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5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27-05-2022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a:bodyPr>
          <a:lstStyle/>
          <a:p>
            <a:r>
              <a:rPr lang="en-US" dirty="0"/>
              <a:t>BY</a:t>
            </a:r>
          </a:p>
          <a:p>
            <a:r>
              <a:rPr lang="en-US" dirty="0"/>
              <a:t>SURYANSH GUPTA</a:t>
            </a:r>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Euclidean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75</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Installing</a:t>
            </a:r>
          </a:p>
          <a:p>
            <a:pPr algn="ctr"/>
            <a:r>
              <a:rPr lang="en-IN" sz="1400" spc="30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neighbor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center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40362"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1628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Nexa Bold</vt:lpstr>
      <vt:lpstr>Nexa Light</vt:lpstr>
      <vt:lpstr>Open Sans Condensed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Suryansh Gupta</cp:lastModifiedBy>
  <cp:revision>22</cp:revision>
  <dcterms:created xsi:type="dcterms:W3CDTF">2017-07-02T12:04:46Z</dcterms:created>
  <dcterms:modified xsi:type="dcterms:W3CDTF">2022-05-27T04:10:57Z</dcterms:modified>
</cp:coreProperties>
</file>