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2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794"/>
    <a:srgbClr val="B7448C"/>
    <a:srgbClr val="CF5919"/>
    <a:srgbClr val="DD9108"/>
    <a:srgbClr val="0199B0"/>
    <a:srgbClr val="CE7707"/>
    <a:srgbClr val="AD2312"/>
    <a:srgbClr val="99317F"/>
    <a:srgbClr val="3A3283"/>
    <a:srgbClr val="019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mh mubin" userId="7cc4f23a990b24f2" providerId="LiveId" clId="{685E014E-0625-4BF1-97AD-D232D53C2D6C}"/>
    <pc:docChg chg="custSel modSld modMainMaster">
      <pc:chgData name="kmh mubin" userId="7cc4f23a990b24f2" providerId="LiveId" clId="{685E014E-0625-4BF1-97AD-D232D53C2D6C}" dt="2019-06-26T16:03:26.027" v="54"/>
      <pc:docMkLst>
        <pc:docMk/>
      </pc:docMkLst>
      <pc:sldChg chg="delSp modSp">
        <pc:chgData name="kmh mubin" userId="7cc4f23a990b24f2" providerId="LiveId" clId="{685E014E-0625-4BF1-97AD-D232D53C2D6C}" dt="2019-06-26T16:03:23.455" v="53"/>
        <pc:sldMkLst>
          <pc:docMk/>
          <pc:sldMk cId="1372066929" sldId="256"/>
        </pc:sldMkLst>
        <pc:spChg chg="mod">
          <ac:chgData name="kmh mubin" userId="7cc4f23a990b24f2" providerId="LiveId" clId="{685E014E-0625-4BF1-97AD-D232D53C2D6C}" dt="2019-06-26T16:03:23.455" v="53"/>
          <ac:spMkLst>
            <pc:docMk/>
            <pc:sldMk cId="1372066929" sldId="256"/>
            <ac:spMk id="6" creationId="{F3859FED-D58A-4CAD-8B11-1F26FDAEF3E6}"/>
          </ac:spMkLst>
        </pc:spChg>
        <pc:spChg chg="del">
          <ac:chgData name="kmh mubin" userId="7cc4f23a990b24f2" providerId="LiveId" clId="{685E014E-0625-4BF1-97AD-D232D53C2D6C}" dt="2019-06-26T16:02:47.780" v="52" actId="478"/>
          <ac:spMkLst>
            <pc:docMk/>
            <pc:sldMk cId="1372066929" sldId="256"/>
            <ac:spMk id="58" creationId="{6B388D49-0602-4229-BBAF-7D260F3A2DE8}"/>
          </ac:spMkLst>
        </pc:spChg>
        <pc:spChg chg="mod">
          <ac:chgData name="kmh mubin" userId="7cc4f23a990b24f2" providerId="LiveId" clId="{685E014E-0625-4BF1-97AD-D232D53C2D6C}" dt="2019-06-26T16:02:44.260" v="51" actId="20577"/>
          <ac:spMkLst>
            <pc:docMk/>
            <pc:sldMk cId="1372066929" sldId="256"/>
            <ac:spMk id="59" creationId="{99AE958B-7E23-4F9A-9336-1FE38F53B5F5}"/>
          </ac:spMkLst>
        </pc:spChg>
        <pc:spChg chg="mod">
          <ac:chgData name="kmh mubin" userId="7cc4f23a990b24f2" providerId="LiveId" clId="{685E014E-0625-4BF1-97AD-D232D53C2D6C}" dt="2019-06-26T16:02:39.692" v="43" actId="20577"/>
          <ac:spMkLst>
            <pc:docMk/>
            <pc:sldMk cId="1372066929" sldId="256"/>
            <ac:spMk id="60" creationId="{C71D0F1C-308F-44B7-AF62-F41E2F4CFFCE}"/>
          </ac:spMkLst>
        </pc:spChg>
        <pc:spChg chg="mod">
          <ac:chgData name="kmh mubin" userId="7cc4f23a990b24f2" providerId="LiveId" clId="{685E014E-0625-4BF1-97AD-D232D53C2D6C}" dt="2019-06-26T16:02:35.899" v="35" actId="20577"/>
          <ac:spMkLst>
            <pc:docMk/>
            <pc:sldMk cId="1372066929" sldId="256"/>
            <ac:spMk id="61" creationId="{446146C3-CA5A-40A9-A31F-6F2227D2D590}"/>
          </ac:spMkLst>
        </pc:spChg>
        <pc:spChg chg="mod">
          <ac:chgData name="kmh mubin" userId="7cc4f23a990b24f2" providerId="LiveId" clId="{685E014E-0625-4BF1-97AD-D232D53C2D6C}" dt="2019-06-26T16:02:32.347" v="28" actId="20577"/>
          <ac:spMkLst>
            <pc:docMk/>
            <pc:sldMk cId="1372066929" sldId="256"/>
            <ac:spMk id="62" creationId="{B2616131-8A9C-48CA-AE32-750EE0CBBE6F}"/>
          </ac:spMkLst>
        </pc:spChg>
        <pc:spChg chg="mod">
          <ac:chgData name="kmh mubin" userId="7cc4f23a990b24f2" providerId="LiveId" clId="{685E014E-0625-4BF1-97AD-D232D53C2D6C}" dt="2019-06-26T16:01:52.832" v="16" actId="1076"/>
          <ac:spMkLst>
            <pc:docMk/>
            <pc:sldMk cId="1372066929" sldId="256"/>
            <ac:spMk id="84" creationId="{D1567C16-B3E5-4855-BEC7-3C045A340373}"/>
          </ac:spMkLst>
        </pc:spChg>
        <pc:spChg chg="mod">
          <ac:chgData name="kmh mubin" userId="7cc4f23a990b24f2" providerId="LiveId" clId="{685E014E-0625-4BF1-97AD-D232D53C2D6C}" dt="2019-06-26T16:01:57.440" v="17" actId="1076"/>
          <ac:spMkLst>
            <pc:docMk/>
            <pc:sldMk cId="1372066929" sldId="256"/>
            <ac:spMk id="85" creationId="{C41C6FF8-1716-4F53-A940-4E591B491D33}"/>
          </ac:spMkLst>
        </pc:spChg>
        <pc:spChg chg="mod">
          <ac:chgData name="kmh mubin" userId="7cc4f23a990b24f2" providerId="LiveId" clId="{685E014E-0625-4BF1-97AD-D232D53C2D6C}" dt="2019-06-26T16:02:06.825" v="18" actId="1076"/>
          <ac:spMkLst>
            <pc:docMk/>
            <pc:sldMk cId="1372066929" sldId="256"/>
            <ac:spMk id="86" creationId="{97F79AC0-2BA3-4396-ACBE-EAEEE0DA7C8C}"/>
          </ac:spMkLst>
        </pc:spChg>
        <pc:spChg chg="mod">
          <ac:chgData name="kmh mubin" userId="7cc4f23a990b24f2" providerId="LiveId" clId="{685E014E-0625-4BF1-97AD-D232D53C2D6C}" dt="2019-06-26T16:02:11.137" v="19" actId="1076"/>
          <ac:spMkLst>
            <pc:docMk/>
            <pc:sldMk cId="1372066929" sldId="256"/>
            <ac:spMk id="87" creationId="{03CED627-21BB-4823-950B-BB7EE290B2FE}"/>
          </ac:spMkLst>
        </pc:spChg>
        <pc:spChg chg="mod">
          <ac:chgData name="kmh mubin" userId="7cc4f23a990b24f2" providerId="LiveId" clId="{685E014E-0625-4BF1-97AD-D232D53C2D6C}" dt="2019-06-26T16:02:17.529" v="20" actId="1076"/>
          <ac:spMkLst>
            <pc:docMk/>
            <pc:sldMk cId="1372066929" sldId="256"/>
            <ac:spMk id="88" creationId="{781E89B6-7221-4A1B-A217-2818F7275D58}"/>
          </ac:spMkLst>
        </pc:spChg>
      </pc:sldChg>
      <pc:sldChg chg="modSp setBg">
        <pc:chgData name="kmh mubin" userId="7cc4f23a990b24f2" providerId="LiveId" clId="{685E014E-0625-4BF1-97AD-D232D53C2D6C}" dt="2019-06-26T16:03:26.027" v="54"/>
        <pc:sldMkLst>
          <pc:docMk/>
          <pc:sldMk cId="3644836610" sldId="258"/>
        </pc:sldMkLst>
        <pc:spChg chg="mod">
          <ac:chgData name="kmh mubin" userId="7cc4f23a990b24f2" providerId="LiveId" clId="{685E014E-0625-4BF1-97AD-D232D53C2D6C}" dt="2019-06-26T16:00:51.547" v="14" actId="122"/>
          <ac:spMkLst>
            <pc:docMk/>
            <pc:sldMk cId="3644836610" sldId="258"/>
            <ac:spMk id="2" creationId="{134E1ACE-3EEC-4911-9DD7-F981735749BF}"/>
          </ac:spMkLst>
        </pc:spChg>
        <pc:spChg chg="mod">
          <ac:chgData name="kmh mubin" userId="7cc4f23a990b24f2" providerId="LiveId" clId="{685E014E-0625-4BF1-97AD-D232D53C2D6C}" dt="2019-06-26T16:01:00.063" v="15" actId="207"/>
          <ac:spMkLst>
            <pc:docMk/>
            <pc:sldMk cId="3644836610" sldId="258"/>
            <ac:spMk id="3" creationId="{2BAA7EFF-0D34-407B-82B6-BCF919FAF489}"/>
          </ac:spMkLst>
        </pc:spChg>
      </pc:sldChg>
      <pc:sldChg chg="modSp">
        <pc:chgData name="kmh mubin" userId="7cc4f23a990b24f2" providerId="LiveId" clId="{685E014E-0625-4BF1-97AD-D232D53C2D6C}" dt="2019-06-26T16:00:14.337" v="3" actId="27636"/>
        <pc:sldMkLst>
          <pc:docMk/>
          <pc:sldMk cId="2529742606" sldId="259"/>
        </pc:sldMkLst>
        <pc:spChg chg="mod">
          <ac:chgData name="kmh mubin" userId="7cc4f23a990b24f2" providerId="LiveId" clId="{685E014E-0625-4BF1-97AD-D232D53C2D6C}" dt="2019-06-26T16:00:14.337" v="3" actId="27636"/>
          <ac:spMkLst>
            <pc:docMk/>
            <pc:sldMk cId="2529742606" sldId="259"/>
            <ac:spMk id="3" creationId="{C0DC7A03-019B-4504-BCEA-9CD727B58BCE}"/>
          </ac:spMkLst>
        </pc:spChg>
      </pc:sldChg>
      <pc:sldChg chg="modSp">
        <pc:chgData name="kmh mubin" userId="7cc4f23a990b24f2" providerId="LiveId" clId="{685E014E-0625-4BF1-97AD-D232D53C2D6C}" dt="2019-06-26T16:00:14.344" v="4" actId="27636"/>
        <pc:sldMkLst>
          <pc:docMk/>
          <pc:sldMk cId="2975724968" sldId="260"/>
        </pc:sldMkLst>
        <pc:spChg chg="mod">
          <ac:chgData name="kmh mubin" userId="7cc4f23a990b24f2" providerId="LiveId" clId="{685E014E-0625-4BF1-97AD-D232D53C2D6C}" dt="2019-06-26T16:00:14.344" v="4" actId="27636"/>
          <ac:spMkLst>
            <pc:docMk/>
            <pc:sldMk cId="2975724968" sldId="260"/>
            <ac:spMk id="3" creationId="{6DED4DCF-DB08-4EC3-85B3-B1ADDE746722}"/>
          </ac:spMkLst>
        </pc:spChg>
      </pc:sldChg>
      <pc:sldChg chg="modSp">
        <pc:chgData name="kmh mubin" userId="7cc4f23a990b24f2" providerId="LiveId" clId="{685E014E-0625-4BF1-97AD-D232D53C2D6C}" dt="2019-06-26T16:00:14.354" v="5" actId="27636"/>
        <pc:sldMkLst>
          <pc:docMk/>
          <pc:sldMk cId="3114292750" sldId="261"/>
        </pc:sldMkLst>
        <pc:spChg chg="mod">
          <ac:chgData name="kmh mubin" userId="7cc4f23a990b24f2" providerId="LiveId" clId="{685E014E-0625-4BF1-97AD-D232D53C2D6C}" dt="2019-06-26T16:00:14.354" v="5" actId="27636"/>
          <ac:spMkLst>
            <pc:docMk/>
            <pc:sldMk cId="3114292750" sldId="261"/>
            <ac:spMk id="3" creationId="{D3859231-CA23-4212-95C5-F017CDB8792B}"/>
          </ac:spMkLst>
        </pc:spChg>
      </pc:sldChg>
      <pc:sldChg chg="modSp">
        <pc:chgData name="kmh mubin" userId="7cc4f23a990b24f2" providerId="LiveId" clId="{685E014E-0625-4BF1-97AD-D232D53C2D6C}" dt="2019-06-26T15:59:48.768" v="1" actId="20577"/>
        <pc:sldMkLst>
          <pc:docMk/>
          <pc:sldMk cId="274141480" sldId="262"/>
        </pc:sldMkLst>
        <pc:spChg chg="mod">
          <ac:chgData name="kmh mubin" userId="7cc4f23a990b24f2" providerId="LiveId" clId="{685E014E-0625-4BF1-97AD-D232D53C2D6C}" dt="2019-06-26T15:59:48.768" v="1" actId="20577"/>
          <ac:spMkLst>
            <pc:docMk/>
            <pc:sldMk cId="274141480" sldId="262"/>
            <ac:spMk id="3" creationId="{84B2F2FD-DBE4-446B-8B98-A9756B3207F4}"/>
          </ac:spMkLst>
        </pc:spChg>
      </pc:sldChg>
      <pc:sldMasterChg chg="setBg modSldLayout">
        <pc:chgData name="kmh mubin" userId="7cc4f23a990b24f2" providerId="LiveId" clId="{685E014E-0625-4BF1-97AD-D232D53C2D6C}" dt="2019-06-26T16:03:26.027" v="54"/>
        <pc:sldMasterMkLst>
          <pc:docMk/>
          <pc:sldMasterMk cId="1360486143" sldId="2147483660"/>
        </pc:sldMasterMkLst>
        <pc:sldLayoutChg chg="setBg">
          <pc:chgData name="kmh mubin" userId="7cc4f23a990b24f2" providerId="LiveId" clId="{685E014E-0625-4BF1-97AD-D232D53C2D6C}" dt="2019-06-26T16:03:26.027" v="54"/>
          <pc:sldLayoutMkLst>
            <pc:docMk/>
            <pc:sldMasterMk cId="1360486143" sldId="2147483660"/>
            <pc:sldLayoutMk cId="91625519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5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5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8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11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89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85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2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2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0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6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84F142-1608-49E7-A375-8454AFC89D99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C5E8BC-2EC5-4485-ADD5-C2EEA3FB2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486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1ACE-3EEC-4911-9DD7-F98173574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96" y="926591"/>
            <a:ext cx="10587101" cy="2032675"/>
          </a:xfrm>
        </p:spPr>
        <p:txBody>
          <a:bodyPr/>
          <a:lstStyle/>
          <a:p>
            <a:pPr algn="ctr"/>
            <a:r>
              <a:rPr lang="en-US" dirty="0"/>
              <a:t>Human Face Recognition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A7EFF-0D34-407B-82B6-BCF919FAF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972" y="4079875"/>
            <a:ext cx="7462345" cy="1655762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SURYANSH GUPTA</a:t>
            </a:r>
          </a:p>
        </p:txBody>
      </p:sp>
    </p:spTree>
    <p:extLst>
      <p:ext uri="{BB962C8B-B14F-4D97-AF65-F5344CB8AC3E}">
        <p14:creationId xmlns:p14="http://schemas.microsoft.com/office/powerpoint/2010/main" val="364483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1098-AAEF-46E3-9257-AF3A2913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OpenCV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C7A03-019B-4504-BCEA-9CD727B5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OpenCV is a cross-platform library using which we can develop real-time computer vision applications. It mainly focuses on image processing, video capture and analysis including features like face detection and object detection.</a:t>
            </a:r>
          </a:p>
          <a:p>
            <a:pPr marL="0" indent="0">
              <a:buNone/>
            </a:pPr>
            <a:r>
              <a:rPr lang="en-US" dirty="0"/>
              <a:t>OpenCV uses machine learning algorithms to search for faces within a picture. Because faces are so complicated, there isn’t one simple test that will tell you if it found a face or not. Instead, there are thousands of small patterns and features that must be matched. The algorithms break the task of identifying the face into thousands of smaller, bite-sized tasks, each of which is easy to solve. These tasks are also called classifiers.</a:t>
            </a:r>
          </a:p>
        </p:txBody>
      </p:sp>
    </p:spTree>
    <p:extLst>
      <p:ext uri="{BB962C8B-B14F-4D97-AF65-F5344CB8AC3E}">
        <p14:creationId xmlns:p14="http://schemas.microsoft.com/office/powerpoint/2010/main" val="252974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2ACD-09CF-41A0-96A5-484443D4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01445"/>
          </a:xfrm>
        </p:spPr>
        <p:txBody>
          <a:bodyPr/>
          <a:lstStyle/>
          <a:p>
            <a:r>
              <a:rPr lang="en-US" b="1" dirty="0"/>
              <a:t>Features of OpenCV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4DCF-DB08-4EC3-85B3-B1ADDE74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86757"/>
            <a:ext cx="10131425" cy="4104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OpenCV library, you can −</a:t>
            </a:r>
          </a:p>
          <a:p>
            <a:endParaRPr lang="en-US" dirty="0"/>
          </a:p>
          <a:p>
            <a:pPr lvl="1"/>
            <a:r>
              <a:rPr lang="en-US" dirty="0"/>
              <a:t>Read and write images</a:t>
            </a:r>
          </a:p>
          <a:p>
            <a:pPr lvl="1"/>
            <a:r>
              <a:rPr lang="en-US" dirty="0"/>
              <a:t>Capture and save videos</a:t>
            </a:r>
          </a:p>
          <a:p>
            <a:pPr lvl="1"/>
            <a:r>
              <a:rPr lang="en-US" dirty="0"/>
              <a:t>Process images (filter, transform)</a:t>
            </a:r>
          </a:p>
          <a:p>
            <a:pPr lvl="1"/>
            <a:r>
              <a:rPr lang="en-US" dirty="0"/>
              <a:t>Perform feature detection</a:t>
            </a:r>
          </a:p>
          <a:p>
            <a:pPr lvl="1"/>
            <a:r>
              <a:rPr lang="en-US" dirty="0"/>
              <a:t>Detect specific objects such as faces, eyes, cars, in the videos or images.</a:t>
            </a:r>
          </a:p>
          <a:p>
            <a:pPr lvl="1"/>
            <a:r>
              <a:rPr lang="en-US" dirty="0"/>
              <a:t>Analyze the video, i.e., estimate the motion in it, subtract the background, and track objects in it.</a:t>
            </a:r>
          </a:p>
        </p:txBody>
      </p:sp>
    </p:spTree>
    <p:extLst>
      <p:ext uri="{BB962C8B-B14F-4D97-AF65-F5344CB8AC3E}">
        <p14:creationId xmlns:p14="http://schemas.microsoft.com/office/powerpoint/2010/main" val="297572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BAD8-1F96-4787-BE55-86E4CD99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39806"/>
          </a:xfrm>
        </p:spPr>
        <p:txBody>
          <a:bodyPr/>
          <a:lstStyle/>
          <a:p>
            <a:r>
              <a:rPr lang="en-US" b="1" dirty="0"/>
              <a:t>Face recognition demo program: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794FB-4E8D-D411-5565-506E4A64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1555FA-BA4A-1D13-18BF-F9D54AEC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4" y="1349407"/>
            <a:ext cx="11019935" cy="52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70674B-4F13-4F83-94F9-0AB069DDD92A}"/>
              </a:ext>
            </a:extLst>
          </p:cNvPr>
          <p:cNvSpPr/>
          <p:nvPr/>
        </p:nvSpPr>
        <p:spPr>
          <a:xfrm>
            <a:off x="0" y="0"/>
            <a:ext cx="12192000" cy="39914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6C247-B211-4AAE-81F3-72E1847B4760}"/>
              </a:ext>
            </a:extLst>
          </p:cNvPr>
          <p:cNvSpPr/>
          <p:nvPr/>
        </p:nvSpPr>
        <p:spPr>
          <a:xfrm>
            <a:off x="0" y="0"/>
            <a:ext cx="12192000" cy="3991429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59FED-D58A-4CAD-8B11-1F26FDAEF3E6}"/>
              </a:ext>
            </a:extLst>
          </p:cNvPr>
          <p:cNvSpPr/>
          <p:nvPr/>
        </p:nvSpPr>
        <p:spPr>
          <a:xfrm>
            <a:off x="0" y="3991429"/>
            <a:ext cx="12192000" cy="286657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6B1E74C-EF64-460C-8182-52C85FC61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222" b="40550"/>
          <a:stretch/>
        </p:blipFill>
        <p:spPr>
          <a:xfrm>
            <a:off x="3028532" y="4703048"/>
            <a:ext cx="6622993" cy="1199198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6026CE49-4723-4841-98DA-2D066C277332}"/>
              </a:ext>
            </a:extLst>
          </p:cNvPr>
          <p:cNvGrpSpPr/>
          <p:nvPr/>
        </p:nvGrpSpPr>
        <p:grpSpPr>
          <a:xfrm>
            <a:off x="2540475" y="414082"/>
            <a:ext cx="7100675" cy="4729428"/>
            <a:chOff x="3030868" y="173452"/>
            <a:chExt cx="5918048" cy="472942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293CF98-0EFC-473F-B988-461986E1A1AB}"/>
                </a:ext>
              </a:extLst>
            </p:cNvPr>
            <p:cNvGrpSpPr/>
            <p:nvPr/>
          </p:nvGrpSpPr>
          <p:grpSpPr>
            <a:xfrm>
              <a:off x="3030868" y="2112017"/>
              <a:ext cx="893430" cy="2790863"/>
              <a:chOff x="3030868" y="2112017"/>
              <a:chExt cx="893430" cy="2790863"/>
            </a:xfrm>
          </p:grpSpPr>
          <p:sp>
            <p:nvSpPr>
              <p:cNvPr id="9" name="Cylinder 8">
                <a:extLst>
                  <a:ext uri="{FF2B5EF4-FFF2-40B4-BE49-F238E27FC236}">
                    <a16:creationId xmlns:a16="http://schemas.microsoft.com/office/drawing/2014/main" id="{793AA4C8-455F-4886-8A5B-6CF063BE98D3}"/>
                  </a:ext>
                </a:extLst>
              </p:cNvPr>
              <p:cNvSpPr/>
              <p:nvPr/>
            </p:nvSpPr>
            <p:spPr>
              <a:xfrm>
                <a:off x="3030868" y="2647131"/>
                <a:ext cx="893430" cy="2255749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432FEA5-F606-48B4-B992-2F9F2C46D2DA}"/>
                  </a:ext>
                </a:extLst>
              </p:cNvPr>
              <p:cNvSpPr/>
              <p:nvPr/>
            </p:nvSpPr>
            <p:spPr>
              <a:xfrm>
                <a:off x="3030868" y="3762653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5BFCD"/>
                  </a:gs>
                  <a:gs pos="57000">
                    <a:srgbClr val="0199B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Cylinder 62">
                <a:extLst>
                  <a:ext uri="{FF2B5EF4-FFF2-40B4-BE49-F238E27FC236}">
                    <a16:creationId xmlns:a16="http://schemas.microsoft.com/office/drawing/2014/main" id="{FAFB8268-EAA0-4114-8507-F3655B8C9B8C}"/>
                  </a:ext>
                </a:extLst>
              </p:cNvPr>
              <p:cNvSpPr/>
              <p:nvPr/>
            </p:nvSpPr>
            <p:spPr>
              <a:xfrm>
                <a:off x="3030868" y="2112017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05BFCD">
                      <a:alpha val="80000"/>
                    </a:srgbClr>
                  </a:gs>
                  <a:gs pos="57000">
                    <a:srgbClr val="0199B0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49" name="Graphic 48" descr="Shopping cart">
                <a:extLst>
                  <a:ext uri="{FF2B5EF4-FFF2-40B4-BE49-F238E27FC236}">
                    <a16:creationId xmlns:a16="http://schemas.microsoft.com/office/drawing/2014/main" id="{2C9C8C89-63C0-4509-84DF-7DFEEFCF5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501813" y="4243578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B477B9B-F662-4E66-A851-729475DB8E85}"/>
                </a:ext>
              </a:extLst>
            </p:cNvPr>
            <p:cNvGrpSpPr/>
            <p:nvPr/>
          </p:nvGrpSpPr>
          <p:grpSpPr>
            <a:xfrm>
              <a:off x="4279098" y="1338935"/>
              <a:ext cx="893430" cy="3563943"/>
              <a:chOff x="4279098" y="1338935"/>
              <a:chExt cx="893430" cy="3563943"/>
            </a:xfrm>
          </p:grpSpPr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0E21354D-7498-4663-B971-31D0C12315E7}"/>
                  </a:ext>
                </a:extLst>
              </p:cNvPr>
              <p:cNvSpPr/>
              <p:nvPr/>
            </p:nvSpPr>
            <p:spPr>
              <a:xfrm>
                <a:off x="4279098" y="1892634"/>
                <a:ext cx="893430" cy="3010244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18448B9-94FE-4A0C-8036-6854072FC45F}"/>
                  </a:ext>
                </a:extLst>
              </p:cNvPr>
              <p:cNvSpPr/>
              <p:nvPr/>
            </p:nvSpPr>
            <p:spPr>
              <a:xfrm>
                <a:off x="4279098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6CB4"/>
                  </a:gs>
                  <a:gs pos="57000">
                    <a:srgbClr val="2B2679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Cylinder 67">
                <a:extLst>
                  <a:ext uri="{FF2B5EF4-FFF2-40B4-BE49-F238E27FC236}">
                    <a16:creationId xmlns:a16="http://schemas.microsoft.com/office/drawing/2014/main" id="{DE614917-9F3B-49BA-BA1A-E71F71E1DD0D}"/>
                  </a:ext>
                </a:extLst>
              </p:cNvPr>
              <p:cNvSpPr/>
              <p:nvPr/>
            </p:nvSpPr>
            <p:spPr>
              <a:xfrm>
                <a:off x="4279098" y="1338935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7D6CB4">
                      <a:alpha val="80000"/>
                    </a:srgbClr>
                  </a:gs>
                  <a:gs pos="57000">
                    <a:srgbClr val="2B2679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1" name="Graphic 50" descr="Circles with arrows">
                <a:extLst>
                  <a:ext uri="{FF2B5EF4-FFF2-40B4-BE49-F238E27FC236}">
                    <a16:creationId xmlns:a16="http://schemas.microsoft.com/office/drawing/2014/main" id="{0741ED07-954B-4D09-9565-0A3A9D7EC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756810" y="424357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9AE958B-7E23-4F9A-9336-1FE38F53B5F5}"/>
                  </a:ext>
                </a:extLst>
              </p:cNvPr>
              <p:cNvSpPr txBox="1"/>
              <p:nvPr/>
            </p:nvSpPr>
            <p:spPr>
              <a:xfrm rot="16200000">
                <a:off x="3801156" y="4153796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800" spc="300" dirty="0">
                  <a:solidFill>
                    <a:schemeClr val="bg1">
                      <a:alpha val="43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193EB1B-8DE1-4098-B50B-0B2CA2C7D1D0}"/>
                </a:ext>
              </a:extLst>
            </p:cNvPr>
            <p:cNvGrpSpPr/>
            <p:nvPr/>
          </p:nvGrpSpPr>
          <p:grpSpPr>
            <a:xfrm>
              <a:off x="5546787" y="1010008"/>
              <a:ext cx="893430" cy="3892872"/>
              <a:chOff x="5546787" y="1010008"/>
              <a:chExt cx="893430" cy="3892872"/>
            </a:xfrm>
          </p:grpSpPr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31707FE5-4B81-4E95-A2BB-F68837CBF49C}"/>
                  </a:ext>
                </a:extLst>
              </p:cNvPr>
              <p:cNvSpPr/>
              <p:nvPr/>
            </p:nvSpPr>
            <p:spPr>
              <a:xfrm>
                <a:off x="5546787" y="1531440"/>
                <a:ext cx="893430" cy="3371440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C62ABBD-3237-4F52-8A51-588E14B043A7}"/>
                  </a:ext>
                </a:extLst>
              </p:cNvPr>
              <p:cNvSpPr/>
              <p:nvPr/>
            </p:nvSpPr>
            <p:spPr>
              <a:xfrm>
                <a:off x="5546787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C95094"/>
                  </a:gs>
                  <a:gs pos="57000">
                    <a:srgbClr val="872677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4D639FFC-B014-4C0C-B6C5-C6F1DD8F2AC7}"/>
                  </a:ext>
                </a:extLst>
              </p:cNvPr>
              <p:cNvSpPr/>
              <p:nvPr/>
            </p:nvSpPr>
            <p:spPr>
              <a:xfrm>
                <a:off x="5546787" y="1010008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C95094">
                      <a:alpha val="80000"/>
                    </a:srgbClr>
                  </a:gs>
                  <a:gs pos="57000">
                    <a:srgbClr val="872677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3" name="Graphic 52" descr="Web design">
                <a:extLst>
                  <a:ext uri="{FF2B5EF4-FFF2-40B4-BE49-F238E27FC236}">
                    <a16:creationId xmlns:a16="http://schemas.microsoft.com/office/drawing/2014/main" id="{41F68BC2-ED75-4B09-87FB-0F0A86F55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6106003" y="4243578"/>
                <a:ext cx="300041" cy="3600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1D0F1C-308F-44B7-AF62-F41E2F4CFFCE}"/>
                  </a:ext>
                </a:extLst>
              </p:cNvPr>
              <p:cNvSpPr txBox="1"/>
              <p:nvPr/>
            </p:nvSpPr>
            <p:spPr>
              <a:xfrm rot="16200000">
                <a:off x="5066470" y="4148948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800" spc="300" dirty="0">
                  <a:solidFill>
                    <a:schemeClr val="bg1">
                      <a:alpha val="43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F0AB487-152D-4EFA-A257-98829AE7D907}"/>
                </a:ext>
              </a:extLst>
            </p:cNvPr>
            <p:cNvGrpSpPr/>
            <p:nvPr/>
          </p:nvGrpSpPr>
          <p:grpSpPr>
            <a:xfrm>
              <a:off x="6798455" y="759529"/>
              <a:ext cx="893430" cy="4143351"/>
              <a:chOff x="6798455" y="759529"/>
              <a:chExt cx="893430" cy="4143351"/>
            </a:xfrm>
          </p:grpSpPr>
          <p:sp>
            <p:nvSpPr>
              <p:cNvPr id="12" name="Cylinder 11">
                <a:extLst>
                  <a:ext uri="{FF2B5EF4-FFF2-40B4-BE49-F238E27FC236}">
                    <a16:creationId xmlns:a16="http://schemas.microsoft.com/office/drawing/2014/main" id="{A4C88CF8-6A17-4A37-8D3B-CDF2C917B862}"/>
                  </a:ext>
                </a:extLst>
              </p:cNvPr>
              <p:cNvSpPr/>
              <p:nvPr/>
            </p:nvSpPr>
            <p:spPr>
              <a:xfrm>
                <a:off x="6798455" y="1314723"/>
                <a:ext cx="893430" cy="3588157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66878F3-7AAB-47AC-8888-DF265D8F022E}"/>
                  </a:ext>
                </a:extLst>
              </p:cNvPr>
              <p:cNvSpPr/>
              <p:nvPr/>
            </p:nvSpPr>
            <p:spPr>
              <a:xfrm>
                <a:off x="6798455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E0721D"/>
                  </a:gs>
                  <a:gs pos="57000">
                    <a:srgbClr val="AA1E1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2EC62415-68CF-4ADA-B8A9-9B50C9A07F56}"/>
                  </a:ext>
                </a:extLst>
              </p:cNvPr>
              <p:cNvSpPr/>
              <p:nvPr/>
            </p:nvSpPr>
            <p:spPr>
              <a:xfrm>
                <a:off x="6798455" y="759529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E0721D">
                      <a:alpha val="80000"/>
                    </a:srgbClr>
                  </a:gs>
                  <a:gs pos="58000">
                    <a:srgbClr val="AA1E11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5" name="Graphic 54" descr="Camera">
                <a:extLst>
                  <a:ext uri="{FF2B5EF4-FFF2-40B4-BE49-F238E27FC236}">
                    <a16:creationId xmlns:a16="http://schemas.microsoft.com/office/drawing/2014/main" id="{2337A6C9-AF1F-4C26-8A00-080120DCD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7363692" y="4248098"/>
                <a:ext cx="300042" cy="36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6146C3-CA5A-40A9-A31F-6F2227D2D590}"/>
                  </a:ext>
                </a:extLst>
              </p:cNvPr>
              <p:cNvSpPr txBox="1"/>
              <p:nvPr/>
            </p:nvSpPr>
            <p:spPr>
              <a:xfrm rot="16200000">
                <a:off x="6326539" y="4115732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spc="300" dirty="0">
                    <a:solidFill>
                      <a:schemeClr val="bg1">
                        <a:alpha val="43000"/>
                      </a:schemeClr>
                    </a:solidFill>
                    <a:latin typeface="Nexa Light" panose="02000000000000000000" pitchFamily="50" charset="0"/>
                  </a:rPr>
                  <a:t>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0EFD3AE-D304-4162-B9AC-1F2E93D003E5}"/>
                </a:ext>
              </a:extLst>
            </p:cNvPr>
            <p:cNvGrpSpPr/>
            <p:nvPr/>
          </p:nvGrpSpPr>
          <p:grpSpPr>
            <a:xfrm>
              <a:off x="8055486" y="173452"/>
              <a:ext cx="893430" cy="4729428"/>
              <a:chOff x="8055486" y="173452"/>
              <a:chExt cx="893430" cy="4729428"/>
            </a:xfrm>
          </p:grpSpPr>
          <p:sp>
            <p:nvSpPr>
              <p:cNvPr id="13" name="Cylinder 12">
                <a:extLst>
                  <a:ext uri="{FF2B5EF4-FFF2-40B4-BE49-F238E27FC236}">
                    <a16:creationId xmlns:a16="http://schemas.microsoft.com/office/drawing/2014/main" id="{2980FFD2-958B-4D6D-B71F-96683FAD86F7}"/>
                  </a:ext>
                </a:extLst>
              </p:cNvPr>
              <p:cNvSpPr/>
              <p:nvPr/>
            </p:nvSpPr>
            <p:spPr>
              <a:xfrm>
                <a:off x="8055486" y="736811"/>
                <a:ext cx="893430" cy="4166069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>
                      <a:alpha val="90000"/>
                    </a:schemeClr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095A8BE-97BB-4A87-BBBE-F5A615C61762}"/>
                  </a:ext>
                </a:extLst>
              </p:cNvPr>
              <p:cNvSpPr/>
              <p:nvPr/>
            </p:nvSpPr>
            <p:spPr>
              <a:xfrm>
                <a:off x="8055486" y="3762652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C10C"/>
                  </a:gs>
                  <a:gs pos="57000">
                    <a:srgbClr val="BF5E05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Cylinder 70">
                <a:extLst>
                  <a:ext uri="{FF2B5EF4-FFF2-40B4-BE49-F238E27FC236}">
                    <a16:creationId xmlns:a16="http://schemas.microsoft.com/office/drawing/2014/main" id="{604C0DDA-AEBA-429F-9698-09ED005C07BF}"/>
                  </a:ext>
                </a:extLst>
              </p:cNvPr>
              <p:cNvSpPr/>
              <p:nvPr/>
            </p:nvSpPr>
            <p:spPr>
              <a:xfrm>
                <a:off x="8055486" y="173452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FAC10C">
                      <a:alpha val="80000"/>
                    </a:srgbClr>
                  </a:gs>
                  <a:gs pos="57000">
                    <a:srgbClr val="BF5E05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7" name="Graphic 56" descr="Puzzle pieces">
                <a:extLst>
                  <a:ext uri="{FF2B5EF4-FFF2-40B4-BE49-F238E27FC236}">
                    <a16:creationId xmlns:a16="http://schemas.microsoft.com/office/drawing/2014/main" id="{2E9DE96B-09CE-446E-B6BC-F989EBC99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8601551" y="4243578"/>
                <a:ext cx="300041" cy="360000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616131-8A9C-48CA-AE32-750EE0CBBE6F}"/>
                  </a:ext>
                </a:extLst>
              </p:cNvPr>
              <p:cNvSpPr txBox="1"/>
              <p:nvPr/>
            </p:nvSpPr>
            <p:spPr>
              <a:xfrm rot="16200000">
                <a:off x="7566226" y="4148947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800" spc="300" dirty="0">
                  <a:solidFill>
                    <a:schemeClr val="bg1">
                      <a:alpha val="43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1567C16-B3E5-4855-BEC7-3C045A340373}"/>
              </a:ext>
            </a:extLst>
          </p:cNvPr>
          <p:cNvSpPr txBox="1"/>
          <p:nvPr/>
        </p:nvSpPr>
        <p:spPr>
          <a:xfrm>
            <a:off x="2702420" y="3563734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19AB1"/>
                </a:solidFill>
                <a:latin typeface="Nexa Bold" panose="02000000000000000000" pitchFamily="50" charset="0"/>
              </a:rPr>
              <a:t>100</a:t>
            </a:r>
            <a:r>
              <a:rPr lang="en-IN" sz="1200" dirty="0">
                <a:solidFill>
                  <a:srgbClr val="019AB1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019AB1"/>
              </a:solidFill>
              <a:latin typeface="Nexa Bold" panose="02000000000000000000" pitchFamily="50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1C6FF8-1716-4F53-A940-4E591B491D33}"/>
              </a:ext>
            </a:extLst>
          </p:cNvPr>
          <p:cNvSpPr txBox="1"/>
          <p:nvPr/>
        </p:nvSpPr>
        <p:spPr>
          <a:xfrm>
            <a:off x="4184245" y="3138764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>
                <a:solidFill>
                  <a:srgbClr val="3A3283"/>
                </a:solidFill>
                <a:latin typeface="Nexa Bold" panose="02000000000000000000" pitchFamily="50" charset="0"/>
              </a:rPr>
              <a:t>100</a:t>
            </a:r>
            <a:r>
              <a:rPr lang="en-IN" sz="1200">
                <a:solidFill>
                  <a:srgbClr val="3A3283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3A3283"/>
              </a:solidFill>
              <a:latin typeface="Nexa Bold" panose="02000000000000000000" pitchFamily="50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F79AC0-2BA3-4396-ACBE-EAEEE0DA7C8C}"/>
              </a:ext>
            </a:extLst>
          </p:cNvPr>
          <p:cNvSpPr txBox="1"/>
          <p:nvPr/>
        </p:nvSpPr>
        <p:spPr>
          <a:xfrm>
            <a:off x="5688256" y="2757408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>
                <a:solidFill>
                  <a:srgbClr val="99317F"/>
                </a:solidFill>
                <a:latin typeface="Nexa Bold" panose="02000000000000000000" pitchFamily="50" charset="0"/>
              </a:rPr>
              <a:t>50</a:t>
            </a:r>
            <a:r>
              <a:rPr lang="en-IN" sz="1200" dirty="0">
                <a:solidFill>
                  <a:srgbClr val="99317F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99317F"/>
              </a:solidFill>
              <a:latin typeface="Nexa Bold" panose="02000000000000000000" pitchFamily="50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CED627-21BB-4823-950B-BB7EE290B2FE}"/>
              </a:ext>
            </a:extLst>
          </p:cNvPr>
          <p:cNvSpPr txBox="1"/>
          <p:nvPr/>
        </p:nvSpPr>
        <p:spPr>
          <a:xfrm>
            <a:off x="7205393" y="2649067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AD2312"/>
                </a:solidFill>
                <a:latin typeface="Nexa Bold" panose="02000000000000000000" pitchFamily="50" charset="0"/>
              </a:rPr>
              <a:t>100</a:t>
            </a:r>
            <a:r>
              <a:rPr lang="en-IN" sz="1200" dirty="0">
                <a:solidFill>
                  <a:srgbClr val="AD2312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AD2312"/>
              </a:solidFill>
              <a:latin typeface="Nexa Bold" panose="02000000000000000000" pitchFamily="50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81E89B6-7221-4A1B-A217-2818F7275D58}"/>
              </a:ext>
            </a:extLst>
          </p:cNvPr>
          <p:cNvSpPr txBox="1"/>
          <p:nvPr/>
        </p:nvSpPr>
        <p:spPr>
          <a:xfrm>
            <a:off x="8713570" y="2544404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CE7707"/>
                </a:solidFill>
                <a:latin typeface="Nexa Bold" panose="02000000000000000000" pitchFamily="50" charset="0"/>
              </a:rPr>
              <a:t>0</a:t>
            </a:r>
            <a:r>
              <a:rPr lang="en-IN" sz="1200" dirty="0">
                <a:solidFill>
                  <a:srgbClr val="CE7707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CE7707"/>
              </a:solidFill>
              <a:latin typeface="Nexa Bold" panose="02000000000000000000" pitchFamily="50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1A796D7-FF81-4E72-AC00-DB2608676141}"/>
              </a:ext>
            </a:extLst>
          </p:cNvPr>
          <p:cNvSpPr txBox="1"/>
          <p:nvPr/>
        </p:nvSpPr>
        <p:spPr>
          <a:xfrm>
            <a:off x="2336733" y="5247866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0199B0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Installing</a:t>
            </a:r>
          </a:p>
          <a:p>
            <a:pPr algn="ctr"/>
            <a:r>
              <a:rPr lang="en-IN" sz="1400" spc="300" dirty="0">
                <a:solidFill>
                  <a:srgbClr val="0199B0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Products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7ED234D-61B2-4F5B-84CE-D73A4218BB54}"/>
              </a:ext>
            </a:extLst>
          </p:cNvPr>
          <p:cNvSpPr txBox="1"/>
          <p:nvPr/>
        </p:nvSpPr>
        <p:spPr>
          <a:xfrm>
            <a:off x="3831214" y="5260330"/>
            <a:ext cx="1588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514794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Image Processing</a:t>
            </a:r>
          </a:p>
          <a:p>
            <a:pPr algn="ctr"/>
            <a:r>
              <a:rPr lang="en-IN" sz="1400" spc="300" dirty="0">
                <a:solidFill>
                  <a:srgbClr val="514794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&amp; apply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CB80D6-9617-4254-918C-1B2C8EC3EB97}"/>
              </a:ext>
            </a:extLst>
          </p:cNvPr>
          <p:cNvSpPr txBox="1"/>
          <p:nvPr/>
        </p:nvSpPr>
        <p:spPr>
          <a:xfrm>
            <a:off x="5394044" y="5243338"/>
            <a:ext cx="1588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B7448C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Write System</a:t>
            </a:r>
          </a:p>
          <a:p>
            <a:pPr algn="ctr"/>
            <a:r>
              <a:rPr lang="en-IN" sz="1400" spc="300" dirty="0">
                <a:solidFill>
                  <a:srgbClr val="B7448C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code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96724C-38B9-407A-9353-2A4E514B5243}"/>
              </a:ext>
            </a:extLst>
          </p:cNvPr>
          <p:cNvSpPr txBox="1"/>
          <p:nvPr/>
        </p:nvSpPr>
        <p:spPr>
          <a:xfrm>
            <a:off x="6908222" y="5280404"/>
            <a:ext cx="1588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CF5919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Use camera for Image </a:t>
            </a:r>
          </a:p>
          <a:p>
            <a:pPr algn="ctr"/>
            <a:r>
              <a:rPr lang="en-IN" sz="1400" spc="300" dirty="0">
                <a:solidFill>
                  <a:srgbClr val="CF5919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Processing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4B2A1E-F067-46CA-A82F-96482330BC79}"/>
              </a:ext>
            </a:extLst>
          </p:cNvPr>
          <p:cNvSpPr txBox="1"/>
          <p:nvPr/>
        </p:nvSpPr>
        <p:spPr>
          <a:xfrm>
            <a:off x="8348099" y="5325134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DD9108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Assembling Everything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EED843-C4AB-4EDC-82FB-454EE18CD13B}"/>
              </a:ext>
            </a:extLst>
          </p:cNvPr>
          <p:cNvSpPr txBox="1"/>
          <p:nvPr/>
        </p:nvSpPr>
        <p:spPr>
          <a:xfrm>
            <a:off x="317508" y="74793"/>
            <a:ext cx="4439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600" dirty="0">
                <a:solidFill>
                  <a:schemeClr val="bg1">
                    <a:alpha val="59000"/>
                  </a:schemeClr>
                </a:solidFill>
                <a:latin typeface="Nexa Bold" panose="02000000000000000000" pitchFamily="50" charset="0"/>
              </a:rPr>
              <a:t>Milestone &amp; TIME FRAME</a:t>
            </a:r>
          </a:p>
        </p:txBody>
      </p:sp>
    </p:spTree>
    <p:extLst>
      <p:ext uri="{BB962C8B-B14F-4D97-AF65-F5344CB8AC3E}">
        <p14:creationId xmlns:p14="http://schemas.microsoft.com/office/powerpoint/2010/main" val="1372066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132</TotalTime>
  <Words>237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Nexa Bold</vt:lpstr>
      <vt:lpstr>Nexa Light</vt:lpstr>
      <vt:lpstr>Open Sans Condensed Light</vt:lpstr>
      <vt:lpstr>Celestial</vt:lpstr>
      <vt:lpstr>Human Face Recognition Attendance System</vt:lpstr>
      <vt:lpstr>What is OpenCV ?</vt:lpstr>
      <vt:lpstr>Features of OpenCV Library</vt:lpstr>
      <vt:lpstr>Face recognition demo program: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Suryansh Gupta</cp:lastModifiedBy>
  <cp:revision>28</cp:revision>
  <dcterms:created xsi:type="dcterms:W3CDTF">2017-07-02T12:04:46Z</dcterms:created>
  <dcterms:modified xsi:type="dcterms:W3CDTF">2022-05-27T04:36:34Z</dcterms:modified>
</cp:coreProperties>
</file>