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Staatliches"/>
      <p:regular r:id="rId22"/>
    </p:embeddedFont>
    <p:embeddedFont>
      <p:font typeface="Montserrat"/>
      <p:regular r:id="rId23"/>
      <p:bold r:id="rId24"/>
      <p:italic r:id="rId25"/>
      <p:boldItalic r:id="rId26"/>
    </p:embeddedFont>
    <p:embeddedFont>
      <p:font typeface="Fira Sans Extra Condensed"/>
      <p:regular r:id="rId27"/>
      <p:bold r:id="rId28"/>
      <p:italic r:id="rId29"/>
      <p:boldItalic r:id="rId30"/>
    </p:embeddedFont>
    <p:embeddedFont>
      <p:font typeface="Fira Sans Extra Condensed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4F035E-4DF7-4E1C-AB4F-B1B2599F31D2}">
  <a:tblStyle styleId="{E74F035E-4DF7-4E1C-AB4F-B1B2599F31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taatliches-regular.fntdata"/><Relationship Id="rId21" Type="http://schemas.openxmlformats.org/officeDocument/2006/relationships/font" Target="fonts/Roboto-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FiraSansExtraCondensed-bold.fntdata"/><Relationship Id="rId27" Type="http://schemas.openxmlformats.org/officeDocument/2006/relationships/font" Target="fonts/FiraSansExtra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SemiBold-regular.fntdata"/><Relationship Id="rId30" Type="http://schemas.openxmlformats.org/officeDocument/2006/relationships/font" Target="fonts/FiraSansExtraCondensed-boldItalic.fntdata"/><Relationship Id="rId11" Type="http://schemas.openxmlformats.org/officeDocument/2006/relationships/slide" Target="slides/slide6.xml"/><Relationship Id="rId33" Type="http://schemas.openxmlformats.org/officeDocument/2006/relationships/font" Target="fonts/FiraSansExtraCondensedSemiBold-italic.fntdata"/><Relationship Id="rId10" Type="http://schemas.openxmlformats.org/officeDocument/2006/relationships/slide" Target="slides/slide5.xml"/><Relationship Id="rId32" Type="http://schemas.openxmlformats.org/officeDocument/2006/relationships/font" Target="fonts/FiraSansExtraCondensedSemiBo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SansExtraCondensed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the Project is to find the majors that have the best salaries. Should you do Engineering or Math or Economics or maybe Graphic Design? Choosing a college major is a big task. Students must choose a course of study that will challenge and fascinate them while balancing the harsh realities of the labor market and career prospects. A high starting income is essential for a stable middle-class future, and with rising student loan obligations, picking a major that pays well right away becomes even more appealing.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7474d8e8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7474d8e8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Basic Sciences and Econ: These majors are known for having a good salary and job security. Subjects like Accounting &amp; Finance, Communications do good in the higher percentiles and can help you become financially stable. The starting salaries for these majors isn’t very amazing but there’s enough room for growth if you keep working in these fields.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7474d8e8e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7474d8e8e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But again, it does come down to how you much effort you put into your academics and other factors like networking, school reputation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7474d8e8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07474d8e8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there’s a lot of </a:t>
            </a:r>
            <a:r>
              <a:rPr lang="en"/>
              <a:t>factors you have to take into consideration when choosing a major, for a significant number of students. When considering which major to pursue, determine how important salary and salary potential weigh into your decision-making process. If you're motivated by high earnings, pursuing a degree in a STEM-related field may appeal to you.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f96fdb6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f96fdb6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af96fdb6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af96fdb6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7474d8e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7474d8e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all the three methods: Elbow, </a:t>
            </a:r>
            <a:r>
              <a:rPr lang="en"/>
              <a:t>Silhouette</a:t>
            </a:r>
            <a:r>
              <a:rPr lang="en"/>
              <a:t>, and Gap-Stat to find the optimal number of cluster and we ended up getting 3 with all of them.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474d8e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7474d8e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majority of the data points are clustered in the upper left corner, with a reasonably linear connection. This means that your mid-career income will be higher if your starting income is higher. This is clearly supported by the three clusters, which give a degree of distinction. However, how may the clusters indicate mid-career development potential? We’ll need to restructure our data to see the wages of each college major and cluster sorted by mid-career percentiles in order to achieve this. We can examine the range of mid-career earning prospects for each cluster by graphing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7474d8e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7474d8e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7474d8e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7474d8e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Engineering Majors: These are the majors to pick from if you seek financial stability. An engineering major may help you leverage your passion for math, physics, and building and constructing things into a successful job. Employers are continuously on the lookout for competent engineers, and the pay they give reflect how highly they value engineers. Engineers have the biggest potential for advancement in the 90th percentile and the best security in the 10th percentile.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7474d8e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7474d8e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Liberal Arts Majors: These majors start off rough with low starting income but you can definitely make your way up if you work hard! The median income for these majors is very low as compared to the other two clusters. If we notice closely, if you do insanely well in Drama, you could be making as much as 150k a year whereas majors like Spanish or Religion have a very steep curve.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013699"/>
            <a:ext cx="4114800" cy="2697900"/>
          </a:xfrm>
          <a:prstGeom prst="rect">
            <a:avLst/>
          </a:prstGeom>
        </p:spPr>
        <p:txBody>
          <a:bodyPr anchorCtr="0" anchor="t" bIns="91425" lIns="91425" spcFirstLastPara="1" rIns="91425" wrap="square" tIns="91425">
            <a:normAutofit/>
          </a:bodyPr>
          <a:lstStyle>
            <a:lvl1pPr lvl="0" rtl="0">
              <a:spcBef>
                <a:spcPts val="0"/>
              </a:spcBef>
              <a:spcAft>
                <a:spcPts val="0"/>
              </a:spcAft>
              <a:buSzPts val="5200"/>
              <a:buNone/>
              <a:defRPr b="0" sz="56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457200" y="3711600"/>
            <a:ext cx="4114800" cy="418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57200" y="1013699"/>
            <a:ext cx="4114800" cy="26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College Majors: Best Salaries</a:t>
            </a:r>
            <a:endParaRPr/>
          </a:p>
        </p:txBody>
      </p:sp>
      <p:sp>
        <p:nvSpPr>
          <p:cNvPr id="43" name="Google Shape;43;p13"/>
          <p:cNvSpPr txBox="1"/>
          <p:nvPr>
            <p:ph idx="1" type="subTitle"/>
          </p:nvPr>
        </p:nvSpPr>
        <p:spPr>
          <a:xfrm>
            <a:off x="457200" y="3711600"/>
            <a:ext cx="4114800" cy="4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grpSp>
        <p:nvGrpSpPr>
          <p:cNvPr id="44" name="Google Shape;44;p13"/>
          <p:cNvGrpSpPr/>
          <p:nvPr/>
        </p:nvGrpSpPr>
        <p:grpSpPr>
          <a:xfrm>
            <a:off x="4657717" y="-351518"/>
            <a:ext cx="3648206" cy="5085036"/>
            <a:chOff x="1930825" y="238125"/>
            <a:chExt cx="3758325" cy="5238525"/>
          </a:xfrm>
        </p:grpSpPr>
        <p:sp>
          <p:nvSpPr>
            <p:cNvPr id="45" name="Google Shape;45;p13"/>
            <p:cNvSpPr/>
            <p:nvPr/>
          </p:nvSpPr>
          <p:spPr>
            <a:xfrm>
              <a:off x="4596800" y="2006500"/>
              <a:ext cx="848600" cy="1105875"/>
            </a:xfrm>
            <a:custGeom>
              <a:rect b="b" l="l" r="r" t="t"/>
              <a:pathLst>
                <a:path extrusionOk="0" h="44235" w="33944">
                  <a:moveTo>
                    <a:pt x="26136" y="1"/>
                  </a:moveTo>
                  <a:lnTo>
                    <a:pt x="26044" y="10"/>
                  </a:lnTo>
                  <a:lnTo>
                    <a:pt x="25962" y="28"/>
                  </a:lnTo>
                  <a:lnTo>
                    <a:pt x="25870" y="56"/>
                  </a:lnTo>
                  <a:lnTo>
                    <a:pt x="25779" y="102"/>
                  </a:lnTo>
                  <a:lnTo>
                    <a:pt x="25696" y="147"/>
                  </a:lnTo>
                  <a:lnTo>
                    <a:pt x="25623" y="202"/>
                  </a:lnTo>
                  <a:lnTo>
                    <a:pt x="25550" y="267"/>
                  </a:lnTo>
                  <a:lnTo>
                    <a:pt x="25476" y="331"/>
                  </a:lnTo>
                  <a:lnTo>
                    <a:pt x="25421" y="413"/>
                  </a:lnTo>
                  <a:lnTo>
                    <a:pt x="25366" y="496"/>
                  </a:lnTo>
                  <a:lnTo>
                    <a:pt x="25330" y="578"/>
                  </a:lnTo>
                  <a:lnTo>
                    <a:pt x="25293" y="670"/>
                  </a:lnTo>
                  <a:lnTo>
                    <a:pt x="25266" y="761"/>
                  </a:lnTo>
                  <a:lnTo>
                    <a:pt x="25256" y="853"/>
                  </a:lnTo>
                  <a:lnTo>
                    <a:pt x="25247" y="945"/>
                  </a:lnTo>
                  <a:lnTo>
                    <a:pt x="25247" y="1036"/>
                  </a:lnTo>
                  <a:lnTo>
                    <a:pt x="25266" y="1128"/>
                  </a:lnTo>
                  <a:lnTo>
                    <a:pt x="25284" y="1220"/>
                  </a:lnTo>
                  <a:lnTo>
                    <a:pt x="25311" y="1311"/>
                  </a:lnTo>
                  <a:lnTo>
                    <a:pt x="25348" y="1394"/>
                  </a:lnTo>
                  <a:lnTo>
                    <a:pt x="25394" y="1476"/>
                  </a:lnTo>
                  <a:lnTo>
                    <a:pt x="25449" y="1559"/>
                  </a:lnTo>
                  <a:lnTo>
                    <a:pt x="25513" y="1632"/>
                  </a:lnTo>
                  <a:lnTo>
                    <a:pt x="25586" y="1696"/>
                  </a:lnTo>
                  <a:lnTo>
                    <a:pt x="25687" y="1788"/>
                  </a:lnTo>
                  <a:lnTo>
                    <a:pt x="25953" y="2035"/>
                  </a:lnTo>
                  <a:lnTo>
                    <a:pt x="26347" y="2420"/>
                  </a:lnTo>
                  <a:lnTo>
                    <a:pt x="26585" y="2658"/>
                  </a:lnTo>
                  <a:lnTo>
                    <a:pt x="26842" y="2933"/>
                  </a:lnTo>
                  <a:lnTo>
                    <a:pt x="27126" y="3236"/>
                  </a:lnTo>
                  <a:lnTo>
                    <a:pt x="27428" y="3566"/>
                  </a:lnTo>
                  <a:lnTo>
                    <a:pt x="27740" y="3923"/>
                  </a:lnTo>
                  <a:lnTo>
                    <a:pt x="28060" y="4317"/>
                  </a:lnTo>
                  <a:lnTo>
                    <a:pt x="28390" y="4729"/>
                  </a:lnTo>
                  <a:lnTo>
                    <a:pt x="28729" y="5169"/>
                  </a:lnTo>
                  <a:lnTo>
                    <a:pt x="29059" y="5627"/>
                  </a:lnTo>
                  <a:lnTo>
                    <a:pt x="29389" y="6104"/>
                  </a:lnTo>
                  <a:lnTo>
                    <a:pt x="29719" y="6608"/>
                  </a:lnTo>
                  <a:lnTo>
                    <a:pt x="30040" y="7130"/>
                  </a:lnTo>
                  <a:lnTo>
                    <a:pt x="30342" y="7671"/>
                  </a:lnTo>
                  <a:lnTo>
                    <a:pt x="30489" y="7946"/>
                  </a:lnTo>
                  <a:lnTo>
                    <a:pt x="30636" y="8230"/>
                  </a:lnTo>
                  <a:lnTo>
                    <a:pt x="30773" y="8514"/>
                  </a:lnTo>
                  <a:lnTo>
                    <a:pt x="30901" y="8798"/>
                  </a:lnTo>
                  <a:lnTo>
                    <a:pt x="31030" y="9091"/>
                  </a:lnTo>
                  <a:lnTo>
                    <a:pt x="31149" y="9385"/>
                  </a:lnTo>
                  <a:lnTo>
                    <a:pt x="31268" y="9687"/>
                  </a:lnTo>
                  <a:lnTo>
                    <a:pt x="31378" y="9989"/>
                  </a:lnTo>
                  <a:lnTo>
                    <a:pt x="31479" y="10292"/>
                  </a:lnTo>
                  <a:lnTo>
                    <a:pt x="31570" y="10603"/>
                  </a:lnTo>
                  <a:lnTo>
                    <a:pt x="31662" y="10906"/>
                  </a:lnTo>
                  <a:lnTo>
                    <a:pt x="31735" y="11227"/>
                  </a:lnTo>
                  <a:lnTo>
                    <a:pt x="31808" y="11538"/>
                  </a:lnTo>
                  <a:lnTo>
                    <a:pt x="31863" y="11859"/>
                  </a:lnTo>
                  <a:lnTo>
                    <a:pt x="31918" y="12170"/>
                  </a:lnTo>
                  <a:lnTo>
                    <a:pt x="31955" y="12500"/>
                  </a:lnTo>
                  <a:lnTo>
                    <a:pt x="31983" y="12821"/>
                  </a:lnTo>
                  <a:lnTo>
                    <a:pt x="32001" y="13142"/>
                  </a:lnTo>
                  <a:lnTo>
                    <a:pt x="32010" y="13472"/>
                  </a:lnTo>
                  <a:lnTo>
                    <a:pt x="32010" y="13802"/>
                  </a:lnTo>
                  <a:lnTo>
                    <a:pt x="31992" y="14122"/>
                  </a:lnTo>
                  <a:lnTo>
                    <a:pt x="31964" y="14452"/>
                  </a:lnTo>
                  <a:lnTo>
                    <a:pt x="31918" y="14791"/>
                  </a:lnTo>
                  <a:lnTo>
                    <a:pt x="31863" y="15121"/>
                  </a:lnTo>
                  <a:lnTo>
                    <a:pt x="31799" y="15451"/>
                  </a:lnTo>
                  <a:lnTo>
                    <a:pt x="31717" y="15781"/>
                  </a:lnTo>
                  <a:lnTo>
                    <a:pt x="31579" y="16303"/>
                  </a:lnTo>
                  <a:lnTo>
                    <a:pt x="31424" y="16817"/>
                  </a:lnTo>
                  <a:lnTo>
                    <a:pt x="31268" y="17330"/>
                  </a:lnTo>
                  <a:lnTo>
                    <a:pt x="31112" y="17834"/>
                  </a:lnTo>
                  <a:lnTo>
                    <a:pt x="30947" y="18338"/>
                  </a:lnTo>
                  <a:lnTo>
                    <a:pt x="30773" y="18833"/>
                  </a:lnTo>
                  <a:lnTo>
                    <a:pt x="30590" y="19327"/>
                  </a:lnTo>
                  <a:lnTo>
                    <a:pt x="30406" y="19813"/>
                  </a:lnTo>
                  <a:lnTo>
                    <a:pt x="30214" y="20299"/>
                  </a:lnTo>
                  <a:lnTo>
                    <a:pt x="30022" y="20784"/>
                  </a:lnTo>
                  <a:lnTo>
                    <a:pt x="29811" y="21261"/>
                  </a:lnTo>
                  <a:lnTo>
                    <a:pt x="29600" y="21728"/>
                  </a:lnTo>
                  <a:lnTo>
                    <a:pt x="29389" y="22196"/>
                  </a:lnTo>
                  <a:lnTo>
                    <a:pt x="29169" y="22663"/>
                  </a:lnTo>
                  <a:lnTo>
                    <a:pt x="28940" y="23121"/>
                  </a:lnTo>
                  <a:lnTo>
                    <a:pt x="28711" y="23570"/>
                  </a:lnTo>
                  <a:lnTo>
                    <a:pt x="28464" y="24019"/>
                  </a:lnTo>
                  <a:lnTo>
                    <a:pt x="28225" y="24468"/>
                  </a:lnTo>
                  <a:lnTo>
                    <a:pt x="27969" y="24908"/>
                  </a:lnTo>
                  <a:lnTo>
                    <a:pt x="27712" y="25339"/>
                  </a:lnTo>
                  <a:lnTo>
                    <a:pt x="27456" y="25770"/>
                  </a:lnTo>
                  <a:lnTo>
                    <a:pt x="27181" y="26200"/>
                  </a:lnTo>
                  <a:lnTo>
                    <a:pt x="26906" y="26622"/>
                  </a:lnTo>
                  <a:lnTo>
                    <a:pt x="26631" y="27034"/>
                  </a:lnTo>
                  <a:lnTo>
                    <a:pt x="26338" y="27447"/>
                  </a:lnTo>
                  <a:lnTo>
                    <a:pt x="26044" y="27859"/>
                  </a:lnTo>
                  <a:lnTo>
                    <a:pt x="25751" y="28253"/>
                  </a:lnTo>
                  <a:lnTo>
                    <a:pt x="25449" y="28656"/>
                  </a:lnTo>
                  <a:lnTo>
                    <a:pt x="25137" y="29050"/>
                  </a:lnTo>
                  <a:lnTo>
                    <a:pt x="24826" y="29435"/>
                  </a:lnTo>
                  <a:lnTo>
                    <a:pt x="24505" y="29820"/>
                  </a:lnTo>
                  <a:lnTo>
                    <a:pt x="24175" y="30196"/>
                  </a:lnTo>
                  <a:lnTo>
                    <a:pt x="23634" y="30791"/>
                  </a:lnTo>
                  <a:lnTo>
                    <a:pt x="23085" y="31378"/>
                  </a:lnTo>
                  <a:lnTo>
                    <a:pt x="22526" y="31946"/>
                  </a:lnTo>
                  <a:lnTo>
                    <a:pt x="21939" y="32505"/>
                  </a:lnTo>
                  <a:lnTo>
                    <a:pt x="21353" y="33046"/>
                  </a:lnTo>
                  <a:lnTo>
                    <a:pt x="20739" y="33577"/>
                  </a:lnTo>
                  <a:lnTo>
                    <a:pt x="20115" y="34100"/>
                  </a:lnTo>
                  <a:lnTo>
                    <a:pt x="19483" y="34604"/>
                  </a:lnTo>
                  <a:lnTo>
                    <a:pt x="18832" y="35098"/>
                  </a:lnTo>
                  <a:lnTo>
                    <a:pt x="18173" y="35575"/>
                  </a:lnTo>
                  <a:lnTo>
                    <a:pt x="17495" y="36042"/>
                  </a:lnTo>
                  <a:lnTo>
                    <a:pt x="16807" y="36491"/>
                  </a:lnTo>
                  <a:lnTo>
                    <a:pt x="16102" y="36931"/>
                  </a:lnTo>
                  <a:lnTo>
                    <a:pt x="15387" y="37353"/>
                  </a:lnTo>
                  <a:lnTo>
                    <a:pt x="14654" y="37765"/>
                  </a:lnTo>
                  <a:lnTo>
                    <a:pt x="13911" y="38159"/>
                  </a:lnTo>
                  <a:lnTo>
                    <a:pt x="13243" y="38498"/>
                  </a:lnTo>
                  <a:lnTo>
                    <a:pt x="12583" y="38819"/>
                  </a:lnTo>
                  <a:lnTo>
                    <a:pt x="11932" y="39121"/>
                  </a:lnTo>
                  <a:lnTo>
                    <a:pt x="11291" y="39405"/>
                  </a:lnTo>
                  <a:lnTo>
                    <a:pt x="10658" y="39671"/>
                  </a:lnTo>
                  <a:lnTo>
                    <a:pt x="10044" y="39919"/>
                  </a:lnTo>
                  <a:lnTo>
                    <a:pt x="9430" y="40157"/>
                  </a:lnTo>
                  <a:lnTo>
                    <a:pt x="8844" y="40368"/>
                  </a:lnTo>
                  <a:lnTo>
                    <a:pt x="8267" y="40569"/>
                  </a:lnTo>
                  <a:lnTo>
                    <a:pt x="7708" y="40762"/>
                  </a:lnTo>
                  <a:lnTo>
                    <a:pt x="7176" y="40927"/>
                  </a:lnTo>
                  <a:lnTo>
                    <a:pt x="6654" y="41082"/>
                  </a:lnTo>
                  <a:lnTo>
                    <a:pt x="6159" y="41229"/>
                  </a:lnTo>
                  <a:lnTo>
                    <a:pt x="5682" y="41357"/>
                  </a:lnTo>
                  <a:lnTo>
                    <a:pt x="4812" y="41586"/>
                  </a:lnTo>
                  <a:lnTo>
                    <a:pt x="3969" y="41779"/>
                  </a:lnTo>
                  <a:lnTo>
                    <a:pt x="3199" y="41944"/>
                  </a:lnTo>
                  <a:lnTo>
                    <a:pt x="2530" y="42063"/>
                  </a:lnTo>
                  <a:lnTo>
                    <a:pt x="1962" y="42164"/>
                  </a:lnTo>
                  <a:lnTo>
                    <a:pt x="1513" y="42228"/>
                  </a:lnTo>
                  <a:lnTo>
                    <a:pt x="1174" y="42274"/>
                  </a:lnTo>
                  <a:lnTo>
                    <a:pt x="880" y="42301"/>
                  </a:lnTo>
                  <a:lnTo>
                    <a:pt x="789" y="42320"/>
                  </a:lnTo>
                  <a:lnTo>
                    <a:pt x="688" y="42338"/>
                  </a:lnTo>
                  <a:lnTo>
                    <a:pt x="606" y="42375"/>
                  </a:lnTo>
                  <a:lnTo>
                    <a:pt x="514" y="42411"/>
                  </a:lnTo>
                  <a:lnTo>
                    <a:pt x="431" y="42457"/>
                  </a:lnTo>
                  <a:lnTo>
                    <a:pt x="358" y="42512"/>
                  </a:lnTo>
                  <a:lnTo>
                    <a:pt x="294" y="42576"/>
                  </a:lnTo>
                  <a:lnTo>
                    <a:pt x="230" y="42649"/>
                  </a:lnTo>
                  <a:lnTo>
                    <a:pt x="175" y="42723"/>
                  </a:lnTo>
                  <a:lnTo>
                    <a:pt x="120" y="42796"/>
                  </a:lnTo>
                  <a:lnTo>
                    <a:pt x="83" y="42879"/>
                  </a:lnTo>
                  <a:lnTo>
                    <a:pt x="47" y="42970"/>
                  </a:lnTo>
                  <a:lnTo>
                    <a:pt x="19" y="43062"/>
                  </a:lnTo>
                  <a:lnTo>
                    <a:pt x="10" y="43153"/>
                  </a:lnTo>
                  <a:lnTo>
                    <a:pt x="1" y="43254"/>
                  </a:lnTo>
                  <a:lnTo>
                    <a:pt x="1" y="43355"/>
                  </a:lnTo>
                  <a:lnTo>
                    <a:pt x="19" y="43447"/>
                  </a:lnTo>
                  <a:lnTo>
                    <a:pt x="37" y="43538"/>
                  </a:lnTo>
                  <a:lnTo>
                    <a:pt x="65" y="43621"/>
                  </a:lnTo>
                  <a:lnTo>
                    <a:pt x="102" y="43703"/>
                  </a:lnTo>
                  <a:lnTo>
                    <a:pt x="147" y="43777"/>
                  </a:lnTo>
                  <a:lnTo>
                    <a:pt x="193" y="43850"/>
                  </a:lnTo>
                  <a:lnTo>
                    <a:pt x="257" y="43923"/>
                  </a:lnTo>
                  <a:lnTo>
                    <a:pt x="312" y="43978"/>
                  </a:lnTo>
                  <a:lnTo>
                    <a:pt x="386" y="44042"/>
                  </a:lnTo>
                  <a:lnTo>
                    <a:pt x="459" y="44088"/>
                  </a:lnTo>
                  <a:lnTo>
                    <a:pt x="532" y="44134"/>
                  </a:lnTo>
                  <a:lnTo>
                    <a:pt x="615" y="44171"/>
                  </a:lnTo>
                  <a:lnTo>
                    <a:pt x="697" y="44198"/>
                  </a:lnTo>
                  <a:lnTo>
                    <a:pt x="789" y="44216"/>
                  </a:lnTo>
                  <a:lnTo>
                    <a:pt x="871" y="44235"/>
                  </a:lnTo>
                  <a:lnTo>
                    <a:pt x="1055" y="44235"/>
                  </a:lnTo>
                  <a:lnTo>
                    <a:pt x="1375" y="44198"/>
                  </a:lnTo>
                  <a:lnTo>
                    <a:pt x="1742" y="44152"/>
                  </a:lnTo>
                  <a:lnTo>
                    <a:pt x="2218" y="44079"/>
                  </a:lnTo>
                  <a:lnTo>
                    <a:pt x="2814" y="43978"/>
                  </a:lnTo>
                  <a:lnTo>
                    <a:pt x="3511" y="43850"/>
                  </a:lnTo>
                  <a:lnTo>
                    <a:pt x="4317" y="43685"/>
                  </a:lnTo>
                  <a:lnTo>
                    <a:pt x="5206" y="43483"/>
                  </a:lnTo>
                  <a:lnTo>
                    <a:pt x="5646" y="43373"/>
                  </a:lnTo>
                  <a:lnTo>
                    <a:pt x="6113" y="43245"/>
                  </a:lnTo>
                  <a:lnTo>
                    <a:pt x="6608" y="43108"/>
                  </a:lnTo>
                  <a:lnTo>
                    <a:pt x="7130" y="42961"/>
                  </a:lnTo>
                  <a:lnTo>
                    <a:pt x="7671" y="42796"/>
                  </a:lnTo>
                  <a:lnTo>
                    <a:pt x="8239" y="42622"/>
                  </a:lnTo>
                  <a:lnTo>
                    <a:pt x="8816" y="42430"/>
                  </a:lnTo>
                  <a:lnTo>
                    <a:pt x="9421" y="42219"/>
                  </a:lnTo>
                  <a:lnTo>
                    <a:pt x="10044" y="41990"/>
                  </a:lnTo>
                  <a:lnTo>
                    <a:pt x="10677" y="41751"/>
                  </a:lnTo>
                  <a:lnTo>
                    <a:pt x="11327" y="41495"/>
                  </a:lnTo>
                  <a:lnTo>
                    <a:pt x="11987" y="41211"/>
                  </a:lnTo>
                  <a:lnTo>
                    <a:pt x="12665" y="40917"/>
                  </a:lnTo>
                  <a:lnTo>
                    <a:pt x="13343" y="40606"/>
                  </a:lnTo>
                  <a:lnTo>
                    <a:pt x="14040" y="40267"/>
                  </a:lnTo>
                  <a:lnTo>
                    <a:pt x="14736" y="39919"/>
                  </a:lnTo>
                  <a:lnTo>
                    <a:pt x="15524" y="39497"/>
                  </a:lnTo>
                  <a:lnTo>
                    <a:pt x="16294" y="39066"/>
                  </a:lnTo>
                  <a:lnTo>
                    <a:pt x="17055" y="38617"/>
                  </a:lnTo>
                  <a:lnTo>
                    <a:pt x="17797" y="38159"/>
                  </a:lnTo>
                  <a:lnTo>
                    <a:pt x="18521" y="37683"/>
                  </a:lnTo>
                  <a:lnTo>
                    <a:pt x="19236" y="37188"/>
                  </a:lnTo>
                  <a:lnTo>
                    <a:pt x="19941" y="36684"/>
                  </a:lnTo>
                  <a:lnTo>
                    <a:pt x="20629" y="36161"/>
                  </a:lnTo>
                  <a:lnTo>
                    <a:pt x="21298" y="35630"/>
                  </a:lnTo>
                  <a:lnTo>
                    <a:pt x="21957" y="35080"/>
                  </a:lnTo>
                  <a:lnTo>
                    <a:pt x="22608" y="34521"/>
                  </a:lnTo>
                  <a:lnTo>
                    <a:pt x="23231" y="33944"/>
                  </a:lnTo>
                  <a:lnTo>
                    <a:pt x="23845" y="33357"/>
                  </a:lnTo>
                  <a:lnTo>
                    <a:pt x="24441" y="32752"/>
                  </a:lnTo>
                  <a:lnTo>
                    <a:pt x="25027" y="32139"/>
                  </a:lnTo>
                  <a:lnTo>
                    <a:pt x="25595" y="31506"/>
                  </a:lnTo>
                  <a:lnTo>
                    <a:pt x="25944" y="31112"/>
                  </a:lnTo>
                  <a:lnTo>
                    <a:pt x="26283" y="30700"/>
                  </a:lnTo>
                  <a:lnTo>
                    <a:pt x="26622" y="30297"/>
                  </a:lnTo>
                  <a:lnTo>
                    <a:pt x="26942" y="29875"/>
                  </a:lnTo>
                  <a:lnTo>
                    <a:pt x="27272" y="29463"/>
                  </a:lnTo>
                  <a:lnTo>
                    <a:pt x="27584" y="29032"/>
                  </a:lnTo>
                  <a:lnTo>
                    <a:pt x="27896" y="28601"/>
                  </a:lnTo>
                  <a:lnTo>
                    <a:pt x="28198" y="28171"/>
                  </a:lnTo>
                  <a:lnTo>
                    <a:pt x="28491" y="27731"/>
                  </a:lnTo>
                  <a:lnTo>
                    <a:pt x="28784" y="27282"/>
                  </a:lnTo>
                  <a:lnTo>
                    <a:pt x="29068" y="26833"/>
                  </a:lnTo>
                  <a:lnTo>
                    <a:pt x="29353" y="26374"/>
                  </a:lnTo>
                  <a:lnTo>
                    <a:pt x="29618" y="25916"/>
                  </a:lnTo>
                  <a:lnTo>
                    <a:pt x="29884" y="25449"/>
                  </a:lnTo>
                  <a:lnTo>
                    <a:pt x="30150" y="24982"/>
                  </a:lnTo>
                  <a:lnTo>
                    <a:pt x="30397" y="24505"/>
                  </a:lnTo>
                  <a:lnTo>
                    <a:pt x="30645" y="24028"/>
                  </a:lnTo>
                  <a:lnTo>
                    <a:pt x="30892" y="23543"/>
                  </a:lnTo>
                  <a:lnTo>
                    <a:pt x="31121" y="23057"/>
                  </a:lnTo>
                  <a:lnTo>
                    <a:pt x="31350" y="22562"/>
                  </a:lnTo>
                  <a:lnTo>
                    <a:pt x="31570" y="22067"/>
                  </a:lnTo>
                  <a:lnTo>
                    <a:pt x="31790" y="21563"/>
                  </a:lnTo>
                  <a:lnTo>
                    <a:pt x="32001" y="21050"/>
                  </a:lnTo>
                  <a:lnTo>
                    <a:pt x="32203" y="20537"/>
                  </a:lnTo>
                  <a:lnTo>
                    <a:pt x="32395" y="20024"/>
                  </a:lnTo>
                  <a:lnTo>
                    <a:pt x="32587" y="19502"/>
                  </a:lnTo>
                  <a:lnTo>
                    <a:pt x="32771" y="18979"/>
                  </a:lnTo>
                  <a:lnTo>
                    <a:pt x="32945" y="18448"/>
                  </a:lnTo>
                  <a:lnTo>
                    <a:pt x="33119" y="17916"/>
                  </a:lnTo>
                  <a:lnTo>
                    <a:pt x="33275" y="17376"/>
                  </a:lnTo>
                  <a:lnTo>
                    <a:pt x="33440" y="16835"/>
                  </a:lnTo>
                  <a:lnTo>
                    <a:pt x="33586" y="16285"/>
                  </a:lnTo>
                  <a:lnTo>
                    <a:pt x="33678" y="15918"/>
                  </a:lnTo>
                  <a:lnTo>
                    <a:pt x="33751" y="15552"/>
                  </a:lnTo>
                  <a:lnTo>
                    <a:pt x="33815" y="15176"/>
                  </a:lnTo>
                  <a:lnTo>
                    <a:pt x="33870" y="14800"/>
                  </a:lnTo>
                  <a:lnTo>
                    <a:pt x="33907" y="14425"/>
                  </a:lnTo>
                  <a:lnTo>
                    <a:pt x="33935" y="14049"/>
                  </a:lnTo>
                  <a:lnTo>
                    <a:pt x="33944" y="13664"/>
                  </a:lnTo>
                  <a:lnTo>
                    <a:pt x="33944" y="13279"/>
                  </a:lnTo>
                  <a:lnTo>
                    <a:pt x="33925" y="12894"/>
                  </a:lnTo>
                  <a:lnTo>
                    <a:pt x="33898" y="12510"/>
                  </a:lnTo>
                  <a:lnTo>
                    <a:pt x="33861" y="12115"/>
                  </a:lnTo>
                  <a:lnTo>
                    <a:pt x="33806" y="11731"/>
                  </a:lnTo>
                  <a:lnTo>
                    <a:pt x="33733" y="11337"/>
                  </a:lnTo>
                  <a:lnTo>
                    <a:pt x="33660" y="10933"/>
                  </a:lnTo>
                  <a:lnTo>
                    <a:pt x="33559" y="10539"/>
                  </a:lnTo>
                  <a:lnTo>
                    <a:pt x="33449" y="10136"/>
                  </a:lnTo>
                  <a:lnTo>
                    <a:pt x="33357" y="9825"/>
                  </a:lnTo>
                  <a:lnTo>
                    <a:pt x="33256" y="9513"/>
                  </a:lnTo>
                  <a:lnTo>
                    <a:pt x="33146" y="9192"/>
                  </a:lnTo>
                  <a:lnTo>
                    <a:pt x="33036" y="8881"/>
                  </a:lnTo>
                  <a:lnTo>
                    <a:pt x="32908" y="8560"/>
                  </a:lnTo>
                  <a:lnTo>
                    <a:pt x="32771" y="8248"/>
                  </a:lnTo>
                  <a:lnTo>
                    <a:pt x="32633" y="7928"/>
                  </a:lnTo>
                  <a:lnTo>
                    <a:pt x="32487" y="7607"/>
                  </a:lnTo>
                  <a:lnTo>
                    <a:pt x="32331" y="7286"/>
                  </a:lnTo>
                  <a:lnTo>
                    <a:pt x="32166" y="6975"/>
                  </a:lnTo>
                  <a:lnTo>
                    <a:pt x="31992" y="6654"/>
                  </a:lnTo>
                  <a:lnTo>
                    <a:pt x="31808" y="6333"/>
                  </a:lnTo>
                  <a:lnTo>
                    <a:pt x="31625" y="6012"/>
                  </a:lnTo>
                  <a:lnTo>
                    <a:pt x="31433" y="5692"/>
                  </a:lnTo>
                  <a:lnTo>
                    <a:pt x="31231" y="5371"/>
                  </a:lnTo>
                  <a:lnTo>
                    <a:pt x="31020" y="5050"/>
                  </a:lnTo>
                  <a:lnTo>
                    <a:pt x="30654" y="4519"/>
                  </a:lnTo>
                  <a:lnTo>
                    <a:pt x="30287" y="4024"/>
                  </a:lnTo>
                  <a:lnTo>
                    <a:pt x="29930" y="3547"/>
                  </a:lnTo>
                  <a:lnTo>
                    <a:pt x="29563" y="3098"/>
                  </a:lnTo>
                  <a:lnTo>
                    <a:pt x="29215" y="2677"/>
                  </a:lnTo>
                  <a:lnTo>
                    <a:pt x="28876" y="2283"/>
                  </a:lnTo>
                  <a:lnTo>
                    <a:pt x="28555" y="1925"/>
                  </a:lnTo>
                  <a:lnTo>
                    <a:pt x="28244" y="1595"/>
                  </a:lnTo>
                  <a:lnTo>
                    <a:pt x="27960" y="1293"/>
                  </a:lnTo>
                  <a:lnTo>
                    <a:pt x="27694" y="1027"/>
                  </a:lnTo>
                  <a:lnTo>
                    <a:pt x="27263" y="615"/>
                  </a:lnTo>
                  <a:lnTo>
                    <a:pt x="26970" y="340"/>
                  </a:lnTo>
                  <a:lnTo>
                    <a:pt x="26842" y="230"/>
                  </a:lnTo>
                  <a:lnTo>
                    <a:pt x="26768" y="166"/>
                  </a:lnTo>
                  <a:lnTo>
                    <a:pt x="26686" y="120"/>
                  </a:lnTo>
                  <a:lnTo>
                    <a:pt x="26594" y="74"/>
                  </a:lnTo>
                  <a:lnTo>
                    <a:pt x="26512" y="47"/>
                  </a:lnTo>
                  <a:lnTo>
                    <a:pt x="26420" y="19"/>
                  </a:lnTo>
                  <a:lnTo>
                    <a:pt x="26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5323500" y="2430575"/>
              <a:ext cx="161775" cy="153500"/>
            </a:xfrm>
            <a:custGeom>
              <a:rect b="b" l="l" r="r" t="t"/>
              <a:pathLst>
                <a:path extrusionOk="0" h="6140" w="6471">
                  <a:moveTo>
                    <a:pt x="3767" y="0"/>
                  </a:moveTo>
                  <a:lnTo>
                    <a:pt x="2933" y="1283"/>
                  </a:lnTo>
                  <a:lnTo>
                    <a:pt x="2026" y="2658"/>
                  </a:lnTo>
                  <a:lnTo>
                    <a:pt x="1045" y="4106"/>
                  </a:lnTo>
                  <a:lnTo>
                    <a:pt x="0" y="5627"/>
                  </a:lnTo>
                  <a:lnTo>
                    <a:pt x="349" y="5700"/>
                  </a:lnTo>
                  <a:lnTo>
                    <a:pt x="715" y="5764"/>
                  </a:lnTo>
                  <a:lnTo>
                    <a:pt x="1100" y="5828"/>
                  </a:lnTo>
                  <a:lnTo>
                    <a:pt x="1485" y="5874"/>
                  </a:lnTo>
                  <a:lnTo>
                    <a:pt x="2264" y="5966"/>
                  </a:lnTo>
                  <a:lnTo>
                    <a:pt x="2997" y="6039"/>
                  </a:lnTo>
                  <a:lnTo>
                    <a:pt x="3657" y="6085"/>
                  </a:lnTo>
                  <a:lnTo>
                    <a:pt x="4188" y="6122"/>
                  </a:lnTo>
                  <a:lnTo>
                    <a:pt x="4747" y="6140"/>
                  </a:lnTo>
                  <a:lnTo>
                    <a:pt x="4793" y="6140"/>
                  </a:lnTo>
                  <a:lnTo>
                    <a:pt x="4857" y="6131"/>
                  </a:lnTo>
                  <a:lnTo>
                    <a:pt x="5031" y="6076"/>
                  </a:lnTo>
                  <a:lnTo>
                    <a:pt x="5251" y="6002"/>
                  </a:lnTo>
                  <a:lnTo>
                    <a:pt x="5490" y="5911"/>
                  </a:lnTo>
                  <a:lnTo>
                    <a:pt x="5737" y="5801"/>
                  </a:lnTo>
                  <a:lnTo>
                    <a:pt x="5957" y="5673"/>
                  </a:lnTo>
                  <a:lnTo>
                    <a:pt x="6058" y="5618"/>
                  </a:lnTo>
                  <a:lnTo>
                    <a:pt x="6140" y="5553"/>
                  </a:lnTo>
                  <a:lnTo>
                    <a:pt x="6214" y="5489"/>
                  </a:lnTo>
                  <a:lnTo>
                    <a:pt x="6259" y="5425"/>
                  </a:lnTo>
                  <a:lnTo>
                    <a:pt x="6296" y="5361"/>
                  </a:lnTo>
                  <a:lnTo>
                    <a:pt x="6324" y="5297"/>
                  </a:lnTo>
                  <a:lnTo>
                    <a:pt x="6333" y="5242"/>
                  </a:lnTo>
                  <a:lnTo>
                    <a:pt x="6333" y="5187"/>
                  </a:lnTo>
                  <a:lnTo>
                    <a:pt x="6314" y="5132"/>
                  </a:lnTo>
                  <a:lnTo>
                    <a:pt x="6305" y="5077"/>
                  </a:lnTo>
                  <a:lnTo>
                    <a:pt x="6278" y="5022"/>
                  </a:lnTo>
                  <a:lnTo>
                    <a:pt x="6250" y="4976"/>
                  </a:lnTo>
                  <a:lnTo>
                    <a:pt x="6186" y="4903"/>
                  </a:lnTo>
                  <a:lnTo>
                    <a:pt x="6122" y="4839"/>
                  </a:lnTo>
                  <a:lnTo>
                    <a:pt x="6058" y="4784"/>
                  </a:lnTo>
                  <a:lnTo>
                    <a:pt x="6122" y="4710"/>
                  </a:lnTo>
                  <a:lnTo>
                    <a:pt x="6269" y="4536"/>
                  </a:lnTo>
                  <a:lnTo>
                    <a:pt x="6342" y="4426"/>
                  </a:lnTo>
                  <a:lnTo>
                    <a:pt x="6415" y="4307"/>
                  </a:lnTo>
                  <a:lnTo>
                    <a:pt x="6434" y="4252"/>
                  </a:lnTo>
                  <a:lnTo>
                    <a:pt x="6452" y="4197"/>
                  </a:lnTo>
                  <a:lnTo>
                    <a:pt x="6470" y="4151"/>
                  </a:lnTo>
                  <a:lnTo>
                    <a:pt x="6470" y="4106"/>
                  </a:lnTo>
                  <a:lnTo>
                    <a:pt x="6452" y="3986"/>
                  </a:lnTo>
                  <a:lnTo>
                    <a:pt x="6415" y="3831"/>
                  </a:lnTo>
                  <a:lnTo>
                    <a:pt x="6324" y="3464"/>
                  </a:lnTo>
                  <a:lnTo>
                    <a:pt x="6195" y="3006"/>
                  </a:lnTo>
                  <a:lnTo>
                    <a:pt x="6232" y="2923"/>
                  </a:lnTo>
                  <a:lnTo>
                    <a:pt x="6269" y="2832"/>
                  </a:lnTo>
                  <a:lnTo>
                    <a:pt x="6314" y="2722"/>
                  </a:lnTo>
                  <a:lnTo>
                    <a:pt x="6351" y="2584"/>
                  </a:lnTo>
                  <a:lnTo>
                    <a:pt x="6369" y="2429"/>
                  </a:lnTo>
                  <a:lnTo>
                    <a:pt x="6379" y="2346"/>
                  </a:lnTo>
                  <a:lnTo>
                    <a:pt x="6379" y="2264"/>
                  </a:lnTo>
                  <a:lnTo>
                    <a:pt x="6369" y="2181"/>
                  </a:lnTo>
                  <a:lnTo>
                    <a:pt x="6351" y="2099"/>
                  </a:lnTo>
                  <a:lnTo>
                    <a:pt x="6324" y="2016"/>
                  </a:lnTo>
                  <a:lnTo>
                    <a:pt x="6278" y="1925"/>
                  </a:lnTo>
                  <a:lnTo>
                    <a:pt x="6223" y="1833"/>
                  </a:lnTo>
                  <a:lnTo>
                    <a:pt x="6159" y="1741"/>
                  </a:lnTo>
                  <a:lnTo>
                    <a:pt x="5994" y="1531"/>
                  </a:lnTo>
                  <a:lnTo>
                    <a:pt x="5792" y="1320"/>
                  </a:lnTo>
                  <a:lnTo>
                    <a:pt x="5371" y="871"/>
                  </a:lnTo>
                  <a:lnTo>
                    <a:pt x="5151" y="642"/>
                  </a:lnTo>
                  <a:lnTo>
                    <a:pt x="4958" y="413"/>
                  </a:lnTo>
                  <a:lnTo>
                    <a:pt x="4921" y="367"/>
                  </a:lnTo>
                  <a:lnTo>
                    <a:pt x="4876" y="321"/>
                  </a:lnTo>
                  <a:lnTo>
                    <a:pt x="4821" y="284"/>
                  </a:lnTo>
                  <a:lnTo>
                    <a:pt x="4766" y="248"/>
                  </a:lnTo>
                  <a:lnTo>
                    <a:pt x="4628" y="183"/>
                  </a:lnTo>
                  <a:lnTo>
                    <a:pt x="4482" y="128"/>
                  </a:lnTo>
                  <a:lnTo>
                    <a:pt x="4317" y="83"/>
                  </a:lnTo>
                  <a:lnTo>
                    <a:pt x="4143" y="46"/>
                  </a:lnTo>
                  <a:lnTo>
                    <a:pt x="3959" y="18"/>
                  </a:lnTo>
                  <a:lnTo>
                    <a:pt x="3767" y="0"/>
                  </a:lnTo>
                  <a:close/>
                </a:path>
              </a:pathLst>
            </a:custGeom>
            <a:solidFill>
              <a:srgbClr val="F798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1930825" y="1084400"/>
              <a:ext cx="3113425" cy="2269225"/>
            </a:xfrm>
            <a:custGeom>
              <a:rect b="b" l="l" r="r" t="t"/>
              <a:pathLst>
                <a:path extrusionOk="0" h="90769" w="124537">
                  <a:moveTo>
                    <a:pt x="59483" y="0"/>
                  </a:moveTo>
                  <a:lnTo>
                    <a:pt x="0" y="55982"/>
                  </a:lnTo>
                  <a:lnTo>
                    <a:pt x="79771" y="90768"/>
                  </a:lnTo>
                  <a:lnTo>
                    <a:pt x="124537" y="35785"/>
                  </a:lnTo>
                  <a:lnTo>
                    <a:pt x="79423" y="10969"/>
                  </a:lnTo>
                  <a:lnTo>
                    <a:pt x="59483" y="0"/>
                  </a:lnTo>
                  <a:close/>
                </a:path>
              </a:pathLst>
            </a:custGeom>
            <a:solidFill>
              <a:srgbClr val="FF7B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3916400" y="238125"/>
              <a:ext cx="1338175" cy="1740925"/>
            </a:xfrm>
            <a:custGeom>
              <a:rect b="b" l="l" r="r" t="t"/>
              <a:pathLst>
                <a:path extrusionOk="0" h="69637" w="53527">
                  <a:moveTo>
                    <a:pt x="36646" y="0"/>
                  </a:moveTo>
                  <a:lnTo>
                    <a:pt x="0" y="44820"/>
                  </a:lnTo>
                  <a:lnTo>
                    <a:pt x="45114" y="69636"/>
                  </a:lnTo>
                  <a:lnTo>
                    <a:pt x="53526" y="66218"/>
                  </a:lnTo>
                  <a:lnTo>
                    <a:pt x="36646" y="0"/>
                  </a:lnTo>
                  <a:close/>
                </a:path>
              </a:pathLst>
            </a:custGeom>
            <a:solidFill>
              <a:srgbClr val="FF7B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3916400" y="1358625"/>
              <a:ext cx="1127850" cy="620425"/>
            </a:xfrm>
            <a:custGeom>
              <a:rect b="b" l="l" r="r" t="t"/>
              <a:pathLst>
                <a:path extrusionOk="0" h="24817" w="45114">
                  <a:moveTo>
                    <a:pt x="45114" y="24816"/>
                  </a:moveTo>
                  <a:lnTo>
                    <a:pt x="0" y="0"/>
                  </a:lnTo>
                  <a:lnTo>
                    <a:pt x="0" y="0"/>
                  </a:lnTo>
                  <a:lnTo>
                    <a:pt x="45114" y="24816"/>
                  </a:lnTo>
                  <a:close/>
                </a:path>
              </a:pathLst>
            </a:custGeom>
            <a:solidFill>
              <a:srgbClr val="F48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5254550" y="1893575"/>
              <a:ext cx="32100" cy="125550"/>
            </a:xfrm>
            <a:custGeom>
              <a:rect b="b" l="l" r="r" t="t"/>
              <a:pathLst>
                <a:path extrusionOk="0" h="5022" w="1284">
                  <a:moveTo>
                    <a:pt x="0" y="0"/>
                  </a:moveTo>
                  <a:lnTo>
                    <a:pt x="0" y="0"/>
                  </a:lnTo>
                  <a:lnTo>
                    <a:pt x="1283" y="5022"/>
                  </a:lnTo>
                  <a:lnTo>
                    <a:pt x="0" y="0"/>
                  </a:lnTo>
                  <a:close/>
                </a:path>
              </a:pathLst>
            </a:custGeom>
            <a:solidFill>
              <a:srgbClr val="F48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3925100" y="1979025"/>
              <a:ext cx="1361550" cy="1479300"/>
            </a:xfrm>
            <a:custGeom>
              <a:rect b="b" l="l" r="r" t="t"/>
              <a:pathLst>
                <a:path extrusionOk="0" h="59172" w="54462">
                  <a:moveTo>
                    <a:pt x="44766" y="0"/>
                  </a:moveTo>
                  <a:lnTo>
                    <a:pt x="0" y="54983"/>
                  </a:lnTo>
                  <a:lnTo>
                    <a:pt x="8898" y="59171"/>
                  </a:lnTo>
                  <a:lnTo>
                    <a:pt x="54461" y="1604"/>
                  </a:lnTo>
                  <a:lnTo>
                    <a:pt x="447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5044225" y="1893575"/>
              <a:ext cx="242425" cy="125550"/>
            </a:xfrm>
            <a:custGeom>
              <a:rect b="b" l="l" r="r" t="t"/>
              <a:pathLst>
                <a:path extrusionOk="0" h="5022" w="9697">
                  <a:moveTo>
                    <a:pt x="8413" y="0"/>
                  </a:moveTo>
                  <a:lnTo>
                    <a:pt x="1" y="3418"/>
                  </a:lnTo>
                  <a:lnTo>
                    <a:pt x="9696" y="5022"/>
                  </a:lnTo>
                  <a:lnTo>
                    <a:pt x="84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589250" y="3013625"/>
              <a:ext cx="1274025" cy="1821325"/>
            </a:xfrm>
            <a:custGeom>
              <a:rect b="b" l="l" r="r" t="t"/>
              <a:pathLst>
                <a:path extrusionOk="0" h="72853" w="50961">
                  <a:moveTo>
                    <a:pt x="44326" y="0"/>
                  </a:moveTo>
                  <a:lnTo>
                    <a:pt x="36142" y="7634"/>
                  </a:lnTo>
                  <a:lnTo>
                    <a:pt x="26713" y="36207"/>
                  </a:lnTo>
                  <a:lnTo>
                    <a:pt x="27043" y="37352"/>
                  </a:lnTo>
                  <a:lnTo>
                    <a:pt x="25622" y="37508"/>
                  </a:lnTo>
                  <a:lnTo>
                    <a:pt x="26135" y="38388"/>
                  </a:lnTo>
                  <a:lnTo>
                    <a:pt x="0" y="67776"/>
                  </a:lnTo>
                  <a:lnTo>
                    <a:pt x="7175" y="72853"/>
                  </a:lnTo>
                  <a:lnTo>
                    <a:pt x="8358" y="71772"/>
                  </a:lnTo>
                  <a:lnTo>
                    <a:pt x="9723" y="70516"/>
                  </a:lnTo>
                  <a:lnTo>
                    <a:pt x="11501" y="68867"/>
                  </a:lnTo>
                  <a:lnTo>
                    <a:pt x="13627" y="66887"/>
                  </a:lnTo>
                  <a:lnTo>
                    <a:pt x="16019" y="64651"/>
                  </a:lnTo>
                  <a:lnTo>
                    <a:pt x="18594" y="62214"/>
                  </a:lnTo>
                  <a:lnTo>
                    <a:pt x="19932" y="60931"/>
                  </a:lnTo>
                  <a:lnTo>
                    <a:pt x="21288" y="59629"/>
                  </a:lnTo>
                  <a:lnTo>
                    <a:pt x="22653" y="58319"/>
                  </a:lnTo>
                  <a:lnTo>
                    <a:pt x="24019" y="56981"/>
                  </a:lnTo>
                  <a:lnTo>
                    <a:pt x="25375" y="55652"/>
                  </a:lnTo>
                  <a:lnTo>
                    <a:pt x="26713" y="54333"/>
                  </a:lnTo>
                  <a:lnTo>
                    <a:pt x="28023" y="53022"/>
                  </a:lnTo>
                  <a:lnTo>
                    <a:pt x="29297" y="51730"/>
                  </a:lnTo>
                  <a:lnTo>
                    <a:pt x="30525" y="50466"/>
                  </a:lnTo>
                  <a:lnTo>
                    <a:pt x="31689" y="49247"/>
                  </a:lnTo>
                  <a:lnTo>
                    <a:pt x="32798" y="48074"/>
                  </a:lnTo>
                  <a:lnTo>
                    <a:pt x="33824" y="46956"/>
                  </a:lnTo>
                  <a:lnTo>
                    <a:pt x="34310" y="46415"/>
                  </a:lnTo>
                  <a:lnTo>
                    <a:pt x="34768" y="45893"/>
                  </a:lnTo>
                  <a:lnTo>
                    <a:pt x="35208" y="45389"/>
                  </a:lnTo>
                  <a:lnTo>
                    <a:pt x="35620" y="44903"/>
                  </a:lnTo>
                  <a:lnTo>
                    <a:pt x="36005" y="44436"/>
                  </a:lnTo>
                  <a:lnTo>
                    <a:pt x="36362" y="43996"/>
                  </a:lnTo>
                  <a:lnTo>
                    <a:pt x="36701" y="43565"/>
                  </a:lnTo>
                  <a:lnTo>
                    <a:pt x="36995" y="43162"/>
                  </a:lnTo>
                  <a:lnTo>
                    <a:pt x="37270" y="42786"/>
                  </a:lnTo>
                  <a:lnTo>
                    <a:pt x="37508" y="42438"/>
                  </a:lnTo>
                  <a:lnTo>
                    <a:pt x="37719" y="42108"/>
                  </a:lnTo>
                  <a:lnTo>
                    <a:pt x="37893" y="41806"/>
                  </a:lnTo>
                  <a:lnTo>
                    <a:pt x="38048" y="41503"/>
                  </a:lnTo>
                  <a:lnTo>
                    <a:pt x="38223" y="41155"/>
                  </a:lnTo>
                  <a:lnTo>
                    <a:pt x="38397" y="40789"/>
                  </a:lnTo>
                  <a:lnTo>
                    <a:pt x="38589" y="40385"/>
                  </a:lnTo>
                  <a:lnTo>
                    <a:pt x="38983" y="39478"/>
                  </a:lnTo>
                  <a:lnTo>
                    <a:pt x="39405" y="38470"/>
                  </a:lnTo>
                  <a:lnTo>
                    <a:pt x="39854" y="37352"/>
                  </a:lnTo>
                  <a:lnTo>
                    <a:pt x="40330" y="36142"/>
                  </a:lnTo>
                  <a:lnTo>
                    <a:pt x="40825" y="34850"/>
                  </a:lnTo>
                  <a:lnTo>
                    <a:pt x="41338" y="33494"/>
                  </a:lnTo>
                  <a:lnTo>
                    <a:pt x="41861" y="32065"/>
                  </a:lnTo>
                  <a:lnTo>
                    <a:pt x="42392" y="30589"/>
                  </a:lnTo>
                  <a:lnTo>
                    <a:pt x="42933" y="29068"/>
                  </a:lnTo>
                  <a:lnTo>
                    <a:pt x="43483" y="27519"/>
                  </a:lnTo>
                  <a:lnTo>
                    <a:pt x="44582" y="24358"/>
                  </a:lnTo>
                  <a:lnTo>
                    <a:pt x="45673" y="21187"/>
                  </a:lnTo>
                  <a:lnTo>
                    <a:pt x="46717" y="18090"/>
                  </a:lnTo>
                  <a:lnTo>
                    <a:pt x="47698" y="15148"/>
                  </a:lnTo>
                  <a:lnTo>
                    <a:pt x="48596" y="12436"/>
                  </a:lnTo>
                  <a:lnTo>
                    <a:pt x="49384" y="10035"/>
                  </a:lnTo>
                  <a:lnTo>
                    <a:pt x="50539" y="6497"/>
                  </a:lnTo>
                  <a:lnTo>
                    <a:pt x="50960" y="5178"/>
                  </a:lnTo>
                  <a:lnTo>
                    <a:pt x="443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102175" y="2805150"/>
              <a:ext cx="1677250" cy="1096700"/>
            </a:xfrm>
            <a:custGeom>
              <a:rect b="b" l="l" r="r" t="t"/>
              <a:pathLst>
                <a:path extrusionOk="0" h="43868" w="67090">
                  <a:moveTo>
                    <a:pt x="53344" y="0"/>
                  </a:moveTo>
                  <a:lnTo>
                    <a:pt x="31735" y="23505"/>
                  </a:lnTo>
                  <a:lnTo>
                    <a:pt x="31964" y="25054"/>
                  </a:lnTo>
                  <a:lnTo>
                    <a:pt x="30828" y="24541"/>
                  </a:lnTo>
                  <a:lnTo>
                    <a:pt x="29765" y="25329"/>
                  </a:lnTo>
                  <a:lnTo>
                    <a:pt x="1" y="32990"/>
                  </a:lnTo>
                  <a:lnTo>
                    <a:pt x="1" y="43867"/>
                  </a:lnTo>
                  <a:lnTo>
                    <a:pt x="1366" y="43638"/>
                  </a:lnTo>
                  <a:lnTo>
                    <a:pt x="2942" y="43354"/>
                  </a:lnTo>
                  <a:lnTo>
                    <a:pt x="5004" y="42988"/>
                  </a:lnTo>
                  <a:lnTo>
                    <a:pt x="7469" y="42530"/>
                  </a:lnTo>
                  <a:lnTo>
                    <a:pt x="10255" y="41989"/>
                  </a:lnTo>
                  <a:lnTo>
                    <a:pt x="11740" y="41696"/>
                  </a:lnTo>
                  <a:lnTo>
                    <a:pt x="13270" y="41384"/>
                  </a:lnTo>
                  <a:lnTo>
                    <a:pt x="14837" y="41063"/>
                  </a:lnTo>
                  <a:lnTo>
                    <a:pt x="16441" y="40724"/>
                  </a:lnTo>
                  <a:lnTo>
                    <a:pt x="18054" y="40376"/>
                  </a:lnTo>
                  <a:lnTo>
                    <a:pt x="19666" y="40009"/>
                  </a:lnTo>
                  <a:lnTo>
                    <a:pt x="21279" y="39634"/>
                  </a:lnTo>
                  <a:lnTo>
                    <a:pt x="22883" y="39258"/>
                  </a:lnTo>
                  <a:lnTo>
                    <a:pt x="24459" y="38864"/>
                  </a:lnTo>
                  <a:lnTo>
                    <a:pt x="25989" y="38470"/>
                  </a:lnTo>
                  <a:lnTo>
                    <a:pt x="27483" y="38067"/>
                  </a:lnTo>
                  <a:lnTo>
                    <a:pt x="28913" y="37664"/>
                  </a:lnTo>
                  <a:lnTo>
                    <a:pt x="29609" y="37453"/>
                  </a:lnTo>
                  <a:lnTo>
                    <a:pt x="30278" y="37251"/>
                  </a:lnTo>
                  <a:lnTo>
                    <a:pt x="30938" y="37040"/>
                  </a:lnTo>
                  <a:lnTo>
                    <a:pt x="31570" y="36839"/>
                  </a:lnTo>
                  <a:lnTo>
                    <a:pt x="32184" y="36628"/>
                  </a:lnTo>
                  <a:lnTo>
                    <a:pt x="32771" y="36426"/>
                  </a:lnTo>
                  <a:lnTo>
                    <a:pt x="33330" y="36216"/>
                  </a:lnTo>
                  <a:lnTo>
                    <a:pt x="33870" y="36005"/>
                  </a:lnTo>
                  <a:lnTo>
                    <a:pt x="34374" y="35803"/>
                  </a:lnTo>
                  <a:lnTo>
                    <a:pt x="34860" y="35593"/>
                  </a:lnTo>
                  <a:lnTo>
                    <a:pt x="35309" y="35391"/>
                  </a:lnTo>
                  <a:lnTo>
                    <a:pt x="35731" y="35189"/>
                  </a:lnTo>
                  <a:lnTo>
                    <a:pt x="36116" y="34979"/>
                  </a:lnTo>
                  <a:lnTo>
                    <a:pt x="36464" y="34777"/>
                  </a:lnTo>
                  <a:lnTo>
                    <a:pt x="36784" y="34575"/>
                  </a:lnTo>
                  <a:lnTo>
                    <a:pt x="37069" y="34374"/>
                  </a:lnTo>
                  <a:lnTo>
                    <a:pt x="38214" y="33485"/>
                  </a:lnTo>
                  <a:lnTo>
                    <a:pt x="39543" y="32431"/>
                  </a:lnTo>
                  <a:lnTo>
                    <a:pt x="41018" y="31240"/>
                  </a:lnTo>
                  <a:lnTo>
                    <a:pt x="42604" y="29957"/>
                  </a:lnTo>
                  <a:lnTo>
                    <a:pt x="44262" y="28591"/>
                  </a:lnTo>
                  <a:lnTo>
                    <a:pt x="45967" y="27198"/>
                  </a:lnTo>
                  <a:lnTo>
                    <a:pt x="49348" y="24394"/>
                  </a:lnTo>
                  <a:lnTo>
                    <a:pt x="52464" y="21792"/>
                  </a:lnTo>
                  <a:lnTo>
                    <a:pt x="55030" y="19638"/>
                  </a:lnTo>
                  <a:lnTo>
                    <a:pt x="57431" y="17613"/>
                  </a:lnTo>
                  <a:lnTo>
                    <a:pt x="61014" y="16541"/>
                  </a:lnTo>
                  <a:lnTo>
                    <a:pt x="67089" y="10804"/>
                  </a:lnTo>
                  <a:lnTo>
                    <a:pt x="53344" y="0"/>
                  </a:lnTo>
                  <a:close/>
                </a:path>
              </a:pathLst>
            </a:custGeom>
            <a:solidFill>
              <a:srgbClr val="009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351900" y="2067900"/>
              <a:ext cx="1197750" cy="1123300"/>
            </a:xfrm>
            <a:custGeom>
              <a:rect b="b" l="l" r="r" t="t"/>
              <a:pathLst>
                <a:path extrusionOk="0" h="44932" w="47910">
                  <a:moveTo>
                    <a:pt x="41641" y="1"/>
                  </a:moveTo>
                  <a:lnTo>
                    <a:pt x="41550" y="74"/>
                  </a:lnTo>
                  <a:lnTo>
                    <a:pt x="41440" y="166"/>
                  </a:lnTo>
                  <a:lnTo>
                    <a:pt x="41284" y="285"/>
                  </a:lnTo>
                  <a:lnTo>
                    <a:pt x="41073" y="422"/>
                  </a:lnTo>
                  <a:lnTo>
                    <a:pt x="40807" y="587"/>
                  </a:lnTo>
                  <a:lnTo>
                    <a:pt x="40487" y="761"/>
                  </a:lnTo>
                  <a:lnTo>
                    <a:pt x="40111" y="945"/>
                  </a:lnTo>
                  <a:lnTo>
                    <a:pt x="39891" y="1036"/>
                  </a:lnTo>
                  <a:lnTo>
                    <a:pt x="39662" y="1137"/>
                  </a:lnTo>
                  <a:lnTo>
                    <a:pt x="39414" y="1229"/>
                  </a:lnTo>
                  <a:lnTo>
                    <a:pt x="39158" y="1330"/>
                  </a:lnTo>
                  <a:lnTo>
                    <a:pt x="38874" y="1421"/>
                  </a:lnTo>
                  <a:lnTo>
                    <a:pt x="38580" y="1513"/>
                  </a:lnTo>
                  <a:lnTo>
                    <a:pt x="38260" y="1604"/>
                  </a:lnTo>
                  <a:lnTo>
                    <a:pt x="37930" y="1696"/>
                  </a:lnTo>
                  <a:lnTo>
                    <a:pt x="37582" y="1779"/>
                  </a:lnTo>
                  <a:lnTo>
                    <a:pt x="37215" y="1861"/>
                  </a:lnTo>
                  <a:lnTo>
                    <a:pt x="36821" y="1943"/>
                  </a:lnTo>
                  <a:lnTo>
                    <a:pt x="36418" y="2017"/>
                  </a:lnTo>
                  <a:lnTo>
                    <a:pt x="35987" y="2090"/>
                  </a:lnTo>
                  <a:lnTo>
                    <a:pt x="35538" y="2145"/>
                  </a:lnTo>
                  <a:lnTo>
                    <a:pt x="35071" y="2200"/>
                  </a:lnTo>
                  <a:lnTo>
                    <a:pt x="34585" y="2255"/>
                  </a:lnTo>
                  <a:lnTo>
                    <a:pt x="33586" y="2338"/>
                  </a:lnTo>
                  <a:lnTo>
                    <a:pt x="32587" y="2429"/>
                  </a:lnTo>
                  <a:lnTo>
                    <a:pt x="32083" y="2484"/>
                  </a:lnTo>
                  <a:lnTo>
                    <a:pt x="31579" y="2539"/>
                  </a:lnTo>
                  <a:lnTo>
                    <a:pt x="31066" y="2612"/>
                  </a:lnTo>
                  <a:lnTo>
                    <a:pt x="30553" y="2695"/>
                  </a:lnTo>
                  <a:lnTo>
                    <a:pt x="30040" y="2787"/>
                  </a:lnTo>
                  <a:lnTo>
                    <a:pt x="29517" y="2897"/>
                  </a:lnTo>
                  <a:lnTo>
                    <a:pt x="28986" y="3025"/>
                  </a:lnTo>
                  <a:lnTo>
                    <a:pt x="28445" y="3181"/>
                  </a:lnTo>
                  <a:lnTo>
                    <a:pt x="27905" y="3355"/>
                  </a:lnTo>
                  <a:lnTo>
                    <a:pt x="27630" y="3446"/>
                  </a:lnTo>
                  <a:lnTo>
                    <a:pt x="27346" y="3556"/>
                  </a:lnTo>
                  <a:lnTo>
                    <a:pt x="27071" y="3666"/>
                  </a:lnTo>
                  <a:lnTo>
                    <a:pt x="26787" y="3776"/>
                  </a:lnTo>
                  <a:lnTo>
                    <a:pt x="26502" y="3905"/>
                  </a:lnTo>
                  <a:lnTo>
                    <a:pt x="26209" y="4033"/>
                  </a:lnTo>
                  <a:lnTo>
                    <a:pt x="25925" y="4179"/>
                  </a:lnTo>
                  <a:lnTo>
                    <a:pt x="25632" y="4326"/>
                  </a:lnTo>
                  <a:lnTo>
                    <a:pt x="25329" y="4482"/>
                  </a:lnTo>
                  <a:lnTo>
                    <a:pt x="25036" y="4647"/>
                  </a:lnTo>
                  <a:lnTo>
                    <a:pt x="24734" y="4821"/>
                  </a:lnTo>
                  <a:lnTo>
                    <a:pt x="24422" y="5004"/>
                  </a:lnTo>
                  <a:lnTo>
                    <a:pt x="24120" y="5197"/>
                  </a:lnTo>
                  <a:lnTo>
                    <a:pt x="23808" y="5407"/>
                  </a:lnTo>
                  <a:lnTo>
                    <a:pt x="23497" y="5618"/>
                  </a:lnTo>
                  <a:lnTo>
                    <a:pt x="23176" y="5838"/>
                  </a:lnTo>
                  <a:lnTo>
                    <a:pt x="22855" y="6076"/>
                  </a:lnTo>
                  <a:lnTo>
                    <a:pt x="22525" y="6324"/>
                  </a:lnTo>
                  <a:lnTo>
                    <a:pt x="22195" y="6580"/>
                  </a:lnTo>
                  <a:lnTo>
                    <a:pt x="21866" y="6846"/>
                  </a:lnTo>
                  <a:lnTo>
                    <a:pt x="21526" y="7130"/>
                  </a:lnTo>
                  <a:lnTo>
                    <a:pt x="21187" y="7423"/>
                  </a:lnTo>
                  <a:lnTo>
                    <a:pt x="20839" y="7726"/>
                  </a:lnTo>
                  <a:lnTo>
                    <a:pt x="20491" y="8047"/>
                  </a:lnTo>
                  <a:lnTo>
                    <a:pt x="20143" y="8377"/>
                  </a:lnTo>
                  <a:lnTo>
                    <a:pt x="19785" y="8725"/>
                  </a:lnTo>
                  <a:lnTo>
                    <a:pt x="19419" y="9082"/>
                  </a:lnTo>
                  <a:lnTo>
                    <a:pt x="19052" y="9449"/>
                  </a:lnTo>
                  <a:lnTo>
                    <a:pt x="18686" y="9834"/>
                  </a:lnTo>
                  <a:lnTo>
                    <a:pt x="18310" y="10237"/>
                  </a:lnTo>
                  <a:lnTo>
                    <a:pt x="17925" y="10649"/>
                  </a:lnTo>
                  <a:lnTo>
                    <a:pt x="17540" y="11080"/>
                  </a:lnTo>
                  <a:lnTo>
                    <a:pt x="17146" y="11520"/>
                  </a:lnTo>
                  <a:lnTo>
                    <a:pt x="16752" y="11978"/>
                  </a:lnTo>
                  <a:lnTo>
                    <a:pt x="16349" y="12454"/>
                  </a:lnTo>
                  <a:lnTo>
                    <a:pt x="15946" y="12949"/>
                  </a:lnTo>
                  <a:lnTo>
                    <a:pt x="15533" y="13453"/>
                  </a:lnTo>
                  <a:lnTo>
                    <a:pt x="15121" y="13985"/>
                  </a:lnTo>
                  <a:lnTo>
                    <a:pt x="14287" y="15029"/>
                  </a:lnTo>
                  <a:lnTo>
                    <a:pt x="13471" y="16047"/>
                  </a:lnTo>
                  <a:lnTo>
                    <a:pt x="12674" y="17018"/>
                  </a:lnTo>
                  <a:lnTo>
                    <a:pt x="11904" y="17971"/>
                  </a:lnTo>
                  <a:lnTo>
                    <a:pt x="11144" y="18878"/>
                  </a:lnTo>
                  <a:lnTo>
                    <a:pt x="10402" y="19749"/>
                  </a:lnTo>
                  <a:lnTo>
                    <a:pt x="9678" y="20592"/>
                  </a:lnTo>
                  <a:lnTo>
                    <a:pt x="8981" y="21398"/>
                  </a:lnTo>
                  <a:lnTo>
                    <a:pt x="8303" y="22177"/>
                  </a:lnTo>
                  <a:lnTo>
                    <a:pt x="7652" y="22920"/>
                  </a:lnTo>
                  <a:lnTo>
                    <a:pt x="7011" y="23625"/>
                  </a:lnTo>
                  <a:lnTo>
                    <a:pt x="6406" y="24294"/>
                  </a:lnTo>
                  <a:lnTo>
                    <a:pt x="5251" y="25540"/>
                  </a:lnTo>
                  <a:lnTo>
                    <a:pt x="4207" y="26649"/>
                  </a:lnTo>
                  <a:lnTo>
                    <a:pt x="3263" y="27621"/>
                  </a:lnTo>
                  <a:lnTo>
                    <a:pt x="2429" y="28464"/>
                  </a:lnTo>
                  <a:lnTo>
                    <a:pt x="1705" y="29178"/>
                  </a:lnTo>
                  <a:lnTo>
                    <a:pt x="1109" y="29765"/>
                  </a:lnTo>
                  <a:lnTo>
                    <a:pt x="633" y="30214"/>
                  </a:lnTo>
                  <a:lnTo>
                    <a:pt x="285" y="30535"/>
                  </a:lnTo>
                  <a:lnTo>
                    <a:pt x="1" y="30791"/>
                  </a:lnTo>
                  <a:lnTo>
                    <a:pt x="578" y="31369"/>
                  </a:lnTo>
                  <a:lnTo>
                    <a:pt x="1265" y="32028"/>
                  </a:lnTo>
                  <a:lnTo>
                    <a:pt x="2172" y="32899"/>
                  </a:lnTo>
                  <a:lnTo>
                    <a:pt x="2695" y="33394"/>
                  </a:lnTo>
                  <a:lnTo>
                    <a:pt x="3272" y="33925"/>
                  </a:lnTo>
                  <a:lnTo>
                    <a:pt x="3895" y="34484"/>
                  </a:lnTo>
                  <a:lnTo>
                    <a:pt x="4555" y="35071"/>
                  </a:lnTo>
                  <a:lnTo>
                    <a:pt x="5242" y="35685"/>
                  </a:lnTo>
                  <a:lnTo>
                    <a:pt x="5975" y="36308"/>
                  </a:lnTo>
                  <a:lnTo>
                    <a:pt x="6736" y="36949"/>
                  </a:lnTo>
                  <a:lnTo>
                    <a:pt x="7515" y="37591"/>
                  </a:lnTo>
                  <a:lnTo>
                    <a:pt x="8321" y="38232"/>
                  </a:lnTo>
                  <a:lnTo>
                    <a:pt x="9146" y="38883"/>
                  </a:lnTo>
                  <a:lnTo>
                    <a:pt x="9998" y="39515"/>
                  </a:lnTo>
                  <a:lnTo>
                    <a:pt x="10851" y="40138"/>
                  </a:lnTo>
                  <a:lnTo>
                    <a:pt x="11712" y="40743"/>
                  </a:lnTo>
                  <a:lnTo>
                    <a:pt x="12152" y="41046"/>
                  </a:lnTo>
                  <a:lnTo>
                    <a:pt x="12592" y="41330"/>
                  </a:lnTo>
                  <a:lnTo>
                    <a:pt x="13022" y="41614"/>
                  </a:lnTo>
                  <a:lnTo>
                    <a:pt x="13462" y="41889"/>
                  </a:lnTo>
                  <a:lnTo>
                    <a:pt x="13902" y="42155"/>
                  </a:lnTo>
                  <a:lnTo>
                    <a:pt x="14342" y="42420"/>
                  </a:lnTo>
                  <a:lnTo>
                    <a:pt x="14773" y="42668"/>
                  </a:lnTo>
                  <a:lnTo>
                    <a:pt x="15213" y="42906"/>
                  </a:lnTo>
                  <a:lnTo>
                    <a:pt x="15643" y="43144"/>
                  </a:lnTo>
                  <a:lnTo>
                    <a:pt x="16074" y="43364"/>
                  </a:lnTo>
                  <a:lnTo>
                    <a:pt x="16505" y="43566"/>
                  </a:lnTo>
                  <a:lnTo>
                    <a:pt x="16926" y="43767"/>
                  </a:lnTo>
                  <a:lnTo>
                    <a:pt x="17348" y="43951"/>
                  </a:lnTo>
                  <a:lnTo>
                    <a:pt x="17769" y="44116"/>
                  </a:lnTo>
                  <a:lnTo>
                    <a:pt x="18182" y="44271"/>
                  </a:lnTo>
                  <a:lnTo>
                    <a:pt x="18594" y="44418"/>
                  </a:lnTo>
                  <a:lnTo>
                    <a:pt x="18997" y="44546"/>
                  </a:lnTo>
                  <a:lnTo>
                    <a:pt x="19391" y="44656"/>
                  </a:lnTo>
                  <a:lnTo>
                    <a:pt x="19785" y="44748"/>
                  </a:lnTo>
                  <a:lnTo>
                    <a:pt x="20170" y="44830"/>
                  </a:lnTo>
                  <a:lnTo>
                    <a:pt x="20546" y="44895"/>
                  </a:lnTo>
                  <a:lnTo>
                    <a:pt x="20922" y="44931"/>
                  </a:lnTo>
                  <a:lnTo>
                    <a:pt x="21756" y="43822"/>
                  </a:lnTo>
                  <a:lnTo>
                    <a:pt x="23973" y="40826"/>
                  </a:lnTo>
                  <a:lnTo>
                    <a:pt x="25485" y="38773"/>
                  </a:lnTo>
                  <a:lnTo>
                    <a:pt x="27199" y="36445"/>
                  </a:lnTo>
                  <a:lnTo>
                    <a:pt x="29068" y="33889"/>
                  </a:lnTo>
                  <a:lnTo>
                    <a:pt x="31029" y="31185"/>
                  </a:lnTo>
                  <a:lnTo>
                    <a:pt x="33055" y="28381"/>
                  </a:lnTo>
                  <a:lnTo>
                    <a:pt x="35071" y="25550"/>
                  </a:lnTo>
                  <a:lnTo>
                    <a:pt x="37050" y="22745"/>
                  </a:lnTo>
                  <a:lnTo>
                    <a:pt x="38003" y="21380"/>
                  </a:lnTo>
                  <a:lnTo>
                    <a:pt x="38929" y="20042"/>
                  </a:lnTo>
                  <a:lnTo>
                    <a:pt x="39818" y="18750"/>
                  </a:lnTo>
                  <a:lnTo>
                    <a:pt x="40661" y="17495"/>
                  </a:lnTo>
                  <a:lnTo>
                    <a:pt x="41458" y="16303"/>
                  </a:lnTo>
                  <a:lnTo>
                    <a:pt x="42200" y="15176"/>
                  </a:lnTo>
                  <a:lnTo>
                    <a:pt x="42887" y="14113"/>
                  </a:lnTo>
                  <a:lnTo>
                    <a:pt x="43501" y="13133"/>
                  </a:lnTo>
                  <a:lnTo>
                    <a:pt x="44042" y="12244"/>
                  </a:lnTo>
                  <a:lnTo>
                    <a:pt x="44280" y="11831"/>
                  </a:lnTo>
                  <a:lnTo>
                    <a:pt x="44500" y="11446"/>
                  </a:lnTo>
                  <a:lnTo>
                    <a:pt x="47909" y="5362"/>
                  </a:lnTo>
                  <a:lnTo>
                    <a:pt x="416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920275" y="3871825"/>
              <a:ext cx="348725" cy="120975"/>
            </a:xfrm>
            <a:custGeom>
              <a:rect b="b" l="l" r="r" t="t"/>
              <a:pathLst>
                <a:path extrusionOk="0" h="4839" w="13949">
                  <a:moveTo>
                    <a:pt x="13930" y="0"/>
                  </a:moveTo>
                  <a:lnTo>
                    <a:pt x="10768" y="293"/>
                  </a:lnTo>
                  <a:lnTo>
                    <a:pt x="2786" y="3381"/>
                  </a:lnTo>
                  <a:lnTo>
                    <a:pt x="1" y="4839"/>
                  </a:lnTo>
                  <a:lnTo>
                    <a:pt x="459" y="4811"/>
                  </a:lnTo>
                  <a:lnTo>
                    <a:pt x="1678" y="4710"/>
                  </a:lnTo>
                  <a:lnTo>
                    <a:pt x="2512" y="4637"/>
                  </a:lnTo>
                  <a:lnTo>
                    <a:pt x="3446" y="4554"/>
                  </a:lnTo>
                  <a:lnTo>
                    <a:pt x="4454" y="4454"/>
                  </a:lnTo>
                  <a:lnTo>
                    <a:pt x="5517" y="4335"/>
                  </a:lnTo>
                  <a:lnTo>
                    <a:pt x="6608" y="4206"/>
                  </a:lnTo>
                  <a:lnTo>
                    <a:pt x="7680" y="4069"/>
                  </a:lnTo>
                  <a:lnTo>
                    <a:pt x="8725" y="3922"/>
                  </a:lnTo>
                  <a:lnTo>
                    <a:pt x="9229" y="3840"/>
                  </a:lnTo>
                  <a:lnTo>
                    <a:pt x="9705" y="3757"/>
                  </a:lnTo>
                  <a:lnTo>
                    <a:pt x="10163" y="3666"/>
                  </a:lnTo>
                  <a:lnTo>
                    <a:pt x="10594" y="3583"/>
                  </a:lnTo>
                  <a:lnTo>
                    <a:pt x="10997" y="3491"/>
                  </a:lnTo>
                  <a:lnTo>
                    <a:pt x="11364" y="3400"/>
                  </a:lnTo>
                  <a:lnTo>
                    <a:pt x="11694" y="3299"/>
                  </a:lnTo>
                  <a:lnTo>
                    <a:pt x="11987" y="3207"/>
                  </a:lnTo>
                  <a:lnTo>
                    <a:pt x="12234" y="3107"/>
                  </a:lnTo>
                  <a:lnTo>
                    <a:pt x="12335" y="3052"/>
                  </a:lnTo>
                  <a:lnTo>
                    <a:pt x="12436" y="3006"/>
                  </a:lnTo>
                  <a:lnTo>
                    <a:pt x="12601" y="2896"/>
                  </a:lnTo>
                  <a:lnTo>
                    <a:pt x="12757" y="2786"/>
                  </a:lnTo>
                  <a:lnTo>
                    <a:pt x="12894" y="2676"/>
                  </a:lnTo>
                  <a:lnTo>
                    <a:pt x="13023" y="2557"/>
                  </a:lnTo>
                  <a:lnTo>
                    <a:pt x="13151" y="2438"/>
                  </a:lnTo>
                  <a:lnTo>
                    <a:pt x="13261" y="2318"/>
                  </a:lnTo>
                  <a:lnTo>
                    <a:pt x="13352" y="2190"/>
                  </a:lnTo>
                  <a:lnTo>
                    <a:pt x="13444" y="2071"/>
                  </a:lnTo>
                  <a:lnTo>
                    <a:pt x="13527" y="1943"/>
                  </a:lnTo>
                  <a:lnTo>
                    <a:pt x="13600" y="1814"/>
                  </a:lnTo>
                  <a:lnTo>
                    <a:pt x="13664" y="1686"/>
                  </a:lnTo>
                  <a:lnTo>
                    <a:pt x="13719" y="1567"/>
                  </a:lnTo>
                  <a:lnTo>
                    <a:pt x="13765" y="1439"/>
                  </a:lnTo>
                  <a:lnTo>
                    <a:pt x="13811" y="1320"/>
                  </a:lnTo>
                  <a:lnTo>
                    <a:pt x="13875" y="1081"/>
                  </a:lnTo>
                  <a:lnTo>
                    <a:pt x="13911" y="861"/>
                  </a:lnTo>
                  <a:lnTo>
                    <a:pt x="13939" y="660"/>
                  </a:lnTo>
                  <a:lnTo>
                    <a:pt x="13948" y="467"/>
                  </a:lnTo>
                  <a:lnTo>
                    <a:pt x="13948" y="312"/>
                  </a:lnTo>
                  <a:lnTo>
                    <a:pt x="13948" y="183"/>
                  </a:lnTo>
                  <a:lnTo>
                    <a:pt x="13939" y="82"/>
                  </a:lnTo>
                  <a:lnTo>
                    <a:pt x="13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480875" y="3592325"/>
              <a:ext cx="710450" cy="559700"/>
            </a:xfrm>
            <a:custGeom>
              <a:rect b="b" l="l" r="r" t="t"/>
              <a:pathLst>
                <a:path extrusionOk="0" h="22388" w="28418">
                  <a:moveTo>
                    <a:pt x="14149" y="0"/>
                  </a:moveTo>
                  <a:lnTo>
                    <a:pt x="13966" y="495"/>
                  </a:lnTo>
                  <a:lnTo>
                    <a:pt x="13755" y="1072"/>
                  </a:lnTo>
                  <a:lnTo>
                    <a:pt x="13508" y="1714"/>
                  </a:lnTo>
                  <a:lnTo>
                    <a:pt x="13224" y="2410"/>
                  </a:lnTo>
                  <a:lnTo>
                    <a:pt x="12921" y="3152"/>
                  </a:lnTo>
                  <a:lnTo>
                    <a:pt x="12582" y="3950"/>
                  </a:lnTo>
                  <a:lnTo>
                    <a:pt x="12216" y="4774"/>
                  </a:lnTo>
                  <a:lnTo>
                    <a:pt x="11813" y="5627"/>
                  </a:lnTo>
                  <a:lnTo>
                    <a:pt x="11391" y="6506"/>
                  </a:lnTo>
                  <a:lnTo>
                    <a:pt x="10942" y="7386"/>
                  </a:lnTo>
                  <a:lnTo>
                    <a:pt x="10704" y="7835"/>
                  </a:lnTo>
                  <a:lnTo>
                    <a:pt x="10466" y="8284"/>
                  </a:lnTo>
                  <a:lnTo>
                    <a:pt x="10218" y="8733"/>
                  </a:lnTo>
                  <a:lnTo>
                    <a:pt x="9962" y="9182"/>
                  </a:lnTo>
                  <a:lnTo>
                    <a:pt x="9705" y="9622"/>
                  </a:lnTo>
                  <a:lnTo>
                    <a:pt x="9439" y="10062"/>
                  </a:lnTo>
                  <a:lnTo>
                    <a:pt x="9164" y="10502"/>
                  </a:lnTo>
                  <a:lnTo>
                    <a:pt x="8889" y="10933"/>
                  </a:lnTo>
                  <a:lnTo>
                    <a:pt x="8605" y="11354"/>
                  </a:lnTo>
                  <a:lnTo>
                    <a:pt x="8312" y="11776"/>
                  </a:lnTo>
                  <a:lnTo>
                    <a:pt x="8019" y="12188"/>
                  </a:lnTo>
                  <a:lnTo>
                    <a:pt x="7716" y="12591"/>
                  </a:lnTo>
                  <a:lnTo>
                    <a:pt x="7112" y="13370"/>
                  </a:lnTo>
                  <a:lnTo>
                    <a:pt x="6525" y="14112"/>
                  </a:lnTo>
                  <a:lnTo>
                    <a:pt x="5957" y="14818"/>
                  </a:lnTo>
                  <a:lnTo>
                    <a:pt x="5398" y="15487"/>
                  </a:lnTo>
                  <a:lnTo>
                    <a:pt x="4857" y="16128"/>
                  </a:lnTo>
                  <a:lnTo>
                    <a:pt x="4335" y="16733"/>
                  </a:lnTo>
                  <a:lnTo>
                    <a:pt x="3336" y="17897"/>
                  </a:lnTo>
                  <a:lnTo>
                    <a:pt x="2860" y="18447"/>
                  </a:lnTo>
                  <a:lnTo>
                    <a:pt x="2401" y="18997"/>
                  </a:lnTo>
                  <a:lnTo>
                    <a:pt x="1961" y="19528"/>
                  </a:lnTo>
                  <a:lnTo>
                    <a:pt x="1531" y="20060"/>
                  </a:lnTo>
                  <a:lnTo>
                    <a:pt x="1128" y="20600"/>
                  </a:lnTo>
                  <a:lnTo>
                    <a:pt x="734" y="21132"/>
                  </a:lnTo>
                  <a:lnTo>
                    <a:pt x="358" y="21682"/>
                  </a:lnTo>
                  <a:lnTo>
                    <a:pt x="0" y="22232"/>
                  </a:lnTo>
                  <a:lnTo>
                    <a:pt x="175" y="22277"/>
                  </a:lnTo>
                  <a:lnTo>
                    <a:pt x="358" y="22314"/>
                  </a:lnTo>
                  <a:lnTo>
                    <a:pt x="541" y="22342"/>
                  </a:lnTo>
                  <a:lnTo>
                    <a:pt x="715" y="22360"/>
                  </a:lnTo>
                  <a:lnTo>
                    <a:pt x="898" y="22378"/>
                  </a:lnTo>
                  <a:lnTo>
                    <a:pt x="1073" y="22387"/>
                  </a:lnTo>
                  <a:lnTo>
                    <a:pt x="1430" y="22387"/>
                  </a:lnTo>
                  <a:lnTo>
                    <a:pt x="1778" y="22360"/>
                  </a:lnTo>
                  <a:lnTo>
                    <a:pt x="2126" y="22323"/>
                  </a:lnTo>
                  <a:lnTo>
                    <a:pt x="2475" y="22259"/>
                  </a:lnTo>
                  <a:lnTo>
                    <a:pt x="2814" y="22177"/>
                  </a:lnTo>
                  <a:lnTo>
                    <a:pt x="3153" y="22085"/>
                  </a:lnTo>
                  <a:lnTo>
                    <a:pt x="3483" y="21975"/>
                  </a:lnTo>
                  <a:lnTo>
                    <a:pt x="3813" y="21847"/>
                  </a:lnTo>
                  <a:lnTo>
                    <a:pt x="4133" y="21700"/>
                  </a:lnTo>
                  <a:lnTo>
                    <a:pt x="4454" y="21553"/>
                  </a:lnTo>
                  <a:lnTo>
                    <a:pt x="4775" y="21389"/>
                  </a:lnTo>
                  <a:lnTo>
                    <a:pt x="5086" y="21214"/>
                  </a:lnTo>
                  <a:lnTo>
                    <a:pt x="5389" y="21040"/>
                  </a:lnTo>
                  <a:lnTo>
                    <a:pt x="5691" y="20848"/>
                  </a:lnTo>
                  <a:lnTo>
                    <a:pt x="5984" y="20655"/>
                  </a:lnTo>
                  <a:lnTo>
                    <a:pt x="6278" y="20454"/>
                  </a:lnTo>
                  <a:lnTo>
                    <a:pt x="6562" y="20252"/>
                  </a:lnTo>
                  <a:lnTo>
                    <a:pt x="7112" y="19849"/>
                  </a:lnTo>
                  <a:lnTo>
                    <a:pt x="7634" y="19437"/>
                  </a:lnTo>
                  <a:lnTo>
                    <a:pt x="8605" y="18676"/>
                  </a:lnTo>
                  <a:lnTo>
                    <a:pt x="9045" y="18328"/>
                  </a:lnTo>
                  <a:lnTo>
                    <a:pt x="9458" y="18035"/>
                  </a:lnTo>
                  <a:lnTo>
                    <a:pt x="9705" y="17870"/>
                  </a:lnTo>
                  <a:lnTo>
                    <a:pt x="9971" y="17714"/>
                  </a:lnTo>
                  <a:lnTo>
                    <a:pt x="10255" y="17558"/>
                  </a:lnTo>
                  <a:lnTo>
                    <a:pt x="10548" y="17421"/>
                  </a:lnTo>
                  <a:lnTo>
                    <a:pt x="10860" y="17292"/>
                  </a:lnTo>
                  <a:lnTo>
                    <a:pt x="11171" y="17173"/>
                  </a:lnTo>
                  <a:lnTo>
                    <a:pt x="11492" y="17054"/>
                  </a:lnTo>
                  <a:lnTo>
                    <a:pt x="11822" y="16953"/>
                  </a:lnTo>
                  <a:lnTo>
                    <a:pt x="12152" y="16852"/>
                  </a:lnTo>
                  <a:lnTo>
                    <a:pt x="12491" y="16761"/>
                  </a:lnTo>
                  <a:lnTo>
                    <a:pt x="12830" y="16678"/>
                  </a:lnTo>
                  <a:lnTo>
                    <a:pt x="13169" y="16596"/>
                  </a:lnTo>
                  <a:lnTo>
                    <a:pt x="13508" y="16523"/>
                  </a:lnTo>
                  <a:lnTo>
                    <a:pt x="13838" y="16458"/>
                  </a:lnTo>
                  <a:lnTo>
                    <a:pt x="14488" y="16348"/>
                  </a:lnTo>
                  <a:lnTo>
                    <a:pt x="15112" y="16257"/>
                  </a:lnTo>
                  <a:lnTo>
                    <a:pt x="15689" y="16174"/>
                  </a:lnTo>
                  <a:lnTo>
                    <a:pt x="16211" y="16119"/>
                  </a:lnTo>
                  <a:lnTo>
                    <a:pt x="16669" y="16083"/>
                  </a:lnTo>
                  <a:lnTo>
                    <a:pt x="17329" y="16037"/>
                  </a:lnTo>
                  <a:lnTo>
                    <a:pt x="17577" y="16019"/>
                  </a:lnTo>
                  <a:lnTo>
                    <a:pt x="17632" y="15991"/>
                  </a:lnTo>
                  <a:lnTo>
                    <a:pt x="18227" y="15689"/>
                  </a:lnTo>
                  <a:lnTo>
                    <a:pt x="18841" y="15405"/>
                  </a:lnTo>
                  <a:lnTo>
                    <a:pt x="19464" y="15139"/>
                  </a:lnTo>
                  <a:lnTo>
                    <a:pt x="19776" y="15020"/>
                  </a:lnTo>
                  <a:lnTo>
                    <a:pt x="20088" y="14901"/>
                  </a:lnTo>
                  <a:lnTo>
                    <a:pt x="20408" y="14781"/>
                  </a:lnTo>
                  <a:lnTo>
                    <a:pt x="20729" y="14671"/>
                  </a:lnTo>
                  <a:lnTo>
                    <a:pt x="21050" y="14571"/>
                  </a:lnTo>
                  <a:lnTo>
                    <a:pt x="21371" y="14470"/>
                  </a:lnTo>
                  <a:lnTo>
                    <a:pt x="21691" y="14378"/>
                  </a:lnTo>
                  <a:lnTo>
                    <a:pt x="22021" y="14287"/>
                  </a:lnTo>
                  <a:lnTo>
                    <a:pt x="22342" y="14204"/>
                  </a:lnTo>
                  <a:lnTo>
                    <a:pt x="22672" y="14131"/>
                  </a:lnTo>
                  <a:lnTo>
                    <a:pt x="23249" y="13993"/>
                  </a:lnTo>
                  <a:lnTo>
                    <a:pt x="23863" y="13838"/>
                  </a:lnTo>
                  <a:lnTo>
                    <a:pt x="24495" y="13663"/>
                  </a:lnTo>
                  <a:lnTo>
                    <a:pt x="25128" y="13462"/>
                  </a:lnTo>
                  <a:lnTo>
                    <a:pt x="25448" y="13352"/>
                  </a:lnTo>
                  <a:lnTo>
                    <a:pt x="25769" y="13233"/>
                  </a:lnTo>
                  <a:lnTo>
                    <a:pt x="26081" y="13114"/>
                  </a:lnTo>
                  <a:lnTo>
                    <a:pt x="26392" y="12985"/>
                  </a:lnTo>
                  <a:lnTo>
                    <a:pt x="26695" y="12857"/>
                  </a:lnTo>
                  <a:lnTo>
                    <a:pt x="26997" y="12720"/>
                  </a:lnTo>
                  <a:lnTo>
                    <a:pt x="27281" y="12573"/>
                  </a:lnTo>
                  <a:lnTo>
                    <a:pt x="27556" y="12417"/>
                  </a:lnTo>
                  <a:lnTo>
                    <a:pt x="27684" y="12344"/>
                  </a:lnTo>
                  <a:lnTo>
                    <a:pt x="27794" y="12270"/>
                  </a:lnTo>
                  <a:lnTo>
                    <a:pt x="27895" y="12188"/>
                  </a:lnTo>
                  <a:lnTo>
                    <a:pt x="27987" y="12115"/>
                  </a:lnTo>
                  <a:lnTo>
                    <a:pt x="28069" y="12023"/>
                  </a:lnTo>
                  <a:lnTo>
                    <a:pt x="28143" y="11941"/>
                  </a:lnTo>
                  <a:lnTo>
                    <a:pt x="28207" y="11858"/>
                  </a:lnTo>
                  <a:lnTo>
                    <a:pt x="28262" y="11766"/>
                  </a:lnTo>
                  <a:lnTo>
                    <a:pt x="28308" y="11675"/>
                  </a:lnTo>
                  <a:lnTo>
                    <a:pt x="28344" y="11583"/>
                  </a:lnTo>
                  <a:lnTo>
                    <a:pt x="28372" y="11482"/>
                  </a:lnTo>
                  <a:lnTo>
                    <a:pt x="28399" y="11391"/>
                  </a:lnTo>
                  <a:lnTo>
                    <a:pt x="28408" y="11290"/>
                  </a:lnTo>
                  <a:lnTo>
                    <a:pt x="28418" y="11189"/>
                  </a:lnTo>
                  <a:lnTo>
                    <a:pt x="28418" y="11088"/>
                  </a:lnTo>
                  <a:lnTo>
                    <a:pt x="28408" y="10978"/>
                  </a:lnTo>
                  <a:lnTo>
                    <a:pt x="28390" y="10878"/>
                  </a:lnTo>
                  <a:lnTo>
                    <a:pt x="28372" y="10768"/>
                  </a:lnTo>
                  <a:lnTo>
                    <a:pt x="28317" y="10548"/>
                  </a:lnTo>
                  <a:lnTo>
                    <a:pt x="28234" y="10319"/>
                  </a:lnTo>
                  <a:lnTo>
                    <a:pt x="28133" y="10080"/>
                  </a:lnTo>
                  <a:lnTo>
                    <a:pt x="28014" y="9842"/>
                  </a:lnTo>
                  <a:lnTo>
                    <a:pt x="27886" y="9595"/>
                  </a:lnTo>
                  <a:lnTo>
                    <a:pt x="27739" y="9347"/>
                  </a:lnTo>
                  <a:lnTo>
                    <a:pt x="27574" y="9091"/>
                  </a:lnTo>
                  <a:lnTo>
                    <a:pt x="27245" y="8568"/>
                  </a:lnTo>
                  <a:lnTo>
                    <a:pt x="26887" y="8037"/>
                  </a:lnTo>
                  <a:lnTo>
                    <a:pt x="26530" y="7487"/>
                  </a:lnTo>
                  <a:lnTo>
                    <a:pt x="26356" y="7203"/>
                  </a:lnTo>
                  <a:lnTo>
                    <a:pt x="26191" y="6928"/>
                  </a:lnTo>
                  <a:lnTo>
                    <a:pt x="26026" y="6644"/>
                  </a:lnTo>
                  <a:lnTo>
                    <a:pt x="25879" y="6360"/>
                  </a:lnTo>
                  <a:lnTo>
                    <a:pt x="25751" y="6067"/>
                  </a:lnTo>
                  <a:lnTo>
                    <a:pt x="25632" y="5782"/>
                  </a:lnTo>
                  <a:lnTo>
                    <a:pt x="25531" y="5489"/>
                  </a:lnTo>
                  <a:lnTo>
                    <a:pt x="25448" y="5205"/>
                  </a:lnTo>
                  <a:lnTo>
                    <a:pt x="25412" y="5059"/>
                  </a:lnTo>
                  <a:lnTo>
                    <a:pt x="25384" y="4912"/>
                  </a:lnTo>
                  <a:lnTo>
                    <a:pt x="25366" y="4774"/>
                  </a:lnTo>
                  <a:lnTo>
                    <a:pt x="25357" y="4628"/>
                  </a:lnTo>
                  <a:lnTo>
                    <a:pt x="25338" y="4417"/>
                  </a:lnTo>
                  <a:lnTo>
                    <a:pt x="25338" y="4215"/>
                  </a:lnTo>
                  <a:lnTo>
                    <a:pt x="25338" y="4023"/>
                  </a:lnTo>
                  <a:lnTo>
                    <a:pt x="25348" y="3831"/>
                  </a:lnTo>
                  <a:lnTo>
                    <a:pt x="25366" y="3638"/>
                  </a:lnTo>
                  <a:lnTo>
                    <a:pt x="25393" y="3464"/>
                  </a:lnTo>
                  <a:lnTo>
                    <a:pt x="25421" y="3290"/>
                  </a:lnTo>
                  <a:lnTo>
                    <a:pt x="25458" y="3125"/>
                  </a:lnTo>
                  <a:lnTo>
                    <a:pt x="25494" y="2960"/>
                  </a:lnTo>
                  <a:lnTo>
                    <a:pt x="25540" y="2804"/>
                  </a:lnTo>
                  <a:lnTo>
                    <a:pt x="25632" y="2511"/>
                  </a:lnTo>
                  <a:lnTo>
                    <a:pt x="25742" y="2245"/>
                  </a:lnTo>
                  <a:lnTo>
                    <a:pt x="25852" y="2007"/>
                  </a:lnTo>
                  <a:lnTo>
                    <a:pt x="25971" y="1796"/>
                  </a:lnTo>
                  <a:lnTo>
                    <a:pt x="26081" y="1604"/>
                  </a:lnTo>
                  <a:lnTo>
                    <a:pt x="26191" y="1448"/>
                  </a:lnTo>
                  <a:lnTo>
                    <a:pt x="26292" y="1320"/>
                  </a:lnTo>
                  <a:lnTo>
                    <a:pt x="26438" y="1136"/>
                  </a:lnTo>
                  <a:lnTo>
                    <a:pt x="26493" y="1081"/>
                  </a:lnTo>
                  <a:lnTo>
                    <a:pt x="26466" y="971"/>
                  </a:lnTo>
                  <a:lnTo>
                    <a:pt x="26429" y="880"/>
                  </a:lnTo>
                  <a:lnTo>
                    <a:pt x="26383" y="788"/>
                  </a:lnTo>
                  <a:lnTo>
                    <a:pt x="26337" y="715"/>
                  </a:lnTo>
                  <a:lnTo>
                    <a:pt x="26282" y="642"/>
                  </a:lnTo>
                  <a:lnTo>
                    <a:pt x="26227" y="587"/>
                  </a:lnTo>
                  <a:lnTo>
                    <a:pt x="26163" y="532"/>
                  </a:lnTo>
                  <a:lnTo>
                    <a:pt x="26099" y="486"/>
                  </a:lnTo>
                  <a:lnTo>
                    <a:pt x="26026" y="449"/>
                  </a:lnTo>
                  <a:lnTo>
                    <a:pt x="25943" y="422"/>
                  </a:lnTo>
                  <a:lnTo>
                    <a:pt x="25861" y="394"/>
                  </a:lnTo>
                  <a:lnTo>
                    <a:pt x="25778" y="385"/>
                  </a:lnTo>
                  <a:lnTo>
                    <a:pt x="25687" y="376"/>
                  </a:lnTo>
                  <a:lnTo>
                    <a:pt x="25586" y="367"/>
                  </a:lnTo>
                  <a:lnTo>
                    <a:pt x="25485" y="376"/>
                  </a:lnTo>
                  <a:lnTo>
                    <a:pt x="25384" y="385"/>
                  </a:lnTo>
                  <a:lnTo>
                    <a:pt x="25164" y="412"/>
                  </a:lnTo>
                  <a:lnTo>
                    <a:pt x="24935" y="467"/>
                  </a:lnTo>
                  <a:lnTo>
                    <a:pt x="24697" y="541"/>
                  </a:lnTo>
                  <a:lnTo>
                    <a:pt x="24450" y="623"/>
                  </a:lnTo>
                  <a:lnTo>
                    <a:pt x="24193" y="724"/>
                  </a:lnTo>
                  <a:lnTo>
                    <a:pt x="23927" y="834"/>
                  </a:lnTo>
                  <a:lnTo>
                    <a:pt x="23387" y="1081"/>
                  </a:lnTo>
                  <a:lnTo>
                    <a:pt x="22828" y="1356"/>
                  </a:lnTo>
                  <a:lnTo>
                    <a:pt x="22278" y="1631"/>
                  </a:lnTo>
                  <a:lnTo>
                    <a:pt x="21737" y="1888"/>
                  </a:lnTo>
                  <a:lnTo>
                    <a:pt x="21471" y="2007"/>
                  </a:lnTo>
                  <a:lnTo>
                    <a:pt x="21215" y="2117"/>
                  </a:lnTo>
                  <a:lnTo>
                    <a:pt x="20967" y="2218"/>
                  </a:lnTo>
                  <a:lnTo>
                    <a:pt x="20738" y="2309"/>
                  </a:lnTo>
                  <a:lnTo>
                    <a:pt x="20509" y="2374"/>
                  </a:lnTo>
                  <a:lnTo>
                    <a:pt x="20298" y="2429"/>
                  </a:lnTo>
                  <a:lnTo>
                    <a:pt x="20106" y="2465"/>
                  </a:lnTo>
                  <a:lnTo>
                    <a:pt x="20014" y="2474"/>
                  </a:lnTo>
                  <a:lnTo>
                    <a:pt x="19923" y="2474"/>
                  </a:lnTo>
                  <a:lnTo>
                    <a:pt x="19840" y="2465"/>
                  </a:lnTo>
                  <a:lnTo>
                    <a:pt x="19758" y="2456"/>
                  </a:lnTo>
                  <a:lnTo>
                    <a:pt x="19684" y="2447"/>
                  </a:lnTo>
                  <a:lnTo>
                    <a:pt x="19620" y="2419"/>
                  </a:lnTo>
                  <a:lnTo>
                    <a:pt x="19419" y="2337"/>
                  </a:lnTo>
                  <a:lnTo>
                    <a:pt x="19245" y="2236"/>
                  </a:lnTo>
                  <a:lnTo>
                    <a:pt x="19070" y="2144"/>
                  </a:lnTo>
                  <a:lnTo>
                    <a:pt x="18905" y="2034"/>
                  </a:lnTo>
                  <a:lnTo>
                    <a:pt x="18548" y="1796"/>
                  </a:lnTo>
                  <a:lnTo>
                    <a:pt x="18356" y="1668"/>
                  </a:lnTo>
                  <a:lnTo>
                    <a:pt x="18136" y="1530"/>
                  </a:lnTo>
                  <a:lnTo>
                    <a:pt x="17879" y="1384"/>
                  </a:lnTo>
                  <a:lnTo>
                    <a:pt x="17595" y="1228"/>
                  </a:lnTo>
                  <a:lnTo>
                    <a:pt x="17274" y="1072"/>
                  </a:lnTo>
                  <a:lnTo>
                    <a:pt x="16899" y="898"/>
                  </a:lnTo>
                  <a:lnTo>
                    <a:pt x="16468" y="724"/>
                  </a:lnTo>
                  <a:lnTo>
                    <a:pt x="15973" y="541"/>
                  </a:lnTo>
                  <a:lnTo>
                    <a:pt x="15423" y="348"/>
                  </a:lnTo>
                  <a:lnTo>
                    <a:pt x="14791" y="147"/>
                  </a:lnTo>
                  <a:lnTo>
                    <a:pt x="14461" y="64"/>
                  </a:lnTo>
                  <a:lnTo>
                    <a:pt x="141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425900" y="3590025"/>
              <a:ext cx="408725" cy="558100"/>
            </a:xfrm>
            <a:custGeom>
              <a:rect b="b" l="l" r="r" t="t"/>
              <a:pathLst>
                <a:path extrusionOk="0" h="22324" w="16349">
                  <a:moveTo>
                    <a:pt x="15249" y="0"/>
                  </a:moveTo>
                  <a:lnTo>
                    <a:pt x="15084" y="19"/>
                  </a:lnTo>
                  <a:lnTo>
                    <a:pt x="14919" y="37"/>
                  </a:lnTo>
                  <a:lnTo>
                    <a:pt x="14754" y="65"/>
                  </a:lnTo>
                  <a:lnTo>
                    <a:pt x="14598" y="92"/>
                  </a:lnTo>
                  <a:lnTo>
                    <a:pt x="14442" y="129"/>
                  </a:lnTo>
                  <a:lnTo>
                    <a:pt x="14287" y="175"/>
                  </a:lnTo>
                  <a:lnTo>
                    <a:pt x="14140" y="230"/>
                  </a:lnTo>
                  <a:lnTo>
                    <a:pt x="13993" y="285"/>
                  </a:lnTo>
                  <a:lnTo>
                    <a:pt x="13856" y="349"/>
                  </a:lnTo>
                  <a:lnTo>
                    <a:pt x="13718" y="413"/>
                  </a:lnTo>
                  <a:lnTo>
                    <a:pt x="13581" y="486"/>
                  </a:lnTo>
                  <a:lnTo>
                    <a:pt x="13453" y="569"/>
                  </a:lnTo>
                  <a:lnTo>
                    <a:pt x="13324" y="651"/>
                  </a:lnTo>
                  <a:lnTo>
                    <a:pt x="13196" y="743"/>
                  </a:lnTo>
                  <a:lnTo>
                    <a:pt x="13077" y="834"/>
                  </a:lnTo>
                  <a:lnTo>
                    <a:pt x="12958" y="935"/>
                  </a:lnTo>
                  <a:lnTo>
                    <a:pt x="12729" y="1146"/>
                  </a:lnTo>
                  <a:lnTo>
                    <a:pt x="12509" y="1366"/>
                  </a:lnTo>
                  <a:lnTo>
                    <a:pt x="12307" y="1613"/>
                  </a:lnTo>
                  <a:lnTo>
                    <a:pt x="12106" y="1870"/>
                  </a:lnTo>
                  <a:lnTo>
                    <a:pt x="11922" y="2136"/>
                  </a:lnTo>
                  <a:lnTo>
                    <a:pt x="11748" y="2420"/>
                  </a:lnTo>
                  <a:lnTo>
                    <a:pt x="11574" y="2713"/>
                  </a:lnTo>
                  <a:lnTo>
                    <a:pt x="11418" y="3006"/>
                  </a:lnTo>
                  <a:lnTo>
                    <a:pt x="11262" y="3318"/>
                  </a:lnTo>
                  <a:lnTo>
                    <a:pt x="11125" y="3629"/>
                  </a:lnTo>
                  <a:lnTo>
                    <a:pt x="10988" y="3950"/>
                  </a:lnTo>
                  <a:lnTo>
                    <a:pt x="10859" y="4271"/>
                  </a:lnTo>
                  <a:lnTo>
                    <a:pt x="10731" y="4601"/>
                  </a:lnTo>
                  <a:lnTo>
                    <a:pt x="10502" y="5251"/>
                  </a:lnTo>
                  <a:lnTo>
                    <a:pt x="10291" y="5893"/>
                  </a:lnTo>
                  <a:lnTo>
                    <a:pt x="10099" y="6525"/>
                  </a:lnTo>
                  <a:lnTo>
                    <a:pt x="9915" y="7130"/>
                  </a:lnTo>
                  <a:lnTo>
                    <a:pt x="9833" y="7396"/>
                  </a:lnTo>
                  <a:lnTo>
                    <a:pt x="9705" y="7680"/>
                  </a:lnTo>
                  <a:lnTo>
                    <a:pt x="9558" y="7991"/>
                  </a:lnTo>
                  <a:lnTo>
                    <a:pt x="9384" y="8321"/>
                  </a:lnTo>
                  <a:lnTo>
                    <a:pt x="9182" y="8669"/>
                  </a:lnTo>
                  <a:lnTo>
                    <a:pt x="8953" y="9036"/>
                  </a:lnTo>
                  <a:lnTo>
                    <a:pt x="8706" y="9421"/>
                  </a:lnTo>
                  <a:lnTo>
                    <a:pt x="8431" y="9824"/>
                  </a:lnTo>
                  <a:lnTo>
                    <a:pt x="8147" y="10246"/>
                  </a:lnTo>
                  <a:lnTo>
                    <a:pt x="7844" y="10667"/>
                  </a:lnTo>
                  <a:lnTo>
                    <a:pt x="7524" y="11107"/>
                  </a:lnTo>
                  <a:lnTo>
                    <a:pt x="7185" y="11547"/>
                  </a:lnTo>
                  <a:lnTo>
                    <a:pt x="6488" y="12463"/>
                  </a:lnTo>
                  <a:lnTo>
                    <a:pt x="5755" y="13380"/>
                  </a:lnTo>
                  <a:lnTo>
                    <a:pt x="5004" y="14305"/>
                  </a:lnTo>
                  <a:lnTo>
                    <a:pt x="4243" y="15222"/>
                  </a:lnTo>
                  <a:lnTo>
                    <a:pt x="3492" y="16111"/>
                  </a:lnTo>
                  <a:lnTo>
                    <a:pt x="2758" y="16954"/>
                  </a:lnTo>
                  <a:lnTo>
                    <a:pt x="2062" y="17751"/>
                  </a:lnTo>
                  <a:lnTo>
                    <a:pt x="1420" y="18484"/>
                  </a:lnTo>
                  <a:lnTo>
                    <a:pt x="330" y="19703"/>
                  </a:lnTo>
                  <a:lnTo>
                    <a:pt x="238" y="19822"/>
                  </a:lnTo>
                  <a:lnTo>
                    <a:pt x="156" y="19950"/>
                  </a:lnTo>
                  <a:lnTo>
                    <a:pt x="92" y="20088"/>
                  </a:lnTo>
                  <a:lnTo>
                    <a:pt x="46" y="20225"/>
                  </a:lnTo>
                  <a:lnTo>
                    <a:pt x="18" y="20363"/>
                  </a:lnTo>
                  <a:lnTo>
                    <a:pt x="0" y="20500"/>
                  </a:lnTo>
                  <a:lnTo>
                    <a:pt x="0" y="20647"/>
                  </a:lnTo>
                  <a:lnTo>
                    <a:pt x="18" y="20784"/>
                  </a:lnTo>
                  <a:lnTo>
                    <a:pt x="46" y="20931"/>
                  </a:lnTo>
                  <a:lnTo>
                    <a:pt x="92" y="21059"/>
                  </a:lnTo>
                  <a:lnTo>
                    <a:pt x="156" y="21196"/>
                  </a:lnTo>
                  <a:lnTo>
                    <a:pt x="229" y="21316"/>
                  </a:lnTo>
                  <a:lnTo>
                    <a:pt x="321" y="21435"/>
                  </a:lnTo>
                  <a:lnTo>
                    <a:pt x="422" y="21536"/>
                  </a:lnTo>
                  <a:lnTo>
                    <a:pt x="541" y="21636"/>
                  </a:lnTo>
                  <a:lnTo>
                    <a:pt x="669" y="21719"/>
                  </a:lnTo>
                  <a:lnTo>
                    <a:pt x="861" y="21829"/>
                  </a:lnTo>
                  <a:lnTo>
                    <a:pt x="1054" y="21920"/>
                  </a:lnTo>
                  <a:lnTo>
                    <a:pt x="1246" y="22012"/>
                  </a:lnTo>
                  <a:lnTo>
                    <a:pt x="1439" y="22085"/>
                  </a:lnTo>
                  <a:lnTo>
                    <a:pt x="1631" y="22159"/>
                  </a:lnTo>
                  <a:lnTo>
                    <a:pt x="1815" y="22223"/>
                  </a:lnTo>
                  <a:lnTo>
                    <a:pt x="2007" y="22278"/>
                  </a:lnTo>
                  <a:lnTo>
                    <a:pt x="2199" y="22324"/>
                  </a:lnTo>
                  <a:lnTo>
                    <a:pt x="2557" y="21774"/>
                  </a:lnTo>
                  <a:lnTo>
                    <a:pt x="2933" y="21224"/>
                  </a:lnTo>
                  <a:lnTo>
                    <a:pt x="3327" y="20692"/>
                  </a:lnTo>
                  <a:lnTo>
                    <a:pt x="3730" y="20152"/>
                  </a:lnTo>
                  <a:lnTo>
                    <a:pt x="4160" y="19620"/>
                  </a:lnTo>
                  <a:lnTo>
                    <a:pt x="4600" y="19089"/>
                  </a:lnTo>
                  <a:lnTo>
                    <a:pt x="5059" y="18539"/>
                  </a:lnTo>
                  <a:lnTo>
                    <a:pt x="5535" y="17989"/>
                  </a:lnTo>
                  <a:lnTo>
                    <a:pt x="6534" y="16825"/>
                  </a:lnTo>
                  <a:lnTo>
                    <a:pt x="7056" y="16220"/>
                  </a:lnTo>
                  <a:lnTo>
                    <a:pt x="7597" y="15579"/>
                  </a:lnTo>
                  <a:lnTo>
                    <a:pt x="8156" y="14910"/>
                  </a:lnTo>
                  <a:lnTo>
                    <a:pt x="8724" y="14204"/>
                  </a:lnTo>
                  <a:lnTo>
                    <a:pt x="9311" y="13462"/>
                  </a:lnTo>
                  <a:lnTo>
                    <a:pt x="9915" y="12683"/>
                  </a:lnTo>
                  <a:lnTo>
                    <a:pt x="10218" y="12280"/>
                  </a:lnTo>
                  <a:lnTo>
                    <a:pt x="10511" y="11868"/>
                  </a:lnTo>
                  <a:lnTo>
                    <a:pt x="10804" y="11446"/>
                  </a:lnTo>
                  <a:lnTo>
                    <a:pt x="11088" y="11025"/>
                  </a:lnTo>
                  <a:lnTo>
                    <a:pt x="11363" y="10594"/>
                  </a:lnTo>
                  <a:lnTo>
                    <a:pt x="11638" y="10154"/>
                  </a:lnTo>
                  <a:lnTo>
                    <a:pt x="11904" y="9714"/>
                  </a:lnTo>
                  <a:lnTo>
                    <a:pt x="12161" y="9274"/>
                  </a:lnTo>
                  <a:lnTo>
                    <a:pt x="12417" y="8825"/>
                  </a:lnTo>
                  <a:lnTo>
                    <a:pt x="12665" y="8376"/>
                  </a:lnTo>
                  <a:lnTo>
                    <a:pt x="12903" y="7927"/>
                  </a:lnTo>
                  <a:lnTo>
                    <a:pt x="13141" y="7478"/>
                  </a:lnTo>
                  <a:lnTo>
                    <a:pt x="13590" y="6598"/>
                  </a:lnTo>
                  <a:lnTo>
                    <a:pt x="14012" y="5719"/>
                  </a:lnTo>
                  <a:lnTo>
                    <a:pt x="14415" y="4866"/>
                  </a:lnTo>
                  <a:lnTo>
                    <a:pt x="14781" y="4042"/>
                  </a:lnTo>
                  <a:lnTo>
                    <a:pt x="15120" y="3244"/>
                  </a:lnTo>
                  <a:lnTo>
                    <a:pt x="15423" y="2502"/>
                  </a:lnTo>
                  <a:lnTo>
                    <a:pt x="15707" y="1806"/>
                  </a:lnTo>
                  <a:lnTo>
                    <a:pt x="15954" y="1164"/>
                  </a:lnTo>
                  <a:lnTo>
                    <a:pt x="16165" y="587"/>
                  </a:lnTo>
                  <a:lnTo>
                    <a:pt x="16348" y="92"/>
                  </a:lnTo>
                  <a:lnTo>
                    <a:pt x="16156" y="55"/>
                  </a:lnTo>
                  <a:lnTo>
                    <a:pt x="15973" y="28"/>
                  </a:lnTo>
                  <a:lnTo>
                    <a:pt x="15780" y="10"/>
                  </a:lnTo>
                  <a:lnTo>
                    <a:pt x="156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434125" y="3582225"/>
              <a:ext cx="373000" cy="559500"/>
            </a:xfrm>
            <a:custGeom>
              <a:rect b="b" l="l" r="r" t="t"/>
              <a:pathLst>
                <a:path extrusionOk="0" h="22380" w="14920">
                  <a:moveTo>
                    <a:pt x="14581" y="1"/>
                  </a:moveTo>
                  <a:lnTo>
                    <a:pt x="14507" y="10"/>
                  </a:lnTo>
                  <a:lnTo>
                    <a:pt x="14452" y="28"/>
                  </a:lnTo>
                  <a:lnTo>
                    <a:pt x="14388" y="65"/>
                  </a:lnTo>
                  <a:lnTo>
                    <a:pt x="14342" y="102"/>
                  </a:lnTo>
                  <a:lnTo>
                    <a:pt x="14297" y="157"/>
                  </a:lnTo>
                  <a:lnTo>
                    <a:pt x="14260" y="212"/>
                  </a:lnTo>
                  <a:lnTo>
                    <a:pt x="14104" y="578"/>
                  </a:lnTo>
                  <a:lnTo>
                    <a:pt x="13673" y="1531"/>
                  </a:lnTo>
                  <a:lnTo>
                    <a:pt x="13380" y="2182"/>
                  </a:lnTo>
                  <a:lnTo>
                    <a:pt x="13023" y="2924"/>
                  </a:lnTo>
                  <a:lnTo>
                    <a:pt x="12629" y="3740"/>
                  </a:lnTo>
                  <a:lnTo>
                    <a:pt x="12189" y="4619"/>
                  </a:lnTo>
                  <a:lnTo>
                    <a:pt x="11712" y="5536"/>
                  </a:lnTo>
                  <a:lnTo>
                    <a:pt x="11208" y="6480"/>
                  </a:lnTo>
                  <a:lnTo>
                    <a:pt x="10943" y="6956"/>
                  </a:lnTo>
                  <a:lnTo>
                    <a:pt x="10677" y="7433"/>
                  </a:lnTo>
                  <a:lnTo>
                    <a:pt x="10402" y="7909"/>
                  </a:lnTo>
                  <a:lnTo>
                    <a:pt x="10127" y="8377"/>
                  </a:lnTo>
                  <a:lnTo>
                    <a:pt x="9843" y="8835"/>
                  </a:lnTo>
                  <a:lnTo>
                    <a:pt x="9550" y="9284"/>
                  </a:lnTo>
                  <a:lnTo>
                    <a:pt x="9266" y="9724"/>
                  </a:lnTo>
                  <a:lnTo>
                    <a:pt x="8972" y="10154"/>
                  </a:lnTo>
                  <a:lnTo>
                    <a:pt x="8679" y="10567"/>
                  </a:lnTo>
                  <a:lnTo>
                    <a:pt x="8386" y="10961"/>
                  </a:lnTo>
                  <a:lnTo>
                    <a:pt x="8093" y="11327"/>
                  </a:lnTo>
                  <a:lnTo>
                    <a:pt x="7799" y="11685"/>
                  </a:lnTo>
                  <a:lnTo>
                    <a:pt x="6636" y="13041"/>
                  </a:lnTo>
                  <a:lnTo>
                    <a:pt x="5444" y="14452"/>
                  </a:lnTo>
                  <a:lnTo>
                    <a:pt x="4849" y="15176"/>
                  </a:lnTo>
                  <a:lnTo>
                    <a:pt x="4262" y="15891"/>
                  </a:lnTo>
                  <a:lnTo>
                    <a:pt x="3685" y="16606"/>
                  </a:lnTo>
                  <a:lnTo>
                    <a:pt x="3135" y="17311"/>
                  </a:lnTo>
                  <a:lnTo>
                    <a:pt x="2604" y="17990"/>
                  </a:lnTo>
                  <a:lnTo>
                    <a:pt x="2109" y="18659"/>
                  </a:lnTo>
                  <a:lnTo>
                    <a:pt x="1641" y="19291"/>
                  </a:lnTo>
                  <a:lnTo>
                    <a:pt x="1220" y="19896"/>
                  </a:lnTo>
                  <a:lnTo>
                    <a:pt x="835" y="20464"/>
                  </a:lnTo>
                  <a:lnTo>
                    <a:pt x="514" y="20995"/>
                  </a:lnTo>
                  <a:lnTo>
                    <a:pt x="368" y="21234"/>
                  </a:lnTo>
                  <a:lnTo>
                    <a:pt x="239" y="21472"/>
                  </a:lnTo>
                  <a:lnTo>
                    <a:pt x="129" y="21683"/>
                  </a:lnTo>
                  <a:lnTo>
                    <a:pt x="28" y="21893"/>
                  </a:lnTo>
                  <a:lnTo>
                    <a:pt x="10" y="21957"/>
                  </a:lnTo>
                  <a:lnTo>
                    <a:pt x="1" y="22022"/>
                  </a:lnTo>
                  <a:lnTo>
                    <a:pt x="1" y="22095"/>
                  </a:lnTo>
                  <a:lnTo>
                    <a:pt x="19" y="22150"/>
                  </a:lnTo>
                  <a:lnTo>
                    <a:pt x="56" y="22214"/>
                  </a:lnTo>
                  <a:lnTo>
                    <a:pt x="93" y="22269"/>
                  </a:lnTo>
                  <a:lnTo>
                    <a:pt x="148" y="22315"/>
                  </a:lnTo>
                  <a:lnTo>
                    <a:pt x="203" y="22342"/>
                  </a:lnTo>
                  <a:lnTo>
                    <a:pt x="258" y="22361"/>
                  </a:lnTo>
                  <a:lnTo>
                    <a:pt x="322" y="22379"/>
                  </a:lnTo>
                  <a:lnTo>
                    <a:pt x="377" y="22370"/>
                  </a:lnTo>
                  <a:lnTo>
                    <a:pt x="432" y="22361"/>
                  </a:lnTo>
                  <a:lnTo>
                    <a:pt x="505" y="22342"/>
                  </a:lnTo>
                  <a:lnTo>
                    <a:pt x="560" y="22297"/>
                  </a:lnTo>
                  <a:lnTo>
                    <a:pt x="615" y="22242"/>
                  </a:lnTo>
                  <a:lnTo>
                    <a:pt x="661" y="22168"/>
                  </a:lnTo>
                  <a:lnTo>
                    <a:pt x="817" y="21857"/>
                  </a:lnTo>
                  <a:lnTo>
                    <a:pt x="1018" y="21490"/>
                  </a:lnTo>
                  <a:lnTo>
                    <a:pt x="1266" y="21078"/>
                  </a:lnTo>
                  <a:lnTo>
                    <a:pt x="1559" y="20620"/>
                  </a:lnTo>
                  <a:lnTo>
                    <a:pt x="1898" y="20125"/>
                  </a:lnTo>
                  <a:lnTo>
                    <a:pt x="2283" y="19593"/>
                  </a:lnTo>
                  <a:lnTo>
                    <a:pt x="2704" y="19007"/>
                  </a:lnTo>
                  <a:lnTo>
                    <a:pt x="3172" y="18393"/>
                  </a:lnTo>
                  <a:lnTo>
                    <a:pt x="3676" y="17733"/>
                  </a:lnTo>
                  <a:lnTo>
                    <a:pt x="4226" y="17046"/>
                  </a:lnTo>
                  <a:lnTo>
                    <a:pt x="4812" y="16313"/>
                  </a:lnTo>
                  <a:lnTo>
                    <a:pt x="5435" y="15543"/>
                  </a:lnTo>
                  <a:lnTo>
                    <a:pt x="6104" y="14736"/>
                  </a:lnTo>
                  <a:lnTo>
                    <a:pt x="6801" y="13902"/>
                  </a:lnTo>
                  <a:lnTo>
                    <a:pt x="7543" y="13032"/>
                  </a:lnTo>
                  <a:lnTo>
                    <a:pt x="8322" y="12134"/>
                  </a:lnTo>
                  <a:lnTo>
                    <a:pt x="8615" y="11776"/>
                  </a:lnTo>
                  <a:lnTo>
                    <a:pt x="8917" y="11392"/>
                  </a:lnTo>
                  <a:lnTo>
                    <a:pt x="9220" y="10998"/>
                  </a:lnTo>
                  <a:lnTo>
                    <a:pt x="9513" y="10585"/>
                  </a:lnTo>
                  <a:lnTo>
                    <a:pt x="9806" y="10154"/>
                  </a:lnTo>
                  <a:lnTo>
                    <a:pt x="10100" y="9705"/>
                  </a:lnTo>
                  <a:lnTo>
                    <a:pt x="10393" y="9256"/>
                  </a:lnTo>
                  <a:lnTo>
                    <a:pt x="10677" y="8798"/>
                  </a:lnTo>
                  <a:lnTo>
                    <a:pt x="10961" y="8331"/>
                  </a:lnTo>
                  <a:lnTo>
                    <a:pt x="11236" y="7854"/>
                  </a:lnTo>
                  <a:lnTo>
                    <a:pt x="11502" y="7378"/>
                  </a:lnTo>
                  <a:lnTo>
                    <a:pt x="11767" y="6901"/>
                  </a:lnTo>
                  <a:lnTo>
                    <a:pt x="12281" y="5957"/>
                  </a:lnTo>
                  <a:lnTo>
                    <a:pt x="12757" y="5041"/>
                  </a:lnTo>
                  <a:lnTo>
                    <a:pt x="13197" y="4161"/>
                  </a:lnTo>
                  <a:lnTo>
                    <a:pt x="13600" y="3337"/>
                  </a:lnTo>
                  <a:lnTo>
                    <a:pt x="13958" y="2585"/>
                  </a:lnTo>
                  <a:lnTo>
                    <a:pt x="14260" y="1916"/>
                  </a:lnTo>
                  <a:lnTo>
                    <a:pt x="14700" y="926"/>
                  </a:lnTo>
                  <a:lnTo>
                    <a:pt x="14892" y="487"/>
                  </a:lnTo>
                  <a:lnTo>
                    <a:pt x="14920" y="413"/>
                  </a:lnTo>
                  <a:lnTo>
                    <a:pt x="14920" y="349"/>
                  </a:lnTo>
                  <a:lnTo>
                    <a:pt x="14920" y="285"/>
                  </a:lnTo>
                  <a:lnTo>
                    <a:pt x="14892" y="221"/>
                  </a:lnTo>
                  <a:lnTo>
                    <a:pt x="14865" y="157"/>
                  </a:lnTo>
                  <a:lnTo>
                    <a:pt x="14828" y="111"/>
                  </a:lnTo>
                  <a:lnTo>
                    <a:pt x="14773" y="65"/>
                  </a:lnTo>
                  <a:lnTo>
                    <a:pt x="14709" y="28"/>
                  </a:lnTo>
                  <a:lnTo>
                    <a:pt x="14645" y="10"/>
                  </a:lnTo>
                  <a:lnTo>
                    <a:pt x="145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98625" y="3697000"/>
              <a:ext cx="132000" cy="132000"/>
            </a:xfrm>
            <a:custGeom>
              <a:rect b="b" l="l" r="r" t="t"/>
              <a:pathLst>
                <a:path extrusionOk="0" h="5280" w="5280">
                  <a:moveTo>
                    <a:pt x="2585" y="1"/>
                  </a:moveTo>
                  <a:lnTo>
                    <a:pt x="2457" y="10"/>
                  </a:lnTo>
                  <a:lnTo>
                    <a:pt x="2319" y="19"/>
                  </a:lnTo>
                  <a:lnTo>
                    <a:pt x="2182" y="38"/>
                  </a:lnTo>
                  <a:lnTo>
                    <a:pt x="2053" y="65"/>
                  </a:lnTo>
                  <a:lnTo>
                    <a:pt x="1925" y="102"/>
                  </a:lnTo>
                  <a:lnTo>
                    <a:pt x="1797" y="138"/>
                  </a:lnTo>
                  <a:lnTo>
                    <a:pt x="1668" y="184"/>
                  </a:lnTo>
                  <a:lnTo>
                    <a:pt x="1549" y="239"/>
                  </a:lnTo>
                  <a:lnTo>
                    <a:pt x="1430" y="294"/>
                  </a:lnTo>
                  <a:lnTo>
                    <a:pt x="1320" y="358"/>
                  </a:lnTo>
                  <a:lnTo>
                    <a:pt x="1210" y="423"/>
                  </a:lnTo>
                  <a:lnTo>
                    <a:pt x="1100" y="496"/>
                  </a:lnTo>
                  <a:lnTo>
                    <a:pt x="1000" y="569"/>
                  </a:lnTo>
                  <a:lnTo>
                    <a:pt x="899" y="652"/>
                  </a:lnTo>
                  <a:lnTo>
                    <a:pt x="807" y="743"/>
                  </a:lnTo>
                  <a:lnTo>
                    <a:pt x="715" y="826"/>
                  </a:lnTo>
                  <a:lnTo>
                    <a:pt x="633" y="927"/>
                  </a:lnTo>
                  <a:lnTo>
                    <a:pt x="551" y="1018"/>
                  </a:lnTo>
                  <a:lnTo>
                    <a:pt x="477" y="1128"/>
                  </a:lnTo>
                  <a:lnTo>
                    <a:pt x="413" y="1229"/>
                  </a:lnTo>
                  <a:lnTo>
                    <a:pt x="340" y="1339"/>
                  </a:lnTo>
                  <a:lnTo>
                    <a:pt x="285" y="1449"/>
                  </a:lnTo>
                  <a:lnTo>
                    <a:pt x="230" y="1568"/>
                  </a:lnTo>
                  <a:lnTo>
                    <a:pt x="184" y="1678"/>
                  </a:lnTo>
                  <a:lnTo>
                    <a:pt x="138" y="1806"/>
                  </a:lnTo>
                  <a:lnTo>
                    <a:pt x="101" y="1925"/>
                  </a:lnTo>
                  <a:lnTo>
                    <a:pt x="65" y="2045"/>
                  </a:lnTo>
                  <a:lnTo>
                    <a:pt x="37" y="2173"/>
                  </a:lnTo>
                  <a:lnTo>
                    <a:pt x="19" y="2301"/>
                  </a:lnTo>
                  <a:lnTo>
                    <a:pt x="10" y="2429"/>
                  </a:lnTo>
                  <a:lnTo>
                    <a:pt x="1" y="2567"/>
                  </a:lnTo>
                  <a:lnTo>
                    <a:pt x="1" y="2695"/>
                  </a:lnTo>
                  <a:lnTo>
                    <a:pt x="10" y="2833"/>
                  </a:lnTo>
                  <a:lnTo>
                    <a:pt x="19" y="2961"/>
                  </a:lnTo>
                  <a:lnTo>
                    <a:pt x="37" y="3098"/>
                  </a:lnTo>
                  <a:lnTo>
                    <a:pt x="65" y="3227"/>
                  </a:lnTo>
                  <a:lnTo>
                    <a:pt x="101" y="3364"/>
                  </a:lnTo>
                  <a:lnTo>
                    <a:pt x="138" y="3492"/>
                  </a:lnTo>
                  <a:lnTo>
                    <a:pt x="184" y="3612"/>
                  </a:lnTo>
                  <a:lnTo>
                    <a:pt x="239" y="3731"/>
                  </a:lnTo>
                  <a:lnTo>
                    <a:pt x="294" y="3850"/>
                  </a:lnTo>
                  <a:lnTo>
                    <a:pt x="358" y="3960"/>
                  </a:lnTo>
                  <a:lnTo>
                    <a:pt x="422" y="4070"/>
                  </a:lnTo>
                  <a:lnTo>
                    <a:pt x="496" y="4180"/>
                  </a:lnTo>
                  <a:lnTo>
                    <a:pt x="569" y="4280"/>
                  </a:lnTo>
                  <a:lnTo>
                    <a:pt x="651" y="4381"/>
                  </a:lnTo>
                  <a:lnTo>
                    <a:pt x="743" y="4473"/>
                  </a:lnTo>
                  <a:lnTo>
                    <a:pt x="835" y="4565"/>
                  </a:lnTo>
                  <a:lnTo>
                    <a:pt x="926" y="4647"/>
                  </a:lnTo>
                  <a:lnTo>
                    <a:pt x="1027" y="4730"/>
                  </a:lnTo>
                  <a:lnTo>
                    <a:pt x="1128" y="4803"/>
                  </a:lnTo>
                  <a:lnTo>
                    <a:pt x="1229" y="4876"/>
                  </a:lnTo>
                  <a:lnTo>
                    <a:pt x="1339" y="4940"/>
                  </a:lnTo>
                  <a:lnTo>
                    <a:pt x="1449" y="4995"/>
                  </a:lnTo>
                  <a:lnTo>
                    <a:pt x="1568" y="5050"/>
                  </a:lnTo>
                  <a:lnTo>
                    <a:pt x="1687" y="5105"/>
                  </a:lnTo>
                  <a:lnTo>
                    <a:pt x="1806" y="5142"/>
                  </a:lnTo>
                  <a:lnTo>
                    <a:pt x="1925" y="5188"/>
                  </a:lnTo>
                  <a:lnTo>
                    <a:pt x="2053" y="5215"/>
                  </a:lnTo>
                  <a:lnTo>
                    <a:pt x="2173" y="5243"/>
                  </a:lnTo>
                  <a:lnTo>
                    <a:pt x="2301" y="5261"/>
                  </a:lnTo>
                  <a:lnTo>
                    <a:pt x="2438" y="5270"/>
                  </a:lnTo>
                  <a:lnTo>
                    <a:pt x="2567" y="5279"/>
                  </a:lnTo>
                  <a:lnTo>
                    <a:pt x="2832" y="5279"/>
                  </a:lnTo>
                  <a:lnTo>
                    <a:pt x="2961" y="5261"/>
                  </a:lnTo>
                  <a:lnTo>
                    <a:pt x="3098" y="5243"/>
                  </a:lnTo>
                  <a:lnTo>
                    <a:pt x="3236" y="5215"/>
                  </a:lnTo>
                  <a:lnTo>
                    <a:pt x="3364" y="5179"/>
                  </a:lnTo>
                  <a:lnTo>
                    <a:pt x="3492" y="5142"/>
                  </a:lnTo>
                  <a:lnTo>
                    <a:pt x="3611" y="5096"/>
                  </a:lnTo>
                  <a:lnTo>
                    <a:pt x="3730" y="5050"/>
                  </a:lnTo>
                  <a:lnTo>
                    <a:pt x="3849" y="4986"/>
                  </a:lnTo>
                  <a:lnTo>
                    <a:pt x="3969" y="4931"/>
                  </a:lnTo>
                  <a:lnTo>
                    <a:pt x="4079" y="4858"/>
                  </a:lnTo>
                  <a:lnTo>
                    <a:pt x="4179" y="4785"/>
                  </a:lnTo>
                  <a:lnTo>
                    <a:pt x="4280" y="4711"/>
                  </a:lnTo>
                  <a:lnTo>
                    <a:pt x="4381" y="4629"/>
                  </a:lnTo>
                  <a:lnTo>
                    <a:pt x="4473" y="4546"/>
                  </a:lnTo>
                  <a:lnTo>
                    <a:pt x="4564" y="4455"/>
                  </a:lnTo>
                  <a:lnTo>
                    <a:pt x="4647" y="4354"/>
                  </a:lnTo>
                  <a:lnTo>
                    <a:pt x="4729" y="4262"/>
                  </a:lnTo>
                  <a:lnTo>
                    <a:pt x="4803" y="4161"/>
                  </a:lnTo>
                  <a:lnTo>
                    <a:pt x="4876" y="4051"/>
                  </a:lnTo>
                  <a:lnTo>
                    <a:pt x="4940" y="3941"/>
                  </a:lnTo>
                  <a:lnTo>
                    <a:pt x="4995" y="3831"/>
                  </a:lnTo>
                  <a:lnTo>
                    <a:pt x="5050" y="3712"/>
                  </a:lnTo>
                  <a:lnTo>
                    <a:pt x="5105" y="3602"/>
                  </a:lnTo>
                  <a:lnTo>
                    <a:pt x="5151" y="3483"/>
                  </a:lnTo>
                  <a:lnTo>
                    <a:pt x="5187" y="3355"/>
                  </a:lnTo>
                  <a:lnTo>
                    <a:pt x="5215" y="3236"/>
                  </a:lnTo>
                  <a:lnTo>
                    <a:pt x="5242" y="3108"/>
                  </a:lnTo>
                  <a:lnTo>
                    <a:pt x="5261" y="2979"/>
                  </a:lnTo>
                  <a:lnTo>
                    <a:pt x="5279" y="2851"/>
                  </a:lnTo>
                  <a:lnTo>
                    <a:pt x="5279" y="2713"/>
                  </a:lnTo>
                  <a:lnTo>
                    <a:pt x="5279" y="2585"/>
                  </a:lnTo>
                  <a:lnTo>
                    <a:pt x="5279" y="2457"/>
                  </a:lnTo>
                  <a:lnTo>
                    <a:pt x="5261" y="2319"/>
                  </a:lnTo>
                  <a:lnTo>
                    <a:pt x="5242" y="2182"/>
                  </a:lnTo>
                  <a:lnTo>
                    <a:pt x="5215" y="2054"/>
                  </a:lnTo>
                  <a:lnTo>
                    <a:pt x="5187" y="1925"/>
                  </a:lnTo>
                  <a:lnTo>
                    <a:pt x="5142" y="1797"/>
                  </a:lnTo>
                  <a:lnTo>
                    <a:pt x="5096" y="1669"/>
                  </a:lnTo>
                  <a:lnTo>
                    <a:pt x="5050" y="1550"/>
                  </a:lnTo>
                  <a:lnTo>
                    <a:pt x="4986" y="1431"/>
                  </a:lnTo>
                  <a:lnTo>
                    <a:pt x="4931" y="1321"/>
                  </a:lnTo>
                  <a:lnTo>
                    <a:pt x="4858" y="1211"/>
                  </a:lnTo>
                  <a:lnTo>
                    <a:pt x="4784" y="1101"/>
                  </a:lnTo>
                  <a:lnTo>
                    <a:pt x="4711" y="1000"/>
                  </a:lnTo>
                  <a:lnTo>
                    <a:pt x="4628" y="899"/>
                  </a:lnTo>
                  <a:lnTo>
                    <a:pt x="4546" y="807"/>
                  </a:lnTo>
                  <a:lnTo>
                    <a:pt x="4454" y="716"/>
                  </a:lnTo>
                  <a:lnTo>
                    <a:pt x="4363" y="633"/>
                  </a:lnTo>
                  <a:lnTo>
                    <a:pt x="4262" y="551"/>
                  </a:lnTo>
                  <a:lnTo>
                    <a:pt x="4161" y="477"/>
                  </a:lnTo>
                  <a:lnTo>
                    <a:pt x="4051" y="404"/>
                  </a:lnTo>
                  <a:lnTo>
                    <a:pt x="3941" y="340"/>
                  </a:lnTo>
                  <a:lnTo>
                    <a:pt x="3831" y="285"/>
                  </a:lnTo>
                  <a:lnTo>
                    <a:pt x="3721" y="230"/>
                  </a:lnTo>
                  <a:lnTo>
                    <a:pt x="3602" y="175"/>
                  </a:lnTo>
                  <a:lnTo>
                    <a:pt x="3483" y="138"/>
                  </a:lnTo>
                  <a:lnTo>
                    <a:pt x="3355" y="102"/>
                  </a:lnTo>
                  <a:lnTo>
                    <a:pt x="3236" y="65"/>
                  </a:lnTo>
                  <a:lnTo>
                    <a:pt x="3107" y="38"/>
                  </a:lnTo>
                  <a:lnTo>
                    <a:pt x="2979" y="19"/>
                  </a:lnTo>
                  <a:lnTo>
                    <a:pt x="2851" y="10"/>
                  </a:lnTo>
                  <a:lnTo>
                    <a:pt x="27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306300" y="4662875"/>
              <a:ext cx="544825" cy="786975"/>
            </a:xfrm>
            <a:custGeom>
              <a:rect b="b" l="l" r="r" t="t"/>
              <a:pathLst>
                <a:path extrusionOk="0" h="31479" w="21793">
                  <a:moveTo>
                    <a:pt x="12436" y="1"/>
                  </a:moveTo>
                  <a:lnTo>
                    <a:pt x="12372" y="19"/>
                  </a:lnTo>
                  <a:lnTo>
                    <a:pt x="12299" y="56"/>
                  </a:lnTo>
                  <a:lnTo>
                    <a:pt x="12216" y="102"/>
                  </a:lnTo>
                  <a:lnTo>
                    <a:pt x="12134" y="175"/>
                  </a:lnTo>
                  <a:lnTo>
                    <a:pt x="12033" y="248"/>
                  </a:lnTo>
                  <a:lnTo>
                    <a:pt x="11804" y="450"/>
                  </a:lnTo>
                  <a:lnTo>
                    <a:pt x="11520" y="706"/>
                  </a:lnTo>
                  <a:lnTo>
                    <a:pt x="11181" y="1000"/>
                  </a:lnTo>
                  <a:lnTo>
                    <a:pt x="10768" y="1339"/>
                  </a:lnTo>
                  <a:lnTo>
                    <a:pt x="10530" y="1522"/>
                  </a:lnTo>
                  <a:lnTo>
                    <a:pt x="10273" y="1714"/>
                  </a:lnTo>
                  <a:lnTo>
                    <a:pt x="9999" y="1916"/>
                  </a:lnTo>
                  <a:lnTo>
                    <a:pt x="9696" y="2118"/>
                  </a:lnTo>
                  <a:lnTo>
                    <a:pt x="9421" y="2292"/>
                  </a:lnTo>
                  <a:lnTo>
                    <a:pt x="9146" y="2466"/>
                  </a:lnTo>
                  <a:lnTo>
                    <a:pt x="8853" y="2640"/>
                  </a:lnTo>
                  <a:lnTo>
                    <a:pt x="8551" y="2814"/>
                  </a:lnTo>
                  <a:lnTo>
                    <a:pt x="7928" y="3153"/>
                  </a:lnTo>
                  <a:lnTo>
                    <a:pt x="7277" y="3492"/>
                  </a:lnTo>
                  <a:lnTo>
                    <a:pt x="5939" y="4180"/>
                  </a:lnTo>
                  <a:lnTo>
                    <a:pt x="5252" y="4528"/>
                  </a:lnTo>
                  <a:lnTo>
                    <a:pt x="4574" y="4876"/>
                  </a:lnTo>
                  <a:lnTo>
                    <a:pt x="3895" y="5243"/>
                  </a:lnTo>
                  <a:lnTo>
                    <a:pt x="3236" y="5618"/>
                  </a:lnTo>
                  <a:lnTo>
                    <a:pt x="2915" y="5802"/>
                  </a:lnTo>
                  <a:lnTo>
                    <a:pt x="2603" y="6003"/>
                  </a:lnTo>
                  <a:lnTo>
                    <a:pt x="2292" y="6196"/>
                  </a:lnTo>
                  <a:lnTo>
                    <a:pt x="1998" y="6397"/>
                  </a:lnTo>
                  <a:lnTo>
                    <a:pt x="1705" y="6608"/>
                  </a:lnTo>
                  <a:lnTo>
                    <a:pt x="1430" y="6819"/>
                  </a:lnTo>
                  <a:lnTo>
                    <a:pt x="1155" y="7029"/>
                  </a:lnTo>
                  <a:lnTo>
                    <a:pt x="899" y="7249"/>
                  </a:lnTo>
                  <a:lnTo>
                    <a:pt x="651" y="7479"/>
                  </a:lnTo>
                  <a:lnTo>
                    <a:pt x="422" y="7708"/>
                  </a:lnTo>
                  <a:lnTo>
                    <a:pt x="202" y="7937"/>
                  </a:lnTo>
                  <a:lnTo>
                    <a:pt x="1" y="8184"/>
                  </a:lnTo>
                  <a:lnTo>
                    <a:pt x="1119" y="9595"/>
                  </a:lnTo>
                  <a:lnTo>
                    <a:pt x="2209" y="10952"/>
                  </a:lnTo>
                  <a:lnTo>
                    <a:pt x="3263" y="12253"/>
                  </a:lnTo>
                  <a:lnTo>
                    <a:pt x="4280" y="13499"/>
                  </a:lnTo>
                  <a:lnTo>
                    <a:pt x="5270" y="14700"/>
                  </a:lnTo>
                  <a:lnTo>
                    <a:pt x="6223" y="15845"/>
                  </a:lnTo>
                  <a:lnTo>
                    <a:pt x="7149" y="16945"/>
                  </a:lnTo>
                  <a:lnTo>
                    <a:pt x="8037" y="17989"/>
                  </a:lnTo>
                  <a:lnTo>
                    <a:pt x="8899" y="18997"/>
                  </a:lnTo>
                  <a:lnTo>
                    <a:pt x="9733" y="19951"/>
                  </a:lnTo>
                  <a:lnTo>
                    <a:pt x="10530" y="20858"/>
                  </a:lnTo>
                  <a:lnTo>
                    <a:pt x="11309" y="21728"/>
                  </a:lnTo>
                  <a:lnTo>
                    <a:pt x="12051" y="22553"/>
                  </a:lnTo>
                  <a:lnTo>
                    <a:pt x="12766" y="23332"/>
                  </a:lnTo>
                  <a:lnTo>
                    <a:pt x="13453" y="24074"/>
                  </a:lnTo>
                  <a:lnTo>
                    <a:pt x="14113" y="24771"/>
                  </a:lnTo>
                  <a:lnTo>
                    <a:pt x="14745" y="25431"/>
                  </a:lnTo>
                  <a:lnTo>
                    <a:pt x="15350" y="26063"/>
                  </a:lnTo>
                  <a:lnTo>
                    <a:pt x="15937" y="26649"/>
                  </a:lnTo>
                  <a:lnTo>
                    <a:pt x="16487" y="27199"/>
                  </a:lnTo>
                  <a:lnTo>
                    <a:pt x="17018" y="27721"/>
                  </a:lnTo>
                  <a:lnTo>
                    <a:pt x="17522" y="28207"/>
                  </a:lnTo>
                  <a:lnTo>
                    <a:pt x="18008" y="28656"/>
                  </a:lnTo>
                  <a:lnTo>
                    <a:pt x="18466" y="29078"/>
                  </a:lnTo>
                  <a:lnTo>
                    <a:pt x="18897" y="29472"/>
                  </a:lnTo>
                  <a:lnTo>
                    <a:pt x="19309" y="29838"/>
                  </a:lnTo>
                  <a:lnTo>
                    <a:pt x="19703" y="30168"/>
                  </a:lnTo>
                  <a:lnTo>
                    <a:pt x="20070" y="30480"/>
                  </a:lnTo>
                  <a:lnTo>
                    <a:pt x="20418" y="30764"/>
                  </a:lnTo>
                  <a:lnTo>
                    <a:pt x="20739" y="31030"/>
                  </a:lnTo>
                  <a:lnTo>
                    <a:pt x="21050" y="31259"/>
                  </a:lnTo>
                  <a:lnTo>
                    <a:pt x="21334" y="31479"/>
                  </a:lnTo>
                  <a:lnTo>
                    <a:pt x="21398" y="31378"/>
                  </a:lnTo>
                  <a:lnTo>
                    <a:pt x="21463" y="31277"/>
                  </a:lnTo>
                  <a:lnTo>
                    <a:pt x="21518" y="31176"/>
                  </a:lnTo>
                  <a:lnTo>
                    <a:pt x="21572" y="31075"/>
                  </a:lnTo>
                  <a:lnTo>
                    <a:pt x="21618" y="30965"/>
                  </a:lnTo>
                  <a:lnTo>
                    <a:pt x="21655" y="30865"/>
                  </a:lnTo>
                  <a:lnTo>
                    <a:pt x="21692" y="30755"/>
                  </a:lnTo>
                  <a:lnTo>
                    <a:pt x="21719" y="30645"/>
                  </a:lnTo>
                  <a:lnTo>
                    <a:pt x="21765" y="30416"/>
                  </a:lnTo>
                  <a:lnTo>
                    <a:pt x="21783" y="30177"/>
                  </a:lnTo>
                  <a:lnTo>
                    <a:pt x="21792" y="29930"/>
                  </a:lnTo>
                  <a:lnTo>
                    <a:pt x="21774" y="29683"/>
                  </a:lnTo>
                  <a:lnTo>
                    <a:pt x="21737" y="29435"/>
                  </a:lnTo>
                  <a:lnTo>
                    <a:pt x="21682" y="29169"/>
                  </a:lnTo>
                  <a:lnTo>
                    <a:pt x="21618" y="28913"/>
                  </a:lnTo>
                  <a:lnTo>
                    <a:pt x="21536" y="28647"/>
                  </a:lnTo>
                  <a:lnTo>
                    <a:pt x="21435" y="28372"/>
                  </a:lnTo>
                  <a:lnTo>
                    <a:pt x="21316" y="28097"/>
                  </a:lnTo>
                  <a:lnTo>
                    <a:pt x="21188" y="27822"/>
                  </a:lnTo>
                  <a:lnTo>
                    <a:pt x="21050" y="27547"/>
                  </a:lnTo>
                  <a:lnTo>
                    <a:pt x="20894" y="27272"/>
                  </a:lnTo>
                  <a:lnTo>
                    <a:pt x="20729" y="26988"/>
                  </a:lnTo>
                  <a:lnTo>
                    <a:pt x="20555" y="26713"/>
                  </a:lnTo>
                  <a:lnTo>
                    <a:pt x="20372" y="26429"/>
                  </a:lnTo>
                  <a:lnTo>
                    <a:pt x="20180" y="26154"/>
                  </a:lnTo>
                  <a:lnTo>
                    <a:pt x="19969" y="25880"/>
                  </a:lnTo>
                  <a:lnTo>
                    <a:pt x="19758" y="25605"/>
                  </a:lnTo>
                  <a:lnTo>
                    <a:pt x="19538" y="25330"/>
                  </a:lnTo>
                  <a:lnTo>
                    <a:pt x="19318" y="25064"/>
                  </a:lnTo>
                  <a:lnTo>
                    <a:pt x="19080" y="24798"/>
                  </a:lnTo>
                  <a:lnTo>
                    <a:pt x="18851" y="24532"/>
                  </a:lnTo>
                  <a:lnTo>
                    <a:pt x="18603" y="24276"/>
                  </a:lnTo>
                  <a:lnTo>
                    <a:pt x="18365" y="24028"/>
                  </a:lnTo>
                  <a:lnTo>
                    <a:pt x="18118" y="23781"/>
                  </a:lnTo>
                  <a:lnTo>
                    <a:pt x="17861" y="23534"/>
                  </a:lnTo>
                  <a:lnTo>
                    <a:pt x="17614" y="23305"/>
                  </a:lnTo>
                  <a:lnTo>
                    <a:pt x="17476" y="23176"/>
                  </a:lnTo>
                  <a:lnTo>
                    <a:pt x="17348" y="23039"/>
                  </a:lnTo>
                  <a:lnTo>
                    <a:pt x="17229" y="22910"/>
                  </a:lnTo>
                  <a:lnTo>
                    <a:pt x="17119" y="22782"/>
                  </a:lnTo>
                  <a:lnTo>
                    <a:pt x="17018" y="22654"/>
                  </a:lnTo>
                  <a:lnTo>
                    <a:pt x="16917" y="22526"/>
                  </a:lnTo>
                  <a:lnTo>
                    <a:pt x="16835" y="22397"/>
                  </a:lnTo>
                  <a:lnTo>
                    <a:pt x="16752" y="22269"/>
                  </a:lnTo>
                  <a:lnTo>
                    <a:pt x="16688" y="22150"/>
                  </a:lnTo>
                  <a:lnTo>
                    <a:pt x="16624" y="22022"/>
                  </a:lnTo>
                  <a:lnTo>
                    <a:pt x="16560" y="21893"/>
                  </a:lnTo>
                  <a:lnTo>
                    <a:pt x="16514" y="21765"/>
                  </a:lnTo>
                  <a:lnTo>
                    <a:pt x="16468" y="21646"/>
                  </a:lnTo>
                  <a:lnTo>
                    <a:pt x="16432" y="21518"/>
                  </a:lnTo>
                  <a:lnTo>
                    <a:pt x="16367" y="21279"/>
                  </a:lnTo>
                  <a:lnTo>
                    <a:pt x="16331" y="21032"/>
                  </a:lnTo>
                  <a:lnTo>
                    <a:pt x="16303" y="20794"/>
                  </a:lnTo>
                  <a:lnTo>
                    <a:pt x="16294" y="20555"/>
                  </a:lnTo>
                  <a:lnTo>
                    <a:pt x="16303" y="20317"/>
                  </a:lnTo>
                  <a:lnTo>
                    <a:pt x="16322" y="20088"/>
                  </a:lnTo>
                  <a:lnTo>
                    <a:pt x="16349" y="19850"/>
                  </a:lnTo>
                  <a:lnTo>
                    <a:pt x="16413" y="19401"/>
                  </a:lnTo>
                  <a:lnTo>
                    <a:pt x="16496" y="18952"/>
                  </a:lnTo>
                  <a:lnTo>
                    <a:pt x="16560" y="18521"/>
                  </a:lnTo>
                  <a:lnTo>
                    <a:pt x="16578" y="18301"/>
                  </a:lnTo>
                  <a:lnTo>
                    <a:pt x="16597" y="18090"/>
                  </a:lnTo>
                  <a:lnTo>
                    <a:pt x="16597" y="17880"/>
                  </a:lnTo>
                  <a:lnTo>
                    <a:pt x="16587" y="17678"/>
                  </a:lnTo>
                  <a:lnTo>
                    <a:pt x="16551" y="17467"/>
                  </a:lnTo>
                  <a:lnTo>
                    <a:pt x="16505" y="17266"/>
                  </a:lnTo>
                  <a:lnTo>
                    <a:pt x="16477" y="17174"/>
                  </a:lnTo>
                  <a:lnTo>
                    <a:pt x="16432" y="17073"/>
                  </a:lnTo>
                  <a:lnTo>
                    <a:pt x="16395" y="16972"/>
                  </a:lnTo>
                  <a:lnTo>
                    <a:pt x="16340" y="16871"/>
                  </a:lnTo>
                  <a:lnTo>
                    <a:pt x="16285" y="16780"/>
                  </a:lnTo>
                  <a:lnTo>
                    <a:pt x="16221" y="16679"/>
                  </a:lnTo>
                  <a:lnTo>
                    <a:pt x="16157" y="16587"/>
                  </a:lnTo>
                  <a:lnTo>
                    <a:pt x="16074" y="16487"/>
                  </a:lnTo>
                  <a:lnTo>
                    <a:pt x="15992" y="16395"/>
                  </a:lnTo>
                  <a:lnTo>
                    <a:pt x="15900" y="16303"/>
                  </a:lnTo>
                  <a:lnTo>
                    <a:pt x="15799" y="16212"/>
                  </a:lnTo>
                  <a:lnTo>
                    <a:pt x="15689" y="16111"/>
                  </a:lnTo>
                  <a:lnTo>
                    <a:pt x="15469" y="15928"/>
                  </a:lnTo>
                  <a:lnTo>
                    <a:pt x="15277" y="15735"/>
                  </a:lnTo>
                  <a:lnTo>
                    <a:pt x="15112" y="15534"/>
                  </a:lnTo>
                  <a:lnTo>
                    <a:pt x="14956" y="15341"/>
                  </a:lnTo>
                  <a:lnTo>
                    <a:pt x="14828" y="15130"/>
                  </a:lnTo>
                  <a:lnTo>
                    <a:pt x="14718" y="14929"/>
                  </a:lnTo>
                  <a:lnTo>
                    <a:pt x="14626" y="14718"/>
                  </a:lnTo>
                  <a:lnTo>
                    <a:pt x="14544" y="14507"/>
                  </a:lnTo>
                  <a:lnTo>
                    <a:pt x="14489" y="14296"/>
                  </a:lnTo>
                  <a:lnTo>
                    <a:pt x="14434" y="14095"/>
                  </a:lnTo>
                  <a:lnTo>
                    <a:pt x="14406" y="13884"/>
                  </a:lnTo>
                  <a:lnTo>
                    <a:pt x="14379" y="13682"/>
                  </a:lnTo>
                  <a:lnTo>
                    <a:pt x="14370" y="13481"/>
                  </a:lnTo>
                  <a:lnTo>
                    <a:pt x="14370" y="13279"/>
                  </a:lnTo>
                  <a:lnTo>
                    <a:pt x="14379" y="13087"/>
                  </a:lnTo>
                  <a:lnTo>
                    <a:pt x="14397" y="12894"/>
                  </a:lnTo>
                  <a:lnTo>
                    <a:pt x="14425" y="12711"/>
                  </a:lnTo>
                  <a:lnTo>
                    <a:pt x="14452" y="12537"/>
                  </a:lnTo>
                  <a:lnTo>
                    <a:pt x="14489" y="12363"/>
                  </a:lnTo>
                  <a:lnTo>
                    <a:pt x="14525" y="12198"/>
                  </a:lnTo>
                  <a:lnTo>
                    <a:pt x="14617" y="11905"/>
                  </a:lnTo>
                  <a:lnTo>
                    <a:pt x="14700" y="11648"/>
                  </a:lnTo>
                  <a:lnTo>
                    <a:pt x="14782" y="11437"/>
                  </a:lnTo>
                  <a:lnTo>
                    <a:pt x="14855" y="11282"/>
                  </a:lnTo>
                  <a:lnTo>
                    <a:pt x="14920" y="11144"/>
                  </a:lnTo>
                  <a:lnTo>
                    <a:pt x="15176" y="10988"/>
                  </a:lnTo>
                  <a:lnTo>
                    <a:pt x="15469" y="10805"/>
                  </a:lnTo>
                  <a:lnTo>
                    <a:pt x="15836" y="10558"/>
                  </a:lnTo>
                  <a:lnTo>
                    <a:pt x="16267" y="10255"/>
                  </a:lnTo>
                  <a:lnTo>
                    <a:pt x="16734" y="9916"/>
                  </a:lnTo>
                  <a:lnTo>
                    <a:pt x="17220" y="9540"/>
                  </a:lnTo>
                  <a:lnTo>
                    <a:pt x="17458" y="9339"/>
                  </a:lnTo>
                  <a:lnTo>
                    <a:pt x="17696" y="9137"/>
                  </a:lnTo>
                  <a:lnTo>
                    <a:pt x="17925" y="8926"/>
                  </a:lnTo>
                  <a:lnTo>
                    <a:pt x="18154" y="8716"/>
                  </a:lnTo>
                  <a:lnTo>
                    <a:pt x="18365" y="8496"/>
                  </a:lnTo>
                  <a:lnTo>
                    <a:pt x="18567" y="8276"/>
                  </a:lnTo>
                  <a:lnTo>
                    <a:pt x="18750" y="8056"/>
                  </a:lnTo>
                  <a:lnTo>
                    <a:pt x="18915" y="7836"/>
                  </a:lnTo>
                  <a:lnTo>
                    <a:pt x="19052" y="7625"/>
                  </a:lnTo>
                  <a:lnTo>
                    <a:pt x="19172" y="7405"/>
                  </a:lnTo>
                  <a:lnTo>
                    <a:pt x="19227" y="7304"/>
                  </a:lnTo>
                  <a:lnTo>
                    <a:pt x="19263" y="7194"/>
                  </a:lnTo>
                  <a:lnTo>
                    <a:pt x="19300" y="7094"/>
                  </a:lnTo>
                  <a:lnTo>
                    <a:pt x="19327" y="6993"/>
                  </a:lnTo>
                  <a:lnTo>
                    <a:pt x="19346" y="6883"/>
                  </a:lnTo>
                  <a:lnTo>
                    <a:pt x="19364" y="6791"/>
                  </a:lnTo>
                  <a:lnTo>
                    <a:pt x="19364" y="6690"/>
                  </a:lnTo>
                  <a:lnTo>
                    <a:pt x="19355" y="6590"/>
                  </a:lnTo>
                  <a:lnTo>
                    <a:pt x="19346" y="6498"/>
                  </a:lnTo>
                  <a:lnTo>
                    <a:pt x="19318" y="6406"/>
                  </a:lnTo>
                  <a:lnTo>
                    <a:pt x="19282" y="6315"/>
                  </a:lnTo>
                  <a:lnTo>
                    <a:pt x="19236" y="6223"/>
                  </a:lnTo>
                  <a:lnTo>
                    <a:pt x="19181" y="6141"/>
                  </a:lnTo>
                  <a:lnTo>
                    <a:pt x="19117" y="6058"/>
                  </a:lnTo>
                  <a:lnTo>
                    <a:pt x="19034" y="5976"/>
                  </a:lnTo>
                  <a:lnTo>
                    <a:pt x="18952" y="5893"/>
                  </a:lnTo>
                  <a:lnTo>
                    <a:pt x="18759" y="5756"/>
                  </a:lnTo>
                  <a:lnTo>
                    <a:pt x="18567" y="5618"/>
                  </a:lnTo>
                  <a:lnTo>
                    <a:pt x="18383" y="5499"/>
                  </a:lnTo>
                  <a:lnTo>
                    <a:pt x="18191" y="5398"/>
                  </a:lnTo>
                  <a:lnTo>
                    <a:pt x="17999" y="5298"/>
                  </a:lnTo>
                  <a:lnTo>
                    <a:pt x="17815" y="5215"/>
                  </a:lnTo>
                  <a:lnTo>
                    <a:pt x="17623" y="5133"/>
                  </a:lnTo>
                  <a:lnTo>
                    <a:pt x="17440" y="5059"/>
                  </a:lnTo>
                  <a:lnTo>
                    <a:pt x="17064" y="4931"/>
                  </a:lnTo>
                  <a:lnTo>
                    <a:pt x="16697" y="4812"/>
                  </a:lnTo>
                  <a:lnTo>
                    <a:pt x="16331" y="4693"/>
                  </a:lnTo>
                  <a:lnTo>
                    <a:pt x="15983" y="4564"/>
                  </a:lnTo>
                  <a:lnTo>
                    <a:pt x="15808" y="4500"/>
                  </a:lnTo>
                  <a:lnTo>
                    <a:pt x="15634" y="4427"/>
                  </a:lnTo>
                  <a:lnTo>
                    <a:pt x="15460" y="4344"/>
                  </a:lnTo>
                  <a:lnTo>
                    <a:pt x="15295" y="4253"/>
                  </a:lnTo>
                  <a:lnTo>
                    <a:pt x="15130" y="4152"/>
                  </a:lnTo>
                  <a:lnTo>
                    <a:pt x="14965" y="4033"/>
                  </a:lnTo>
                  <a:lnTo>
                    <a:pt x="14810" y="3914"/>
                  </a:lnTo>
                  <a:lnTo>
                    <a:pt x="14654" y="3776"/>
                  </a:lnTo>
                  <a:lnTo>
                    <a:pt x="14498" y="3621"/>
                  </a:lnTo>
                  <a:lnTo>
                    <a:pt x="14351" y="3456"/>
                  </a:lnTo>
                  <a:lnTo>
                    <a:pt x="14205" y="3263"/>
                  </a:lnTo>
                  <a:lnTo>
                    <a:pt x="14058" y="3062"/>
                  </a:lnTo>
                  <a:lnTo>
                    <a:pt x="13921" y="2842"/>
                  </a:lnTo>
                  <a:lnTo>
                    <a:pt x="13792" y="2594"/>
                  </a:lnTo>
                  <a:lnTo>
                    <a:pt x="13655" y="2328"/>
                  </a:lnTo>
                  <a:lnTo>
                    <a:pt x="13527" y="2035"/>
                  </a:lnTo>
                  <a:lnTo>
                    <a:pt x="13123" y="1018"/>
                  </a:lnTo>
                  <a:lnTo>
                    <a:pt x="12968" y="642"/>
                  </a:lnTo>
                  <a:lnTo>
                    <a:pt x="12839" y="367"/>
                  </a:lnTo>
                  <a:lnTo>
                    <a:pt x="12784" y="257"/>
                  </a:lnTo>
                  <a:lnTo>
                    <a:pt x="12729" y="166"/>
                  </a:lnTo>
                  <a:lnTo>
                    <a:pt x="12674" y="92"/>
                  </a:lnTo>
                  <a:lnTo>
                    <a:pt x="12619" y="47"/>
                  </a:lnTo>
                  <a:lnTo>
                    <a:pt x="12555" y="10"/>
                  </a:lnTo>
                  <a:lnTo>
                    <a:pt x="125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278575" y="4867475"/>
              <a:ext cx="561100" cy="606425"/>
            </a:xfrm>
            <a:custGeom>
              <a:rect b="b" l="l" r="r" t="t"/>
              <a:pathLst>
                <a:path extrusionOk="0" h="24257" w="22444">
                  <a:moveTo>
                    <a:pt x="1110" y="0"/>
                  </a:moveTo>
                  <a:lnTo>
                    <a:pt x="972" y="183"/>
                  </a:lnTo>
                  <a:lnTo>
                    <a:pt x="835" y="376"/>
                  </a:lnTo>
                  <a:lnTo>
                    <a:pt x="716" y="568"/>
                  </a:lnTo>
                  <a:lnTo>
                    <a:pt x="597" y="761"/>
                  </a:lnTo>
                  <a:lnTo>
                    <a:pt x="496" y="962"/>
                  </a:lnTo>
                  <a:lnTo>
                    <a:pt x="404" y="1173"/>
                  </a:lnTo>
                  <a:lnTo>
                    <a:pt x="322" y="1375"/>
                  </a:lnTo>
                  <a:lnTo>
                    <a:pt x="248" y="1595"/>
                  </a:lnTo>
                  <a:lnTo>
                    <a:pt x="166" y="1925"/>
                  </a:lnTo>
                  <a:lnTo>
                    <a:pt x="93" y="2236"/>
                  </a:lnTo>
                  <a:lnTo>
                    <a:pt x="47" y="2529"/>
                  </a:lnTo>
                  <a:lnTo>
                    <a:pt x="10" y="2813"/>
                  </a:lnTo>
                  <a:lnTo>
                    <a:pt x="1" y="3088"/>
                  </a:lnTo>
                  <a:lnTo>
                    <a:pt x="10" y="3345"/>
                  </a:lnTo>
                  <a:lnTo>
                    <a:pt x="38" y="3592"/>
                  </a:lnTo>
                  <a:lnTo>
                    <a:pt x="93" y="3840"/>
                  </a:lnTo>
                  <a:lnTo>
                    <a:pt x="157" y="4069"/>
                  </a:lnTo>
                  <a:lnTo>
                    <a:pt x="248" y="4307"/>
                  </a:lnTo>
                  <a:lnTo>
                    <a:pt x="358" y="4536"/>
                  </a:lnTo>
                  <a:lnTo>
                    <a:pt x="487" y="4756"/>
                  </a:lnTo>
                  <a:lnTo>
                    <a:pt x="633" y="4985"/>
                  </a:lnTo>
                  <a:lnTo>
                    <a:pt x="798" y="5214"/>
                  </a:lnTo>
                  <a:lnTo>
                    <a:pt x="981" y="5443"/>
                  </a:lnTo>
                  <a:lnTo>
                    <a:pt x="1192" y="5682"/>
                  </a:lnTo>
                  <a:lnTo>
                    <a:pt x="1421" y="5929"/>
                  </a:lnTo>
                  <a:lnTo>
                    <a:pt x="1660" y="6177"/>
                  </a:lnTo>
                  <a:lnTo>
                    <a:pt x="1925" y="6433"/>
                  </a:lnTo>
                  <a:lnTo>
                    <a:pt x="2209" y="6708"/>
                  </a:lnTo>
                  <a:lnTo>
                    <a:pt x="2842" y="7295"/>
                  </a:lnTo>
                  <a:lnTo>
                    <a:pt x="3547" y="7936"/>
                  </a:lnTo>
                  <a:lnTo>
                    <a:pt x="4326" y="8669"/>
                  </a:lnTo>
                  <a:lnTo>
                    <a:pt x="5179" y="9476"/>
                  </a:lnTo>
                  <a:lnTo>
                    <a:pt x="5637" y="9925"/>
                  </a:lnTo>
                  <a:lnTo>
                    <a:pt x="6122" y="10392"/>
                  </a:lnTo>
                  <a:lnTo>
                    <a:pt x="6617" y="10896"/>
                  </a:lnTo>
                  <a:lnTo>
                    <a:pt x="7130" y="11427"/>
                  </a:lnTo>
                  <a:lnTo>
                    <a:pt x="7653" y="11977"/>
                  </a:lnTo>
                  <a:lnTo>
                    <a:pt x="8184" y="12545"/>
                  </a:lnTo>
                  <a:lnTo>
                    <a:pt x="8707" y="13123"/>
                  </a:lnTo>
                  <a:lnTo>
                    <a:pt x="9229" y="13709"/>
                  </a:lnTo>
                  <a:lnTo>
                    <a:pt x="10283" y="14901"/>
                  </a:lnTo>
                  <a:lnTo>
                    <a:pt x="11318" y="16101"/>
                  </a:lnTo>
                  <a:lnTo>
                    <a:pt x="12345" y="17283"/>
                  </a:lnTo>
                  <a:lnTo>
                    <a:pt x="13353" y="18438"/>
                  </a:lnTo>
                  <a:lnTo>
                    <a:pt x="13848" y="18997"/>
                  </a:lnTo>
                  <a:lnTo>
                    <a:pt x="14333" y="19537"/>
                  </a:lnTo>
                  <a:lnTo>
                    <a:pt x="14819" y="20060"/>
                  </a:lnTo>
                  <a:lnTo>
                    <a:pt x="15295" y="20564"/>
                  </a:lnTo>
                  <a:lnTo>
                    <a:pt x="15772" y="21050"/>
                  </a:lnTo>
                  <a:lnTo>
                    <a:pt x="16230" y="21508"/>
                  </a:lnTo>
                  <a:lnTo>
                    <a:pt x="16688" y="21938"/>
                  </a:lnTo>
                  <a:lnTo>
                    <a:pt x="17128" y="22342"/>
                  </a:lnTo>
                  <a:lnTo>
                    <a:pt x="17568" y="22717"/>
                  </a:lnTo>
                  <a:lnTo>
                    <a:pt x="17990" y="23056"/>
                  </a:lnTo>
                  <a:lnTo>
                    <a:pt x="18200" y="23212"/>
                  </a:lnTo>
                  <a:lnTo>
                    <a:pt x="18402" y="23350"/>
                  </a:lnTo>
                  <a:lnTo>
                    <a:pt x="18613" y="23487"/>
                  </a:lnTo>
                  <a:lnTo>
                    <a:pt x="18805" y="23615"/>
                  </a:lnTo>
                  <a:lnTo>
                    <a:pt x="19007" y="23735"/>
                  </a:lnTo>
                  <a:lnTo>
                    <a:pt x="19199" y="23835"/>
                  </a:lnTo>
                  <a:lnTo>
                    <a:pt x="19392" y="23927"/>
                  </a:lnTo>
                  <a:lnTo>
                    <a:pt x="19584" y="24009"/>
                  </a:lnTo>
                  <a:lnTo>
                    <a:pt x="19767" y="24083"/>
                  </a:lnTo>
                  <a:lnTo>
                    <a:pt x="19951" y="24147"/>
                  </a:lnTo>
                  <a:lnTo>
                    <a:pt x="20125" y="24193"/>
                  </a:lnTo>
                  <a:lnTo>
                    <a:pt x="20308" y="24229"/>
                  </a:lnTo>
                  <a:lnTo>
                    <a:pt x="20473" y="24248"/>
                  </a:lnTo>
                  <a:lnTo>
                    <a:pt x="20647" y="24257"/>
                  </a:lnTo>
                  <a:lnTo>
                    <a:pt x="20812" y="24257"/>
                  </a:lnTo>
                  <a:lnTo>
                    <a:pt x="20968" y="24239"/>
                  </a:lnTo>
                  <a:lnTo>
                    <a:pt x="21133" y="24211"/>
                  </a:lnTo>
                  <a:lnTo>
                    <a:pt x="21289" y="24165"/>
                  </a:lnTo>
                  <a:lnTo>
                    <a:pt x="21435" y="24101"/>
                  </a:lnTo>
                  <a:lnTo>
                    <a:pt x="21582" y="24028"/>
                  </a:lnTo>
                  <a:lnTo>
                    <a:pt x="21719" y="23945"/>
                  </a:lnTo>
                  <a:lnTo>
                    <a:pt x="21838" y="23863"/>
                  </a:lnTo>
                  <a:lnTo>
                    <a:pt x="21958" y="23780"/>
                  </a:lnTo>
                  <a:lnTo>
                    <a:pt x="22077" y="23689"/>
                  </a:lnTo>
                  <a:lnTo>
                    <a:pt x="22177" y="23588"/>
                  </a:lnTo>
                  <a:lnTo>
                    <a:pt x="22269" y="23496"/>
                  </a:lnTo>
                  <a:lnTo>
                    <a:pt x="22361" y="23395"/>
                  </a:lnTo>
                  <a:lnTo>
                    <a:pt x="22443" y="23295"/>
                  </a:lnTo>
                  <a:lnTo>
                    <a:pt x="22159" y="23075"/>
                  </a:lnTo>
                  <a:lnTo>
                    <a:pt x="21848" y="22846"/>
                  </a:lnTo>
                  <a:lnTo>
                    <a:pt x="21527" y="22580"/>
                  </a:lnTo>
                  <a:lnTo>
                    <a:pt x="21179" y="22296"/>
                  </a:lnTo>
                  <a:lnTo>
                    <a:pt x="20812" y="21984"/>
                  </a:lnTo>
                  <a:lnTo>
                    <a:pt x="20418" y="21654"/>
                  </a:lnTo>
                  <a:lnTo>
                    <a:pt x="20006" y="21288"/>
                  </a:lnTo>
                  <a:lnTo>
                    <a:pt x="19575" y="20894"/>
                  </a:lnTo>
                  <a:lnTo>
                    <a:pt x="19117" y="20472"/>
                  </a:lnTo>
                  <a:lnTo>
                    <a:pt x="18631" y="20023"/>
                  </a:lnTo>
                  <a:lnTo>
                    <a:pt x="18127" y="19537"/>
                  </a:lnTo>
                  <a:lnTo>
                    <a:pt x="17596" y="19015"/>
                  </a:lnTo>
                  <a:lnTo>
                    <a:pt x="17046" y="18465"/>
                  </a:lnTo>
                  <a:lnTo>
                    <a:pt x="16459" y="17879"/>
                  </a:lnTo>
                  <a:lnTo>
                    <a:pt x="15854" y="17247"/>
                  </a:lnTo>
                  <a:lnTo>
                    <a:pt x="15222" y="16587"/>
                  </a:lnTo>
                  <a:lnTo>
                    <a:pt x="14562" y="15890"/>
                  </a:lnTo>
                  <a:lnTo>
                    <a:pt x="13875" y="15148"/>
                  </a:lnTo>
                  <a:lnTo>
                    <a:pt x="13160" y="14369"/>
                  </a:lnTo>
                  <a:lnTo>
                    <a:pt x="12418" y="13544"/>
                  </a:lnTo>
                  <a:lnTo>
                    <a:pt x="11639" y="12674"/>
                  </a:lnTo>
                  <a:lnTo>
                    <a:pt x="10842" y="11767"/>
                  </a:lnTo>
                  <a:lnTo>
                    <a:pt x="10008" y="10813"/>
                  </a:lnTo>
                  <a:lnTo>
                    <a:pt x="9146" y="9805"/>
                  </a:lnTo>
                  <a:lnTo>
                    <a:pt x="8258" y="8761"/>
                  </a:lnTo>
                  <a:lnTo>
                    <a:pt x="7332" y="7661"/>
                  </a:lnTo>
                  <a:lnTo>
                    <a:pt x="6379" y="6516"/>
                  </a:lnTo>
                  <a:lnTo>
                    <a:pt x="5389" y="5315"/>
                  </a:lnTo>
                  <a:lnTo>
                    <a:pt x="4372" y="4069"/>
                  </a:lnTo>
                  <a:lnTo>
                    <a:pt x="3318" y="2768"/>
                  </a:lnTo>
                  <a:lnTo>
                    <a:pt x="2228" y="1411"/>
                  </a:lnTo>
                  <a:lnTo>
                    <a:pt x="11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665525" y="4889450"/>
              <a:ext cx="160175" cy="356050"/>
            </a:xfrm>
            <a:custGeom>
              <a:rect b="b" l="l" r="r" t="t"/>
              <a:pathLst>
                <a:path extrusionOk="0" h="14242" w="6407">
                  <a:moveTo>
                    <a:pt x="4409" y="1"/>
                  </a:moveTo>
                  <a:lnTo>
                    <a:pt x="3886" y="10"/>
                  </a:lnTo>
                  <a:lnTo>
                    <a:pt x="3510" y="28"/>
                  </a:lnTo>
                  <a:lnTo>
                    <a:pt x="3373" y="28"/>
                  </a:lnTo>
                  <a:lnTo>
                    <a:pt x="3135" y="239"/>
                  </a:lnTo>
                  <a:lnTo>
                    <a:pt x="2887" y="441"/>
                  </a:lnTo>
                  <a:lnTo>
                    <a:pt x="2640" y="642"/>
                  </a:lnTo>
                  <a:lnTo>
                    <a:pt x="2392" y="826"/>
                  </a:lnTo>
                  <a:lnTo>
                    <a:pt x="1925" y="1174"/>
                  </a:lnTo>
                  <a:lnTo>
                    <a:pt x="1485" y="1485"/>
                  </a:lnTo>
                  <a:lnTo>
                    <a:pt x="1110" y="1733"/>
                  </a:lnTo>
                  <a:lnTo>
                    <a:pt x="816" y="1925"/>
                  </a:lnTo>
                  <a:lnTo>
                    <a:pt x="551" y="2081"/>
                  </a:lnTo>
                  <a:lnTo>
                    <a:pt x="486" y="2219"/>
                  </a:lnTo>
                  <a:lnTo>
                    <a:pt x="413" y="2374"/>
                  </a:lnTo>
                  <a:lnTo>
                    <a:pt x="331" y="2585"/>
                  </a:lnTo>
                  <a:lnTo>
                    <a:pt x="248" y="2842"/>
                  </a:lnTo>
                  <a:lnTo>
                    <a:pt x="156" y="3135"/>
                  </a:lnTo>
                  <a:lnTo>
                    <a:pt x="120" y="3300"/>
                  </a:lnTo>
                  <a:lnTo>
                    <a:pt x="83" y="3474"/>
                  </a:lnTo>
                  <a:lnTo>
                    <a:pt x="56" y="3648"/>
                  </a:lnTo>
                  <a:lnTo>
                    <a:pt x="28" y="3831"/>
                  </a:lnTo>
                  <a:lnTo>
                    <a:pt x="10" y="4024"/>
                  </a:lnTo>
                  <a:lnTo>
                    <a:pt x="1" y="4216"/>
                  </a:lnTo>
                  <a:lnTo>
                    <a:pt x="1" y="4418"/>
                  </a:lnTo>
                  <a:lnTo>
                    <a:pt x="10" y="4619"/>
                  </a:lnTo>
                  <a:lnTo>
                    <a:pt x="37" y="4821"/>
                  </a:lnTo>
                  <a:lnTo>
                    <a:pt x="65" y="5032"/>
                  </a:lnTo>
                  <a:lnTo>
                    <a:pt x="120" y="5233"/>
                  </a:lnTo>
                  <a:lnTo>
                    <a:pt x="175" y="5444"/>
                  </a:lnTo>
                  <a:lnTo>
                    <a:pt x="257" y="5655"/>
                  </a:lnTo>
                  <a:lnTo>
                    <a:pt x="349" y="5866"/>
                  </a:lnTo>
                  <a:lnTo>
                    <a:pt x="459" y="6067"/>
                  </a:lnTo>
                  <a:lnTo>
                    <a:pt x="587" y="6278"/>
                  </a:lnTo>
                  <a:lnTo>
                    <a:pt x="743" y="6471"/>
                  </a:lnTo>
                  <a:lnTo>
                    <a:pt x="908" y="6672"/>
                  </a:lnTo>
                  <a:lnTo>
                    <a:pt x="1100" y="6865"/>
                  </a:lnTo>
                  <a:lnTo>
                    <a:pt x="1320" y="7048"/>
                  </a:lnTo>
                  <a:lnTo>
                    <a:pt x="1430" y="7149"/>
                  </a:lnTo>
                  <a:lnTo>
                    <a:pt x="1531" y="7240"/>
                  </a:lnTo>
                  <a:lnTo>
                    <a:pt x="1623" y="7332"/>
                  </a:lnTo>
                  <a:lnTo>
                    <a:pt x="1705" y="7424"/>
                  </a:lnTo>
                  <a:lnTo>
                    <a:pt x="1788" y="7524"/>
                  </a:lnTo>
                  <a:lnTo>
                    <a:pt x="1852" y="7616"/>
                  </a:lnTo>
                  <a:lnTo>
                    <a:pt x="1916" y="7717"/>
                  </a:lnTo>
                  <a:lnTo>
                    <a:pt x="1971" y="7808"/>
                  </a:lnTo>
                  <a:lnTo>
                    <a:pt x="2026" y="7909"/>
                  </a:lnTo>
                  <a:lnTo>
                    <a:pt x="2063" y="8010"/>
                  </a:lnTo>
                  <a:lnTo>
                    <a:pt x="2108" y="8111"/>
                  </a:lnTo>
                  <a:lnTo>
                    <a:pt x="2136" y="8203"/>
                  </a:lnTo>
                  <a:lnTo>
                    <a:pt x="2182" y="8404"/>
                  </a:lnTo>
                  <a:lnTo>
                    <a:pt x="2218" y="8615"/>
                  </a:lnTo>
                  <a:lnTo>
                    <a:pt x="2228" y="8817"/>
                  </a:lnTo>
                  <a:lnTo>
                    <a:pt x="2228" y="9027"/>
                  </a:lnTo>
                  <a:lnTo>
                    <a:pt x="2209" y="9238"/>
                  </a:lnTo>
                  <a:lnTo>
                    <a:pt x="2191" y="9458"/>
                  </a:lnTo>
                  <a:lnTo>
                    <a:pt x="2127" y="9889"/>
                  </a:lnTo>
                  <a:lnTo>
                    <a:pt x="2044" y="10338"/>
                  </a:lnTo>
                  <a:lnTo>
                    <a:pt x="1980" y="10787"/>
                  </a:lnTo>
                  <a:lnTo>
                    <a:pt x="1953" y="11025"/>
                  </a:lnTo>
                  <a:lnTo>
                    <a:pt x="1934" y="11254"/>
                  </a:lnTo>
                  <a:lnTo>
                    <a:pt x="1925" y="11492"/>
                  </a:lnTo>
                  <a:lnTo>
                    <a:pt x="1934" y="11731"/>
                  </a:lnTo>
                  <a:lnTo>
                    <a:pt x="1962" y="11969"/>
                  </a:lnTo>
                  <a:lnTo>
                    <a:pt x="1998" y="12216"/>
                  </a:lnTo>
                  <a:lnTo>
                    <a:pt x="2063" y="12455"/>
                  </a:lnTo>
                  <a:lnTo>
                    <a:pt x="2099" y="12583"/>
                  </a:lnTo>
                  <a:lnTo>
                    <a:pt x="2145" y="12702"/>
                  </a:lnTo>
                  <a:lnTo>
                    <a:pt x="2191" y="12830"/>
                  </a:lnTo>
                  <a:lnTo>
                    <a:pt x="2255" y="12959"/>
                  </a:lnTo>
                  <a:lnTo>
                    <a:pt x="2319" y="13087"/>
                  </a:lnTo>
                  <a:lnTo>
                    <a:pt x="2383" y="13206"/>
                  </a:lnTo>
                  <a:lnTo>
                    <a:pt x="2466" y="13334"/>
                  </a:lnTo>
                  <a:lnTo>
                    <a:pt x="2548" y="13463"/>
                  </a:lnTo>
                  <a:lnTo>
                    <a:pt x="2649" y="13591"/>
                  </a:lnTo>
                  <a:lnTo>
                    <a:pt x="2750" y="13719"/>
                  </a:lnTo>
                  <a:lnTo>
                    <a:pt x="2860" y="13847"/>
                  </a:lnTo>
                  <a:lnTo>
                    <a:pt x="2979" y="13976"/>
                  </a:lnTo>
                  <a:lnTo>
                    <a:pt x="3107" y="14113"/>
                  </a:lnTo>
                  <a:lnTo>
                    <a:pt x="3245" y="14242"/>
                  </a:lnTo>
                  <a:lnTo>
                    <a:pt x="3300" y="14187"/>
                  </a:lnTo>
                  <a:lnTo>
                    <a:pt x="3346" y="14122"/>
                  </a:lnTo>
                  <a:lnTo>
                    <a:pt x="3391" y="14040"/>
                  </a:lnTo>
                  <a:lnTo>
                    <a:pt x="3428" y="13957"/>
                  </a:lnTo>
                  <a:lnTo>
                    <a:pt x="3465" y="13866"/>
                  </a:lnTo>
                  <a:lnTo>
                    <a:pt x="3492" y="13765"/>
                  </a:lnTo>
                  <a:lnTo>
                    <a:pt x="3520" y="13664"/>
                  </a:lnTo>
                  <a:lnTo>
                    <a:pt x="3538" y="13545"/>
                  </a:lnTo>
                  <a:lnTo>
                    <a:pt x="3565" y="13298"/>
                  </a:lnTo>
                  <a:lnTo>
                    <a:pt x="3565" y="13014"/>
                  </a:lnTo>
                  <a:lnTo>
                    <a:pt x="3565" y="12711"/>
                  </a:lnTo>
                  <a:lnTo>
                    <a:pt x="3547" y="12390"/>
                  </a:lnTo>
                  <a:lnTo>
                    <a:pt x="3510" y="12042"/>
                  </a:lnTo>
                  <a:lnTo>
                    <a:pt x="3465" y="11685"/>
                  </a:lnTo>
                  <a:lnTo>
                    <a:pt x="3419" y="11300"/>
                  </a:lnTo>
                  <a:lnTo>
                    <a:pt x="3355" y="10915"/>
                  </a:lnTo>
                  <a:lnTo>
                    <a:pt x="3226" y="10099"/>
                  </a:lnTo>
                  <a:lnTo>
                    <a:pt x="3080" y="9266"/>
                  </a:lnTo>
                  <a:lnTo>
                    <a:pt x="2933" y="8432"/>
                  </a:lnTo>
                  <a:lnTo>
                    <a:pt x="2796" y="7598"/>
                  </a:lnTo>
                  <a:lnTo>
                    <a:pt x="2732" y="7194"/>
                  </a:lnTo>
                  <a:lnTo>
                    <a:pt x="2677" y="6800"/>
                  </a:lnTo>
                  <a:lnTo>
                    <a:pt x="2631" y="6425"/>
                  </a:lnTo>
                  <a:lnTo>
                    <a:pt x="2594" y="6058"/>
                  </a:lnTo>
                  <a:lnTo>
                    <a:pt x="2576" y="5710"/>
                  </a:lnTo>
                  <a:lnTo>
                    <a:pt x="2567" y="5380"/>
                  </a:lnTo>
                  <a:lnTo>
                    <a:pt x="2567" y="5068"/>
                  </a:lnTo>
                  <a:lnTo>
                    <a:pt x="2594" y="4784"/>
                  </a:lnTo>
                  <a:lnTo>
                    <a:pt x="2603" y="4647"/>
                  </a:lnTo>
                  <a:lnTo>
                    <a:pt x="2631" y="4528"/>
                  </a:lnTo>
                  <a:lnTo>
                    <a:pt x="2649" y="4409"/>
                  </a:lnTo>
                  <a:lnTo>
                    <a:pt x="2686" y="4290"/>
                  </a:lnTo>
                  <a:lnTo>
                    <a:pt x="2722" y="4189"/>
                  </a:lnTo>
                  <a:lnTo>
                    <a:pt x="2759" y="4097"/>
                  </a:lnTo>
                  <a:lnTo>
                    <a:pt x="2805" y="4005"/>
                  </a:lnTo>
                  <a:lnTo>
                    <a:pt x="2860" y="3932"/>
                  </a:lnTo>
                  <a:lnTo>
                    <a:pt x="2970" y="3776"/>
                  </a:lnTo>
                  <a:lnTo>
                    <a:pt x="3089" y="3639"/>
                  </a:lnTo>
                  <a:lnTo>
                    <a:pt x="3336" y="3355"/>
                  </a:lnTo>
                  <a:lnTo>
                    <a:pt x="3593" y="3089"/>
                  </a:lnTo>
                  <a:lnTo>
                    <a:pt x="3868" y="2842"/>
                  </a:lnTo>
                  <a:lnTo>
                    <a:pt x="4143" y="2594"/>
                  </a:lnTo>
                  <a:lnTo>
                    <a:pt x="4418" y="2365"/>
                  </a:lnTo>
                  <a:lnTo>
                    <a:pt x="4949" y="1934"/>
                  </a:lnTo>
                  <a:lnTo>
                    <a:pt x="5453" y="1550"/>
                  </a:lnTo>
                  <a:lnTo>
                    <a:pt x="5673" y="1366"/>
                  </a:lnTo>
                  <a:lnTo>
                    <a:pt x="5875" y="1192"/>
                  </a:lnTo>
                  <a:lnTo>
                    <a:pt x="6049" y="1027"/>
                  </a:lnTo>
                  <a:lnTo>
                    <a:pt x="6195" y="871"/>
                  </a:lnTo>
                  <a:lnTo>
                    <a:pt x="6260" y="798"/>
                  </a:lnTo>
                  <a:lnTo>
                    <a:pt x="6315" y="716"/>
                  </a:lnTo>
                  <a:lnTo>
                    <a:pt x="6351" y="642"/>
                  </a:lnTo>
                  <a:lnTo>
                    <a:pt x="6388" y="569"/>
                  </a:lnTo>
                  <a:lnTo>
                    <a:pt x="6406" y="505"/>
                  </a:lnTo>
                  <a:lnTo>
                    <a:pt x="6406" y="441"/>
                  </a:lnTo>
                  <a:lnTo>
                    <a:pt x="6379" y="386"/>
                  </a:lnTo>
                  <a:lnTo>
                    <a:pt x="6342" y="331"/>
                  </a:lnTo>
                  <a:lnTo>
                    <a:pt x="6287" y="285"/>
                  </a:lnTo>
                  <a:lnTo>
                    <a:pt x="6223" y="239"/>
                  </a:lnTo>
                  <a:lnTo>
                    <a:pt x="6140" y="202"/>
                  </a:lnTo>
                  <a:lnTo>
                    <a:pt x="6040" y="166"/>
                  </a:lnTo>
                  <a:lnTo>
                    <a:pt x="5939" y="138"/>
                  </a:lnTo>
                  <a:lnTo>
                    <a:pt x="5820" y="111"/>
                  </a:lnTo>
                  <a:lnTo>
                    <a:pt x="5563" y="65"/>
                  </a:lnTo>
                  <a:lnTo>
                    <a:pt x="5288" y="38"/>
                  </a:lnTo>
                  <a:lnTo>
                    <a:pt x="4995" y="19"/>
                  </a:lnTo>
                  <a:lnTo>
                    <a:pt x="4693" y="10"/>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276300" y="4898625"/>
              <a:ext cx="550300" cy="578025"/>
            </a:xfrm>
            <a:custGeom>
              <a:rect b="b" l="l" r="r" t="t"/>
              <a:pathLst>
                <a:path extrusionOk="0" h="23121" w="22012">
                  <a:moveTo>
                    <a:pt x="312" y="0"/>
                  </a:moveTo>
                  <a:lnTo>
                    <a:pt x="248" y="19"/>
                  </a:lnTo>
                  <a:lnTo>
                    <a:pt x="184" y="37"/>
                  </a:lnTo>
                  <a:lnTo>
                    <a:pt x="129" y="74"/>
                  </a:lnTo>
                  <a:lnTo>
                    <a:pt x="74" y="129"/>
                  </a:lnTo>
                  <a:lnTo>
                    <a:pt x="37" y="184"/>
                  </a:lnTo>
                  <a:lnTo>
                    <a:pt x="19" y="248"/>
                  </a:lnTo>
                  <a:lnTo>
                    <a:pt x="0" y="312"/>
                  </a:lnTo>
                  <a:lnTo>
                    <a:pt x="0" y="376"/>
                  </a:lnTo>
                  <a:lnTo>
                    <a:pt x="9" y="440"/>
                  </a:lnTo>
                  <a:lnTo>
                    <a:pt x="37" y="504"/>
                  </a:lnTo>
                  <a:lnTo>
                    <a:pt x="74" y="559"/>
                  </a:lnTo>
                  <a:lnTo>
                    <a:pt x="578" y="1183"/>
                  </a:lnTo>
                  <a:lnTo>
                    <a:pt x="1705" y="2557"/>
                  </a:lnTo>
                  <a:lnTo>
                    <a:pt x="2814" y="3886"/>
                  </a:lnTo>
                  <a:lnTo>
                    <a:pt x="3895" y="5160"/>
                  </a:lnTo>
                  <a:lnTo>
                    <a:pt x="4949" y="6397"/>
                  </a:lnTo>
                  <a:lnTo>
                    <a:pt x="5984" y="7588"/>
                  </a:lnTo>
                  <a:lnTo>
                    <a:pt x="7001" y="8724"/>
                  </a:lnTo>
                  <a:lnTo>
                    <a:pt x="7982" y="9824"/>
                  </a:lnTo>
                  <a:lnTo>
                    <a:pt x="8944" y="10878"/>
                  </a:lnTo>
                  <a:lnTo>
                    <a:pt x="9870" y="11886"/>
                  </a:lnTo>
                  <a:lnTo>
                    <a:pt x="10777" y="12848"/>
                  </a:lnTo>
                  <a:lnTo>
                    <a:pt x="11648" y="13765"/>
                  </a:lnTo>
                  <a:lnTo>
                    <a:pt x="12491" y="14635"/>
                  </a:lnTo>
                  <a:lnTo>
                    <a:pt x="13297" y="15460"/>
                  </a:lnTo>
                  <a:lnTo>
                    <a:pt x="14076" y="16248"/>
                  </a:lnTo>
                  <a:lnTo>
                    <a:pt x="14818" y="16981"/>
                  </a:lnTo>
                  <a:lnTo>
                    <a:pt x="15533" y="17678"/>
                  </a:lnTo>
                  <a:lnTo>
                    <a:pt x="16202" y="18337"/>
                  </a:lnTo>
                  <a:lnTo>
                    <a:pt x="16843" y="18942"/>
                  </a:lnTo>
                  <a:lnTo>
                    <a:pt x="17448" y="19510"/>
                  </a:lnTo>
                  <a:lnTo>
                    <a:pt x="18007" y="20033"/>
                  </a:lnTo>
                  <a:lnTo>
                    <a:pt x="19015" y="20949"/>
                  </a:lnTo>
                  <a:lnTo>
                    <a:pt x="19868" y="21700"/>
                  </a:lnTo>
                  <a:lnTo>
                    <a:pt x="20537" y="22287"/>
                  </a:lnTo>
                  <a:lnTo>
                    <a:pt x="21031" y="22708"/>
                  </a:lnTo>
                  <a:lnTo>
                    <a:pt x="21462" y="23057"/>
                  </a:lnTo>
                  <a:lnTo>
                    <a:pt x="21517" y="23093"/>
                  </a:lnTo>
                  <a:lnTo>
                    <a:pt x="21581" y="23112"/>
                  </a:lnTo>
                  <a:lnTo>
                    <a:pt x="21645" y="23121"/>
                  </a:lnTo>
                  <a:lnTo>
                    <a:pt x="21709" y="23121"/>
                  </a:lnTo>
                  <a:lnTo>
                    <a:pt x="21774" y="23112"/>
                  </a:lnTo>
                  <a:lnTo>
                    <a:pt x="21838" y="23084"/>
                  </a:lnTo>
                  <a:lnTo>
                    <a:pt x="21893" y="23048"/>
                  </a:lnTo>
                  <a:lnTo>
                    <a:pt x="21939" y="22993"/>
                  </a:lnTo>
                  <a:lnTo>
                    <a:pt x="21975" y="22938"/>
                  </a:lnTo>
                  <a:lnTo>
                    <a:pt x="22003" y="22873"/>
                  </a:lnTo>
                  <a:lnTo>
                    <a:pt x="22012" y="22809"/>
                  </a:lnTo>
                  <a:lnTo>
                    <a:pt x="22012" y="22745"/>
                  </a:lnTo>
                  <a:lnTo>
                    <a:pt x="22003" y="22681"/>
                  </a:lnTo>
                  <a:lnTo>
                    <a:pt x="21975" y="22617"/>
                  </a:lnTo>
                  <a:lnTo>
                    <a:pt x="21939" y="22562"/>
                  </a:lnTo>
                  <a:lnTo>
                    <a:pt x="21884" y="22516"/>
                  </a:lnTo>
                  <a:lnTo>
                    <a:pt x="21462" y="22168"/>
                  </a:lnTo>
                  <a:lnTo>
                    <a:pt x="20967" y="21746"/>
                  </a:lnTo>
                  <a:lnTo>
                    <a:pt x="20298" y="21169"/>
                  </a:lnTo>
                  <a:lnTo>
                    <a:pt x="19455" y="20427"/>
                  </a:lnTo>
                  <a:lnTo>
                    <a:pt x="18456" y="19510"/>
                  </a:lnTo>
                  <a:lnTo>
                    <a:pt x="17302" y="18429"/>
                  </a:lnTo>
                  <a:lnTo>
                    <a:pt x="16660" y="17815"/>
                  </a:lnTo>
                  <a:lnTo>
                    <a:pt x="15991" y="17173"/>
                  </a:lnTo>
                  <a:lnTo>
                    <a:pt x="15286" y="16477"/>
                  </a:lnTo>
                  <a:lnTo>
                    <a:pt x="14543" y="15744"/>
                  </a:lnTo>
                  <a:lnTo>
                    <a:pt x="13774" y="14965"/>
                  </a:lnTo>
                  <a:lnTo>
                    <a:pt x="12967" y="14140"/>
                  </a:lnTo>
                  <a:lnTo>
                    <a:pt x="12124" y="13270"/>
                  </a:lnTo>
                  <a:lnTo>
                    <a:pt x="11263" y="12353"/>
                  </a:lnTo>
                  <a:lnTo>
                    <a:pt x="10365" y="11400"/>
                  </a:lnTo>
                  <a:lnTo>
                    <a:pt x="9439" y="10401"/>
                  </a:lnTo>
                  <a:lnTo>
                    <a:pt x="8486" y="9357"/>
                  </a:lnTo>
                  <a:lnTo>
                    <a:pt x="7506" y="8257"/>
                  </a:lnTo>
                  <a:lnTo>
                    <a:pt x="6497" y="7121"/>
                  </a:lnTo>
                  <a:lnTo>
                    <a:pt x="5462" y="5939"/>
                  </a:lnTo>
                  <a:lnTo>
                    <a:pt x="4408" y="4711"/>
                  </a:lnTo>
                  <a:lnTo>
                    <a:pt x="3336" y="3437"/>
                  </a:lnTo>
                  <a:lnTo>
                    <a:pt x="2236" y="2117"/>
                  </a:lnTo>
                  <a:lnTo>
                    <a:pt x="1109" y="752"/>
                  </a:lnTo>
                  <a:lnTo>
                    <a:pt x="614" y="129"/>
                  </a:lnTo>
                  <a:lnTo>
                    <a:pt x="559" y="83"/>
                  </a:lnTo>
                  <a:lnTo>
                    <a:pt x="504" y="37"/>
                  </a:lnTo>
                  <a:lnTo>
                    <a:pt x="440" y="19"/>
                  </a:lnTo>
                  <a:lnTo>
                    <a:pt x="3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418800" y="4827150"/>
              <a:ext cx="131525" cy="131300"/>
            </a:xfrm>
            <a:custGeom>
              <a:rect b="b" l="l" r="r" t="t"/>
              <a:pathLst>
                <a:path extrusionOk="0" h="5252" w="5261">
                  <a:moveTo>
                    <a:pt x="2474" y="0"/>
                  </a:moveTo>
                  <a:lnTo>
                    <a:pt x="2346" y="9"/>
                  </a:lnTo>
                  <a:lnTo>
                    <a:pt x="2218" y="28"/>
                  </a:lnTo>
                  <a:lnTo>
                    <a:pt x="2090" y="46"/>
                  </a:lnTo>
                  <a:lnTo>
                    <a:pt x="1970" y="83"/>
                  </a:lnTo>
                  <a:lnTo>
                    <a:pt x="1842" y="119"/>
                  </a:lnTo>
                  <a:lnTo>
                    <a:pt x="1723" y="156"/>
                  </a:lnTo>
                  <a:lnTo>
                    <a:pt x="1595" y="202"/>
                  </a:lnTo>
                  <a:lnTo>
                    <a:pt x="1476" y="257"/>
                  </a:lnTo>
                  <a:lnTo>
                    <a:pt x="1366" y="321"/>
                  </a:lnTo>
                  <a:lnTo>
                    <a:pt x="1247" y="385"/>
                  </a:lnTo>
                  <a:lnTo>
                    <a:pt x="1137" y="458"/>
                  </a:lnTo>
                  <a:lnTo>
                    <a:pt x="1027" y="541"/>
                  </a:lnTo>
                  <a:lnTo>
                    <a:pt x="917" y="623"/>
                  </a:lnTo>
                  <a:lnTo>
                    <a:pt x="825" y="715"/>
                  </a:lnTo>
                  <a:lnTo>
                    <a:pt x="724" y="807"/>
                  </a:lnTo>
                  <a:lnTo>
                    <a:pt x="642" y="908"/>
                  </a:lnTo>
                  <a:lnTo>
                    <a:pt x="559" y="1008"/>
                  </a:lnTo>
                  <a:lnTo>
                    <a:pt x="477" y="1109"/>
                  </a:lnTo>
                  <a:lnTo>
                    <a:pt x="413" y="1210"/>
                  </a:lnTo>
                  <a:lnTo>
                    <a:pt x="339" y="1320"/>
                  </a:lnTo>
                  <a:lnTo>
                    <a:pt x="284" y="1439"/>
                  </a:lnTo>
                  <a:lnTo>
                    <a:pt x="229" y="1549"/>
                  </a:lnTo>
                  <a:lnTo>
                    <a:pt x="174" y="1668"/>
                  </a:lnTo>
                  <a:lnTo>
                    <a:pt x="138" y="1787"/>
                  </a:lnTo>
                  <a:lnTo>
                    <a:pt x="101" y="1906"/>
                  </a:lnTo>
                  <a:lnTo>
                    <a:pt x="64" y="2026"/>
                  </a:lnTo>
                  <a:lnTo>
                    <a:pt x="37" y="2154"/>
                  </a:lnTo>
                  <a:lnTo>
                    <a:pt x="19" y="2273"/>
                  </a:lnTo>
                  <a:lnTo>
                    <a:pt x="9" y="2401"/>
                  </a:lnTo>
                  <a:lnTo>
                    <a:pt x="0" y="2530"/>
                  </a:lnTo>
                  <a:lnTo>
                    <a:pt x="0" y="2658"/>
                  </a:lnTo>
                  <a:lnTo>
                    <a:pt x="0" y="2786"/>
                  </a:lnTo>
                  <a:lnTo>
                    <a:pt x="9" y="2905"/>
                  </a:lnTo>
                  <a:lnTo>
                    <a:pt x="28" y="3034"/>
                  </a:lnTo>
                  <a:lnTo>
                    <a:pt x="55" y="3162"/>
                  </a:lnTo>
                  <a:lnTo>
                    <a:pt x="83" y="3290"/>
                  </a:lnTo>
                  <a:lnTo>
                    <a:pt x="119" y="3409"/>
                  </a:lnTo>
                  <a:lnTo>
                    <a:pt x="156" y="3528"/>
                  </a:lnTo>
                  <a:lnTo>
                    <a:pt x="211" y="3657"/>
                  </a:lnTo>
                  <a:lnTo>
                    <a:pt x="266" y="3776"/>
                  </a:lnTo>
                  <a:lnTo>
                    <a:pt x="321" y="3895"/>
                  </a:lnTo>
                  <a:lnTo>
                    <a:pt x="394" y="4005"/>
                  </a:lnTo>
                  <a:lnTo>
                    <a:pt x="468" y="4124"/>
                  </a:lnTo>
                  <a:lnTo>
                    <a:pt x="541" y="4234"/>
                  </a:lnTo>
                  <a:lnTo>
                    <a:pt x="633" y="4335"/>
                  </a:lnTo>
                  <a:lnTo>
                    <a:pt x="715" y="4436"/>
                  </a:lnTo>
                  <a:lnTo>
                    <a:pt x="807" y="4527"/>
                  </a:lnTo>
                  <a:lnTo>
                    <a:pt x="907" y="4610"/>
                  </a:lnTo>
                  <a:lnTo>
                    <a:pt x="1008" y="4692"/>
                  </a:lnTo>
                  <a:lnTo>
                    <a:pt x="1109" y="4775"/>
                  </a:lnTo>
                  <a:lnTo>
                    <a:pt x="1219" y="4848"/>
                  </a:lnTo>
                  <a:lnTo>
                    <a:pt x="1329" y="4912"/>
                  </a:lnTo>
                  <a:lnTo>
                    <a:pt x="1439" y="4967"/>
                  </a:lnTo>
                  <a:lnTo>
                    <a:pt x="1549" y="5022"/>
                  </a:lnTo>
                  <a:lnTo>
                    <a:pt x="1668" y="5077"/>
                  </a:lnTo>
                  <a:lnTo>
                    <a:pt x="1787" y="5114"/>
                  </a:lnTo>
                  <a:lnTo>
                    <a:pt x="1906" y="5160"/>
                  </a:lnTo>
                  <a:lnTo>
                    <a:pt x="2035" y="5187"/>
                  </a:lnTo>
                  <a:lnTo>
                    <a:pt x="2154" y="5215"/>
                  </a:lnTo>
                  <a:lnTo>
                    <a:pt x="2282" y="5233"/>
                  </a:lnTo>
                  <a:lnTo>
                    <a:pt x="2401" y="5242"/>
                  </a:lnTo>
                  <a:lnTo>
                    <a:pt x="2529" y="5251"/>
                  </a:lnTo>
                  <a:lnTo>
                    <a:pt x="2786" y="5251"/>
                  </a:lnTo>
                  <a:lnTo>
                    <a:pt x="2914" y="5242"/>
                  </a:lnTo>
                  <a:lnTo>
                    <a:pt x="3033" y="5224"/>
                  </a:lnTo>
                  <a:lnTo>
                    <a:pt x="3162" y="5205"/>
                  </a:lnTo>
                  <a:lnTo>
                    <a:pt x="3290" y="5169"/>
                  </a:lnTo>
                  <a:lnTo>
                    <a:pt x="3409" y="5132"/>
                  </a:lnTo>
                  <a:lnTo>
                    <a:pt x="3537" y="5095"/>
                  </a:lnTo>
                  <a:lnTo>
                    <a:pt x="3657" y="5050"/>
                  </a:lnTo>
                  <a:lnTo>
                    <a:pt x="3776" y="4995"/>
                  </a:lnTo>
                  <a:lnTo>
                    <a:pt x="3895" y="4930"/>
                  </a:lnTo>
                  <a:lnTo>
                    <a:pt x="4005" y="4866"/>
                  </a:lnTo>
                  <a:lnTo>
                    <a:pt x="4124" y="4793"/>
                  </a:lnTo>
                  <a:lnTo>
                    <a:pt x="4234" y="4711"/>
                  </a:lnTo>
                  <a:lnTo>
                    <a:pt x="4335" y="4628"/>
                  </a:lnTo>
                  <a:lnTo>
                    <a:pt x="4436" y="4536"/>
                  </a:lnTo>
                  <a:lnTo>
                    <a:pt x="4527" y="4445"/>
                  </a:lnTo>
                  <a:lnTo>
                    <a:pt x="4619" y="4344"/>
                  </a:lnTo>
                  <a:lnTo>
                    <a:pt x="4701" y="4243"/>
                  </a:lnTo>
                  <a:lnTo>
                    <a:pt x="4775" y="4142"/>
                  </a:lnTo>
                  <a:lnTo>
                    <a:pt x="4848" y="4042"/>
                  </a:lnTo>
                  <a:lnTo>
                    <a:pt x="4912" y="3932"/>
                  </a:lnTo>
                  <a:lnTo>
                    <a:pt x="4976" y="3812"/>
                  </a:lnTo>
                  <a:lnTo>
                    <a:pt x="5031" y="3702"/>
                  </a:lnTo>
                  <a:lnTo>
                    <a:pt x="5077" y="3583"/>
                  </a:lnTo>
                  <a:lnTo>
                    <a:pt x="5123" y="3464"/>
                  </a:lnTo>
                  <a:lnTo>
                    <a:pt x="5159" y="3345"/>
                  </a:lnTo>
                  <a:lnTo>
                    <a:pt x="5187" y="3226"/>
                  </a:lnTo>
                  <a:lnTo>
                    <a:pt x="5214" y="3098"/>
                  </a:lnTo>
                  <a:lnTo>
                    <a:pt x="5233" y="2969"/>
                  </a:lnTo>
                  <a:lnTo>
                    <a:pt x="5251" y="2850"/>
                  </a:lnTo>
                  <a:lnTo>
                    <a:pt x="5251" y="2722"/>
                  </a:lnTo>
                  <a:lnTo>
                    <a:pt x="5260" y="2594"/>
                  </a:lnTo>
                  <a:lnTo>
                    <a:pt x="5251" y="2465"/>
                  </a:lnTo>
                  <a:lnTo>
                    <a:pt x="5242" y="2346"/>
                  </a:lnTo>
                  <a:lnTo>
                    <a:pt x="5224" y="2218"/>
                  </a:lnTo>
                  <a:lnTo>
                    <a:pt x="5205" y="2090"/>
                  </a:lnTo>
                  <a:lnTo>
                    <a:pt x="5178" y="1961"/>
                  </a:lnTo>
                  <a:lnTo>
                    <a:pt x="5141" y="1842"/>
                  </a:lnTo>
                  <a:lnTo>
                    <a:pt x="5095" y="1714"/>
                  </a:lnTo>
                  <a:lnTo>
                    <a:pt x="5050" y="1595"/>
                  </a:lnTo>
                  <a:lnTo>
                    <a:pt x="4995" y="1476"/>
                  </a:lnTo>
                  <a:lnTo>
                    <a:pt x="4930" y="1357"/>
                  </a:lnTo>
                  <a:lnTo>
                    <a:pt x="4866" y="1247"/>
                  </a:lnTo>
                  <a:lnTo>
                    <a:pt x="4793" y="1127"/>
                  </a:lnTo>
                  <a:lnTo>
                    <a:pt x="4710" y="1017"/>
                  </a:lnTo>
                  <a:lnTo>
                    <a:pt x="4628" y="917"/>
                  </a:lnTo>
                  <a:lnTo>
                    <a:pt x="4536" y="816"/>
                  </a:lnTo>
                  <a:lnTo>
                    <a:pt x="4445" y="724"/>
                  </a:lnTo>
                  <a:lnTo>
                    <a:pt x="4353" y="633"/>
                  </a:lnTo>
                  <a:lnTo>
                    <a:pt x="4252" y="550"/>
                  </a:lnTo>
                  <a:lnTo>
                    <a:pt x="4142" y="477"/>
                  </a:lnTo>
                  <a:lnTo>
                    <a:pt x="4041" y="404"/>
                  </a:lnTo>
                  <a:lnTo>
                    <a:pt x="3932" y="339"/>
                  </a:lnTo>
                  <a:lnTo>
                    <a:pt x="3822" y="284"/>
                  </a:lnTo>
                  <a:lnTo>
                    <a:pt x="3702" y="229"/>
                  </a:lnTo>
                  <a:lnTo>
                    <a:pt x="3583" y="174"/>
                  </a:lnTo>
                  <a:lnTo>
                    <a:pt x="3464" y="138"/>
                  </a:lnTo>
                  <a:lnTo>
                    <a:pt x="3345" y="92"/>
                  </a:lnTo>
                  <a:lnTo>
                    <a:pt x="3226" y="64"/>
                  </a:lnTo>
                  <a:lnTo>
                    <a:pt x="3098" y="37"/>
                  </a:lnTo>
                  <a:lnTo>
                    <a:pt x="2978" y="19"/>
                  </a:lnTo>
                  <a:lnTo>
                    <a:pt x="2850" y="9"/>
                  </a:lnTo>
                  <a:lnTo>
                    <a:pt x="27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390625" y="1696775"/>
              <a:ext cx="298525" cy="505175"/>
            </a:xfrm>
            <a:custGeom>
              <a:rect b="b" l="l" r="r" t="t"/>
              <a:pathLst>
                <a:path extrusionOk="0" h="20207" w="11941">
                  <a:moveTo>
                    <a:pt x="7524" y="0"/>
                  </a:moveTo>
                  <a:lnTo>
                    <a:pt x="7487" y="129"/>
                  </a:lnTo>
                  <a:lnTo>
                    <a:pt x="7432" y="248"/>
                  </a:lnTo>
                  <a:lnTo>
                    <a:pt x="7377" y="367"/>
                  </a:lnTo>
                  <a:lnTo>
                    <a:pt x="7313" y="468"/>
                  </a:lnTo>
                  <a:lnTo>
                    <a:pt x="7249" y="568"/>
                  </a:lnTo>
                  <a:lnTo>
                    <a:pt x="7167" y="660"/>
                  </a:lnTo>
                  <a:lnTo>
                    <a:pt x="7084" y="752"/>
                  </a:lnTo>
                  <a:lnTo>
                    <a:pt x="7002" y="834"/>
                  </a:lnTo>
                  <a:lnTo>
                    <a:pt x="6910" y="908"/>
                  </a:lnTo>
                  <a:lnTo>
                    <a:pt x="6809" y="981"/>
                  </a:lnTo>
                  <a:lnTo>
                    <a:pt x="6617" y="1100"/>
                  </a:lnTo>
                  <a:lnTo>
                    <a:pt x="6415" y="1210"/>
                  </a:lnTo>
                  <a:lnTo>
                    <a:pt x="6223" y="1292"/>
                  </a:lnTo>
                  <a:lnTo>
                    <a:pt x="6149" y="1320"/>
                  </a:lnTo>
                  <a:lnTo>
                    <a:pt x="6067" y="1347"/>
                  </a:lnTo>
                  <a:lnTo>
                    <a:pt x="5975" y="1366"/>
                  </a:lnTo>
                  <a:lnTo>
                    <a:pt x="5884" y="1375"/>
                  </a:lnTo>
                  <a:lnTo>
                    <a:pt x="5673" y="1393"/>
                  </a:lnTo>
                  <a:lnTo>
                    <a:pt x="5453" y="1393"/>
                  </a:lnTo>
                  <a:lnTo>
                    <a:pt x="4976" y="1375"/>
                  </a:lnTo>
                  <a:lnTo>
                    <a:pt x="4720" y="1366"/>
                  </a:lnTo>
                  <a:lnTo>
                    <a:pt x="4454" y="1357"/>
                  </a:lnTo>
                  <a:lnTo>
                    <a:pt x="4198" y="1366"/>
                  </a:lnTo>
                  <a:lnTo>
                    <a:pt x="3941" y="1375"/>
                  </a:lnTo>
                  <a:lnTo>
                    <a:pt x="3684" y="1412"/>
                  </a:lnTo>
                  <a:lnTo>
                    <a:pt x="3556" y="1430"/>
                  </a:lnTo>
                  <a:lnTo>
                    <a:pt x="3437" y="1467"/>
                  </a:lnTo>
                  <a:lnTo>
                    <a:pt x="3318" y="1503"/>
                  </a:lnTo>
                  <a:lnTo>
                    <a:pt x="3199" y="1540"/>
                  </a:lnTo>
                  <a:lnTo>
                    <a:pt x="3089" y="1595"/>
                  </a:lnTo>
                  <a:lnTo>
                    <a:pt x="2979" y="1650"/>
                  </a:lnTo>
                  <a:lnTo>
                    <a:pt x="2869" y="1723"/>
                  </a:lnTo>
                  <a:lnTo>
                    <a:pt x="2768" y="1796"/>
                  </a:lnTo>
                  <a:lnTo>
                    <a:pt x="2676" y="1879"/>
                  </a:lnTo>
                  <a:lnTo>
                    <a:pt x="2585" y="1980"/>
                  </a:lnTo>
                  <a:lnTo>
                    <a:pt x="2502" y="2081"/>
                  </a:lnTo>
                  <a:lnTo>
                    <a:pt x="2438" y="2190"/>
                  </a:lnTo>
                  <a:lnTo>
                    <a:pt x="2392" y="2300"/>
                  </a:lnTo>
                  <a:lnTo>
                    <a:pt x="2365" y="2410"/>
                  </a:lnTo>
                  <a:lnTo>
                    <a:pt x="2346" y="2530"/>
                  </a:lnTo>
                  <a:lnTo>
                    <a:pt x="2337" y="2649"/>
                  </a:lnTo>
                  <a:lnTo>
                    <a:pt x="2346" y="2777"/>
                  </a:lnTo>
                  <a:lnTo>
                    <a:pt x="2356" y="2896"/>
                  </a:lnTo>
                  <a:lnTo>
                    <a:pt x="2383" y="3024"/>
                  </a:lnTo>
                  <a:lnTo>
                    <a:pt x="2420" y="3153"/>
                  </a:lnTo>
                  <a:lnTo>
                    <a:pt x="2456" y="3281"/>
                  </a:lnTo>
                  <a:lnTo>
                    <a:pt x="2502" y="3409"/>
                  </a:lnTo>
                  <a:lnTo>
                    <a:pt x="2621" y="3666"/>
                  </a:lnTo>
                  <a:lnTo>
                    <a:pt x="2740" y="3922"/>
                  </a:lnTo>
                  <a:lnTo>
                    <a:pt x="2997" y="4408"/>
                  </a:lnTo>
                  <a:lnTo>
                    <a:pt x="3116" y="4637"/>
                  </a:lnTo>
                  <a:lnTo>
                    <a:pt x="3208" y="4857"/>
                  </a:lnTo>
                  <a:lnTo>
                    <a:pt x="3254" y="4958"/>
                  </a:lnTo>
                  <a:lnTo>
                    <a:pt x="3281" y="5050"/>
                  </a:lnTo>
                  <a:lnTo>
                    <a:pt x="3299" y="5141"/>
                  </a:lnTo>
                  <a:lnTo>
                    <a:pt x="3318" y="5233"/>
                  </a:lnTo>
                  <a:lnTo>
                    <a:pt x="3318" y="5306"/>
                  </a:lnTo>
                  <a:lnTo>
                    <a:pt x="3309" y="5389"/>
                  </a:lnTo>
                  <a:lnTo>
                    <a:pt x="3290" y="5453"/>
                  </a:lnTo>
                  <a:lnTo>
                    <a:pt x="3254" y="5517"/>
                  </a:lnTo>
                  <a:lnTo>
                    <a:pt x="3162" y="5618"/>
                  </a:lnTo>
                  <a:lnTo>
                    <a:pt x="3070" y="5691"/>
                  </a:lnTo>
                  <a:lnTo>
                    <a:pt x="2970" y="5746"/>
                  </a:lnTo>
                  <a:lnTo>
                    <a:pt x="2878" y="5792"/>
                  </a:lnTo>
                  <a:lnTo>
                    <a:pt x="2786" y="5819"/>
                  </a:lnTo>
                  <a:lnTo>
                    <a:pt x="2695" y="5838"/>
                  </a:lnTo>
                  <a:lnTo>
                    <a:pt x="2530" y="5856"/>
                  </a:lnTo>
                  <a:lnTo>
                    <a:pt x="2456" y="5874"/>
                  </a:lnTo>
                  <a:lnTo>
                    <a:pt x="2392" y="5893"/>
                  </a:lnTo>
                  <a:lnTo>
                    <a:pt x="2337" y="5920"/>
                  </a:lnTo>
                  <a:lnTo>
                    <a:pt x="2301" y="5957"/>
                  </a:lnTo>
                  <a:lnTo>
                    <a:pt x="2273" y="6021"/>
                  </a:lnTo>
                  <a:lnTo>
                    <a:pt x="2264" y="6103"/>
                  </a:lnTo>
                  <a:lnTo>
                    <a:pt x="2273" y="6204"/>
                  </a:lnTo>
                  <a:lnTo>
                    <a:pt x="2291" y="6342"/>
                  </a:lnTo>
                  <a:lnTo>
                    <a:pt x="2319" y="6415"/>
                  </a:lnTo>
                  <a:lnTo>
                    <a:pt x="2346" y="6488"/>
                  </a:lnTo>
                  <a:lnTo>
                    <a:pt x="2392" y="6552"/>
                  </a:lnTo>
                  <a:lnTo>
                    <a:pt x="2438" y="6626"/>
                  </a:lnTo>
                  <a:lnTo>
                    <a:pt x="2548" y="6754"/>
                  </a:lnTo>
                  <a:lnTo>
                    <a:pt x="2676" y="6882"/>
                  </a:lnTo>
                  <a:lnTo>
                    <a:pt x="2960" y="7130"/>
                  </a:lnTo>
                  <a:lnTo>
                    <a:pt x="3098" y="7258"/>
                  </a:lnTo>
                  <a:lnTo>
                    <a:pt x="3217" y="7386"/>
                  </a:lnTo>
                  <a:lnTo>
                    <a:pt x="3272" y="7451"/>
                  </a:lnTo>
                  <a:lnTo>
                    <a:pt x="3318" y="7524"/>
                  </a:lnTo>
                  <a:lnTo>
                    <a:pt x="3354" y="7588"/>
                  </a:lnTo>
                  <a:lnTo>
                    <a:pt x="3391" y="7661"/>
                  </a:lnTo>
                  <a:lnTo>
                    <a:pt x="3409" y="7735"/>
                  </a:lnTo>
                  <a:lnTo>
                    <a:pt x="3419" y="7817"/>
                  </a:lnTo>
                  <a:lnTo>
                    <a:pt x="3419" y="7890"/>
                  </a:lnTo>
                  <a:lnTo>
                    <a:pt x="3400" y="7973"/>
                  </a:lnTo>
                  <a:lnTo>
                    <a:pt x="3373" y="8065"/>
                  </a:lnTo>
                  <a:lnTo>
                    <a:pt x="3336" y="8147"/>
                  </a:lnTo>
                  <a:lnTo>
                    <a:pt x="3281" y="8239"/>
                  </a:lnTo>
                  <a:lnTo>
                    <a:pt x="3199" y="8339"/>
                  </a:lnTo>
                  <a:lnTo>
                    <a:pt x="3116" y="8440"/>
                  </a:lnTo>
                  <a:lnTo>
                    <a:pt x="3006" y="8541"/>
                  </a:lnTo>
                  <a:lnTo>
                    <a:pt x="2869" y="8651"/>
                  </a:lnTo>
                  <a:lnTo>
                    <a:pt x="2722" y="8770"/>
                  </a:lnTo>
                  <a:lnTo>
                    <a:pt x="2658" y="8688"/>
                  </a:lnTo>
                  <a:lnTo>
                    <a:pt x="2475" y="8468"/>
                  </a:lnTo>
                  <a:lnTo>
                    <a:pt x="2337" y="8339"/>
                  </a:lnTo>
                  <a:lnTo>
                    <a:pt x="2191" y="8193"/>
                  </a:lnTo>
                  <a:lnTo>
                    <a:pt x="2026" y="8046"/>
                  </a:lnTo>
                  <a:lnTo>
                    <a:pt x="1842" y="7900"/>
                  </a:lnTo>
                  <a:lnTo>
                    <a:pt x="1650" y="7771"/>
                  </a:lnTo>
                  <a:lnTo>
                    <a:pt x="1549" y="7716"/>
                  </a:lnTo>
                  <a:lnTo>
                    <a:pt x="1448" y="7670"/>
                  </a:lnTo>
                  <a:lnTo>
                    <a:pt x="1348" y="7625"/>
                  </a:lnTo>
                  <a:lnTo>
                    <a:pt x="1247" y="7588"/>
                  </a:lnTo>
                  <a:lnTo>
                    <a:pt x="1146" y="7560"/>
                  </a:lnTo>
                  <a:lnTo>
                    <a:pt x="1036" y="7542"/>
                  </a:lnTo>
                  <a:lnTo>
                    <a:pt x="935" y="7533"/>
                  </a:lnTo>
                  <a:lnTo>
                    <a:pt x="834" y="7542"/>
                  </a:lnTo>
                  <a:lnTo>
                    <a:pt x="734" y="7560"/>
                  </a:lnTo>
                  <a:lnTo>
                    <a:pt x="633" y="7597"/>
                  </a:lnTo>
                  <a:lnTo>
                    <a:pt x="532" y="7643"/>
                  </a:lnTo>
                  <a:lnTo>
                    <a:pt x="431" y="7707"/>
                  </a:lnTo>
                  <a:lnTo>
                    <a:pt x="340" y="7780"/>
                  </a:lnTo>
                  <a:lnTo>
                    <a:pt x="248" y="7881"/>
                  </a:lnTo>
                  <a:lnTo>
                    <a:pt x="165" y="7982"/>
                  </a:lnTo>
                  <a:lnTo>
                    <a:pt x="110" y="8092"/>
                  </a:lnTo>
                  <a:lnTo>
                    <a:pt x="55" y="8211"/>
                  </a:lnTo>
                  <a:lnTo>
                    <a:pt x="28" y="8321"/>
                  </a:lnTo>
                  <a:lnTo>
                    <a:pt x="10" y="8440"/>
                  </a:lnTo>
                  <a:lnTo>
                    <a:pt x="1" y="8550"/>
                  </a:lnTo>
                  <a:lnTo>
                    <a:pt x="10" y="8669"/>
                  </a:lnTo>
                  <a:lnTo>
                    <a:pt x="28" y="8788"/>
                  </a:lnTo>
                  <a:lnTo>
                    <a:pt x="55" y="8908"/>
                  </a:lnTo>
                  <a:lnTo>
                    <a:pt x="92" y="9027"/>
                  </a:lnTo>
                  <a:lnTo>
                    <a:pt x="138" y="9146"/>
                  </a:lnTo>
                  <a:lnTo>
                    <a:pt x="193" y="9256"/>
                  </a:lnTo>
                  <a:lnTo>
                    <a:pt x="257" y="9375"/>
                  </a:lnTo>
                  <a:lnTo>
                    <a:pt x="321" y="9485"/>
                  </a:lnTo>
                  <a:lnTo>
                    <a:pt x="468" y="9705"/>
                  </a:lnTo>
                  <a:lnTo>
                    <a:pt x="624" y="9906"/>
                  </a:lnTo>
                  <a:lnTo>
                    <a:pt x="779" y="10090"/>
                  </a:lnTo>
                  <a:lnTo>
                    <a:pt x="935" y="10264"/>
                  </a:lnTo>
                  <a:lnTo>
                    <a:pt x="1082" y="10401"/>
                  </a:lnTo>
                  <a:lnTo>
                    <a:pt x="1311" y="10612"/>
                  </a:lnTo>
                  <a:lnTo>
                    <a:pt x="1393" y="10685"/>
                  </a:lnTo>
                  <a:lnTo>
                    <a:pt x="1467" y="10740"/>
                  </a:lnTo>
                  <a:lnTo>
                    <a:pt x="1531" y="10804"/>
                  </a:lnTo>
                  <a:lnTo>
                    <a:pt x="1623" y="10896"/>
                  </a:lnTo>
                  <a:lnTo>
                    <a:pt x="1723" y="11006"/>
                  </a:lnTo>
                  <a:lnTo>
                    <a:pt x="1815" y="11144"/>
                  </a:lnTo>
                  <a:lnTo>
                    <a:pt x="1907" y="11281"/>
                  </a:lnTo>
                  <a:lnTo>
                    <a:pt x="1989" y="11446"/>
                  </a:lnTo>
                  <a:lnTo>
                    <a:pt x="2017" y="11528"/>
                  </a:lnTo>
                  <a:lnTo>
                    <a:pt x="2044" y="11611"/>
                  </a:lnTo>
                  <a:lnTo>
                    <a:pt x="2062" y="11703"/>
                  </a:lnTo>
                  <a:lnTo>
                    <a:pt x="2072" y="11785"/>
                  </a:lnTo>
                  <a:lnTo>
                    <a:pt x="2072" y="11877"/>
                  </a:lnTo>
                  <a:lnTo>
                    <a:pt x="2072" y="11968"/>
                  </a:lnTo>
                  <a:lnTo>
                    <a:pt x="2044" y="12069"/>
                  </a:lnTo>
                  <a:lnTo>
                    <a:pt x="2017" y="12161"/>
                  </a:lnTo>
                  <a:lnTo>
                    <a:pt x="1971" y="12252"/>
                  </a:lnTo>
                  <a:lnTo>
                    <a:pt x="1916" y="12344"/>
                  </a:lnTo>
                  <a:lnTo>
                    <a:pt x="1842" y="12445"/>
                  </a:lnTo>
                  <a:lnTo>
                    <a:pt x="1751" y="12536"/>
                  </a:lnTo>
                  <a:lnTo>
                    <a:pt x="1650" y="12628"/>
                  </a:lnTo>
                  <a:lnTo>
                    <a:pt x="1531" y="12720"/>
                  </a:lnTo>
                  <a:lnTo>
                    <a:pt x="1393" y="12811"/>
                  </a:lnTo>
                  <a:lnTo>
                    <a:pt x="1228" y="12894"/>
                  </a:lnTo>
                  <a:lnTo>
                    <a:pt x="1238" y="12985"/>
                  </a:lnTo>
                  <a:lnTo>
                    <a:pt x="1238" y="13077"/>
                  </a:lnTo>
                  <a:lnTo>
                    <a:pt x="1238" y="13169"/>
                  </a:lnTo>
                  <a:lnTo>
                    <a:pt x="1219" y="13260"/>
                  </a:lnTo>
                  <a:lnTo>
                    <a:pt x="1183" y="13435"/>
                  </a:lnTo>
                  <a:lnTo>
                    <a:pt x="1128" y="13609"/>
                  </a:lnTo>
                  <a:lnTo>
                    <a:pt x="1054" y="13783"/>
                  </a:lnTo>
                  <a:lnTo>
                    <a:pt x="963" y="13939"/>
                  </a:lnTo>
                  <a:lnTo>
                    <a:pt x="871" y="14094"/>
                  </a:lnTo>
                  <a:lnTo>
                    <a:pt x="770" y="14232"/>
                  </a:lnTo>
                  <a:lnTo>
                    <a:pt x="669" y="14369"/>
                  </a:lnTo>
                  <a:lnTo>
                    <a:pt x="569" y="14479"/>
                  </a:lnTo>
                  <a:lnTo>
                    <a:pt x="395" y="14672"/>
                  </a:lnTo>
                  <a:lnTo>
                    <a:pt x="266" y="14800"/>
                  </a:lnTo>
                  <a:lnTo>
                    <a:pt x="220" y="14846"/>
                  </a:lnTo>
                  <a:lnTo>
                    <a:pt x="6489" y="20207"/>
                  </a:lnTo>
                  <a:lnTo>
                    <a:pt x="10264" y="12692"/>
                  </a:lnTo>
                  <a:lnTo>
                    <a:pt x="10401" y="12436"/>
                  </a:lnTo>
                  <a:lnTo>
                    <a:pt x="10557" y="12179"/>
                  </a:lnTo>
                  <a:lnTo>
                    <a:pt x="10713" y="11932"/>
                  </a:lnTo>
                  <a:lnTo>
                    <a:pt x="10887" y="11684"/>
                  </a:lnTo>
                  <a:lnTo>
                    <a:pt x="11070" y="11455"/>
                  </a:lnTo>
                  <a:lnTo>
                    <a:pt x="11263" y="11226"/>
                  </a:lnTo>
                  <a:lnTo>
                    <a:pt x="11455" y="10997"/>
                  </a:lnTo>
                  <a:lnTo>
                    <a:pt x="11657" y="10777"/>
                  </a:lnTo>
                  <a:lnTo>
                    <a:pt x="11666" y="10768"/>
                  </a:lnTo>
                  <a:lnTo>
                    <a:pt x="11749" y="10667"/>
                  </a:lnTo>
                  <a:lnTo>
                    <a:pt x="11813" y="10557"/>
                  </a:lnTo>
                  <a:lnTo>
                    <a:pt x="11868" y="10438"/>
                  </a:lnTo>
                  <a:lnTo>
                    <a:pt x="11904" y="10319"/>
                  </a:lnTo>
                  <a:lnTo>
                    <a:pt x="11932" y="10191"/>
                  </a:lnTo>
                  <a:lnTo>
                    <a:pt x="11941" y="10053"/>
                  </a:lnTo>
                  <a:lnTo>
                    <a:pt x="11941" y="9916"/>
                  </a:lnTo>
                  <a:lnTo>
                    <a:pt x="11941" y="9769"/>
                  </a:lnTo>
                  <a:lnTo>
                    <a:pt x="11923" y="9622"/>
                  </a:lnTo>
                  <a:lnTo>
                    <a:pt x="11895" y="9476"/>
                  </a:lnTo>
                  <a:lnTo>
                    <a:pt x="11859" y="9329"/>
                  </a:lnTo>
                  <a:lnTo>
                    <a:pt x="11822" y="9173"/>
                  </a:lnTo>
                  <a:lnTo>
                    <a:pt x="11721" y="8880"/>
                  </a:lnTo>
                  <a:lnTo>
                    <a:pt x="11611" y="8587"/>
                  </a:lnTo>
                  <a:lnTo>
                    <a:pt x="11483" y="8303"/>
                  </a:lnTo>
                  <a:lnTo>
                    <a:pt x="11355" y="8046"/>
                  </a:lnTo>
                  <a:lnTo>
                    <a:pt x="11217" y="7808"/>
                  </a:lnTo>
                  <a:lnTo>
                    <a:pt x="11098" y="7597"/>
                  </a:lnTo>
                  <a:lnTo>
                    <a:pt x="10915" y="7295"/>
                  </a:lnTo>
                  <a:lnTo>
                    <a:pt x="10832" y="7185"/>
                  </a:lnTo>
                  <a:lnTo>
                    <a:pt x="10915" y="7111"/>
                  </a:lnTo>
                  <a:lnTo>
                    <a:pt x="11116" y="6919"/>
                  </a:lnTo>
                  <a:lnTo>
                    <a:pt x="11382" y="6644"/>
                  </a:lnTo>
                  <a:lnTo>
                    <a:pt x="11519" y="6497"/>
                  </a:lnTo>
                  <a:lnTo>
                    <a:pt x="11639" y="6342"/>
                  </a:lnTo>
                  <a:lnTo>
                    <a:pt x="11749" y="6186"/>
                  </a:lnTo>
                  <a:lnTo>
                    <a:pt x="11840" y="6039"/>
                  </a:lnTo>
                  <a:lnTo>
                    <a:pt x="11868" y="5975"/>
                  </a:lnTo>
                  <a:lnTo>
                    <a:pt x="11895" y="5911"/>
                  </a:lnTo>
                  <a:lnTo>
                    <a:pt x="11904" y="5847"/>
                  </a:lnTo>
                  <a:lnTo>
                    <a:pt x="11904" y="5792"/>
                  </a:lnTo>
                  <a:lnTo>
                    <a:pt x="11895" y="5737"/>
                  </a:lnTo>
                  <a:lnTo>
                    <a:pt x="11868" y="5691"/>
                  </a:lnTo>
                  <a:lnTo>
                    <a:pt x="11831" y="5654"/>
                  </a:lnTo>
                  <a:lnTo>
                    <a:pt x="11785" y="5627"/>
                  </a:lnTo>
                  <a:lnTo>
                    <a:pt x="11721" y="5609"/>
                  </a:lnTo>
                  <a:lnTo>
                    <a:pt x="11629" y="5590"/>
                  </a:lnTo>
                  <a:lnTo>
                    <a:pt x="11410" y="5590"/>
                  </a:lnTo>
                  <a:lnTo>
                    <a:pt x="11171" y="5599"/>
                  </a:lnTo>
                  <a:lnTo>
                    <a:pt x="11061" y="5599"/>
                  </a:lnTo>
                  <a:lnTo>
                    <a:pt x="10951" y="5590"/>
                  </a:lnTo>
                  <a:lnTo>
                    <a:pt x="10860" y="5572"/>
                  </a:lnTo>
                  <a:lnTo>
                    <a:pt x="10768" y="5554"/>
                  </a:lnTo>
                  <a:lnTo>
                    <a:pt x="10686" y="5526"/>
                  </a:lnTo>
                  <a:lnTo>
                    <a:pt x="10612" y="5499"/>
                  </a:lnTo>
                  <a:lnTo>
                    <a:pt x="10539" y="5462"/>
                  </a:lnTo>
                  <a:lnTo>
                    <a:pt x="10475" y="5425"/>
                  </a:lnTo>
                  <a:lnTo>
                    <a:pt x="10411" y="5379"/>
                  </a:lnTo>
                  <a:lnTo>
                    <a:pt x="10346" y="5325"/>
                  </a:lnTo>
                  <a:lnTo>
                    <a:pt x="10292" y="5270"/>
                  </a:lnTo>
                  <a:lnTo>
                    <a:pt x="10246" y="5215"/>
                  </a:lnTo>
                  <a:lnTo>
                    <a:pt x="10154" y="5077"/>
                  </a:lnTo>
                  <a:lnTo>
                    <a:pt x="10072" y="4921"/>
                  </a:lnTo>
                  <a:lnTo>
                    <a:pt x="9989" y="4756"/>
                  </a:lnTo>
                  <a:lnTo>
                    <a:pt x="9916" y="4564"/>
                  </a:lnTo>
                  <a:lnTo>
                    <a:pt x="9842" y="4362"/>
                  </a:lnTo>
                  <a:lnTo>
                    <a:pt x="9678" y="3913"/>
                  </a:lnTo>
                  <a:lnTo>
                    <a:pt x="9586" y="3657"/>
                  </a:lnTo>
                  <a:lnTo>
                    <a:pt x="9485" y="3400"/>
                  </a:lnTo>
                  <a:lnTo>
                    <a:pt x="9412" y="3217"/>
                  </a:lnTo>
                  <a:lnTo>
                    <a:pt x="9320" y="3024"/>
                  </a:lnTo>
                  <a:lnTo>
                    <a:pt x="9100" y="2603"/>
                  </a:lnTo>
                  <a:lnTo>
                    <a:pt x="8853" y="2154"/>
                  </a:lnTo>
                  <a:lnTo>
                    <a:pt x="8587" y="1696"/>
                  </a:lnTo>
                  <a:lnTo>
                    <a:pt x="8312" y="1237"/>
                  </a:lnTo>
                  <a:lnTo>
                    <a:pt x="8037" y="798"/>
                  </a:lnTo>
                  <a:lnTo>
                    <a:pt x="7524" y="0"/>
                  </a:lnTo>
                  <a:close/>
                </a:path>
              </a:pathLst>
            </a:custGeom>
            <a:solidFill>
              <a:srgbClr val="F798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290260" y="1584750"/>
              <a:ext cx="289825" cy="434375"/>
            </a:xfrm>
            <a:custGeom>
              <a:rect b="b" l="l" r="r" t="t"/>
              <a:pathLst>
                <a:path extrusionOk="0" h="17375" w="11593">
                  <a:moveTo>
                    <a:pt x="5947" y="0"/>
                  </a:moveTo>
                  <a:lnTo>
                    <a:pt x="5718" y="19"/>
                  </a:lnTo>
                  <a:lnTo>
                    <a:pt x="5508" y="37"/>
                  </a:lnTo>
                  <a:lnTo>
                    <a:pt x="5297" y="73"/>
                  </a:lnTo>
                  <a:lnTo>
                    <a:pt x="5104" y="119"/>
                  </a:lnTo>
                  <a:lnTo>
                    <a:pt x="4930" y="174"/>
                  </a:lnTo>
                  <a:lnTo>
                    <a:pt x="4756" y="238"/>
                  </a:lnTo>
                  <a:lnTo>
                    <a:pt x="4610" y="312"/>
                  </a:lnTo>
                  <a:lnTo>
                    <a:pt x="4472" y="394"/>
                  </a:lnTo>
                  <a:lnTo>
                    <a:pt x="4353" y="486"/>
                  </a:lnTo>
                  <a:lnTo>
                    <a:pt x="4252" y="587"/>
                  </a:lnTo>
                  <a:lnTo>
                    <a:pt x="4215" y="642"/>
                  </a:lnTo>
                  <a:lnTo>
                    <a:pt x="4179" y="697"/>
                  </a:lnTo>
                  <a:lnTo>
                    <a:pt x="4124" y="797"/>
                  </a:lnTo>
                  <a:lnTo>
                    <a:pt x="4078" y="898"/>
                  </a:lnTo>
                  <a:lnTo>
                    <a:pt x="4051" y="990"/>
                  </a:lnTo>
                  <a:lnTo>
                    <a:pt x="4023" y="1082"/>
                  </a:lnTo>
                  <a:lnTo>
                    <a:pt x="4014" y="1173"/>
                  </a:lnTo>
                  <a:lnTo>
                    <a:pt x="4014" y="1265"/>
                  </a:lnTo>
                  <a:lnTo>
                    <a:pt x="4023" y="1347"/>
                  </a:lnTo>
                  <a:lnTo>
                    <a:pt x="4032" y="1430"/>
                  </a:lnTo>
                  <a:lnTo>
                    <a:pt x="4060" y="1512"/>
                  </a:lnTo>
                  <a:lnTo>
                    <a:pt x="4087" y="1595"/>
                  </a:lnTo>
                  <a:lnTo>
                    <a:pt x="4124" y="1668"/>
                  </a:lnTo>
                  <a:lnTo>
                    <a:pt x="4170" y="1741"/>
                  </a:lnTo>
                  <a:lnTo>
                    <a:pt x="4215" y="1815"/>
                  </a:lnTo>
                  <a:lnTo>
                    <a:pt x="4261" y="1879"/>
                  </a:lnTo>
                  <a:lnTo>
                    <a:pt x="4380" y="2007"/>
                  </a:lnTo>
                  <a:lnTo>
                    <a:pt x="4435" y="2071"/>
                  </a:lnTo>
                  <a:lnTo>
                    <a:pt x="4481" y="2126"/>
                  </a:lnTo>
                  <a:lnTo>
                    <a:pt x="4509" y="2200"/>
                  </a:lnTo>
                  <a:lnTo>
                    <a:pt x="4536" y="2264"/>
                  </a:lnTo>
                  <a:lnTo>
                    <a:pt x="4555" y="2337"/>
                  </a:lnTo>
                  <a:lnTo>
                    <a:pt x="4555" y="2410"/>
                  </a:lnTo>
                  <a:lnTo>
                    <a:pt x="4555" y="2484"/>
                  </a:lnTo>
                  <a:lnTo>
                    <a:pt x="4545" y="2557"/>
                  </a:lnTo>
                  <a:lnTo>
                    <a:pt x="4527" y="2621"/>
                  </a:lnTo>
                  <a:lnTo>
                    <a:pt x="4500" y="2685"/>
                  </a:lnTo>
                  <a:lnTo>
                    <a:pt x="4463" y="2749"/>
                  </a:lnTo>
                  <a:lnTo>
                    <a:pt x="4417" y="2813"/>
                  </a:lnTo>
                  <a:lnTo>
                    <a:pt x="4371" y="2868"/>
                  </a:lnTo>
                  <a:lnTo>
                    <a:pt x="4307" y="2914"/>
                  </a:lnTo>
                  <a:lnTo>
                    <a:pt x="4243" y="2951"/>
                  </a:lnTo>
                  <a:lnTo>
                    <a:pt x="4170" y="2988"/>
                  </a:lnTo>
                  <a:lnTo>
                    <a:pt x="3996" y="3061"/>
                  </a:lnTo>
                  <a:lnTo>
                    <a:pt x="3821" y="3143"/>
                  </a:lnTo>
                  <a:lnTo>
                    <a:pt x="3647" y="3235"/>
                  </a:lnTo>
                  <a:lnTo>
                    <a:pt x="3473" y="3327"/>
                  </a:lnTo>
                  <a:lnTo>
                    <a:pt x="3308" y="3446"/>
                  </a:lnTo>
                  <a:lnTo>
                    <a:pt x="3143" y="3565"/>
                  </a:lnTo>
                  <a:lnTo>
                    <a:pt x="2978" y="3693"/>
                  </a:lnTo>
                  <a:lnTo>
                    <a:pt x="2832" y="3840"/>
                  </a:lnTo>
                  <a:lnTo>
                    <a:pt x="2685" y="3996"/>
                  </a:lnTo>
                  <a:lnTo>
                    <a:pt x="2557" y="4170"/>
                  </a:lnTo>
                  <a:lnTo>
                    <a:pt x="2447" y="4353"/>
                  </a:lnTo>
                  <a:lnTo>
                    <a:pt x="2346" y="4545"/>
                  </a:lnTo>
                  <a:lnTo>
                    <a:pt x="2300" y="4655"/>
                  </a:lnTo>
                  <a:lnTo>
                    <a:pt x="2254" y="4756"/>
                  </a:lnTo>
                  <a:lnTo>
                    <a:pt x="2227" y="4866"/>
                  </a:lnTo>
                  <a:lnTo>
                    <a:pt x="2190" y="4985"/>
                  </a:lnTo>
                  <a:lnTo>
                    <a:pt x="2172" y="5104"/>
                  </a:lnTo>
                  <a:lnTo>
                    <a:pt x="2144" y="5224"/>
                  </a:lnTo>
                  <a:lnTo>
                    <a:pt x="2135" y="5352"/>
                  </a:lnTo>
                  <a:lnTo>
                    <a:pt x="2126" y="5489"/>
                  </a:lnTo>
                  <a:lnTo>
                    <a:pt x="2108" y="5709"/>
                  </a:lnTo>
                  <a:lnTo>
                    <a:pt x="2080" y="5911"/>
                  </a:lnTo>
                  <a:lnTo>
                    <a:pt x="2034" y="6103"/>
                  </a:lnTo>
                  <a:lnTo>
                    <a:pt x="1989" y="6277"/>
                  </a:lnTo>
                  <a:lnTo>
                    <a:pt x="1925" y="6442"/>
                  </a:lnTo>
                  <a:lnTo>
                    <a:pt x="1860" y="6589"/>
                  </a:lnTo>
                  <a:lnTo>
                    <a:pt x="1778" y="6736"/>
                  </a:lnTo>
                  <a:lnTo>
                    <a:pt x="1695" y="6864"/>
                  </a:lnTo>
                  <a:lnTo>
                    <a:pt x="1604" y="6983"/>
                  </a:lnTo>
                  <a:lnTo>
                    <a:pt x="1503" y="7093"/>
                  </a:lnTo>
                  <a:lnTo>
                    <a:pt x="1402" y="7203"/>
                  </a:lnTo>
                  <a:lnTo>
                    <a:pt x="1301" y="7304"/>
                  </a:lnTo>
                  <a:lnTo>
                    <a:pt x="1091" y="7496"/>
                  </a:lnTo>
                  <a:lnTo>
                    <a:pt x="880" y="7689"/>
                  </a:lnTo>
                  <a:lnTo>
                    <a:pt x="669" y="7881"/>
                  </a:lnTo>
                  <a:lnTo>
                    <a:pt x="577" y="7982"/>
                  </a:lnTo>
                  <a:lnTo>
                    <a:pt x="477" y="8083"/>
                  </a:lnTo>
                  <a:lnTo>
                    <a:pt x="394" y="8193"/>
                  </a:lnTo>
                  <a:lnTo>
                    <a:pt x="312" y="8312"/>
                  </a:lnTo>
                  <a:lnTo>
                    <a:pt x="238" y="8440"/>
                  </a:lnTo>
                  <a:lnTo>
                    <a:pt x="174" y="8578"/>
                  </a:lnTo>
                  <a:lnTo>
                    <a:pt x="110" y="8724"/>
                  </a:lnTo>
                  <a:lnTo>
                    <a:pt x="64" y="8889"/>
                  </a:lnTo>
                  <a:lnTo>
                    <a:pt x="37" y="9063"/>
                  </a:lnTo>
                  <a:lnTo>
                    <a:pt x="9" y="9247"/>
                  </a:lnTo>
                  <a:lnTo>
                    <a:pt x="0" y="9448"/>
                  </a:lnTo>
                  <a:lnTo>
                    <a:pt x="0" y="9668"/>
                  </a:lnTo>
                  <a:lnTo>
                    <a:pt x="18" y="9906"/>
                  </a:lnTo>
                  <a:lnTo>
                    <a:pt x="55" y="10172"/>
                  </a:lnTo>
                  <a:lnTo>
                    <a:pt x="83" y="10300"/>
                  </a:lnTo>
                  <a:lnTo>
                    <a:pt x="110" y="10438"/>
                  </a:lnTo>
                  <a:lnTo>
                    <a:pt x="193" y="10722"/>
                  </a:lnTo>
                  <a:lnTo>
                    <a:pt x="293" y="11006"/>
                  </a:lnTo>
                  <a:lnTo>
                    <a:pt x="412" y="11299"/>
                  </a:lnTo>
                  <a:lnTo>
                    <a:pt x="550" y="11592"/>
                  </a:lnTo>
                  <a:lnTo>
                    <a:pt x="715" y="11895"/>
                  </a:lnTo>
                  <a:lnTo>
                    <a:pt x="880" y="12197"/>
                  </a:lnTo>
                  <a:lnTo>
                    <a:pt x="1063" y="12500"/>
                  </a:lnTo>
                  <a:lnTo>
                    <a:pt x="1265" y="12802"/>
                  </a:lnTo>
                  <a:lnTo>
                    <a:pt x="1466" y="13104"/>
                  </a:lnTo>
                  <a:lnTo>
                    <a:pt x="1686" y="13407"/>
                  </a:lnTo>
                  <a:lnTo>
                    <a:pt x="1906" y="13709"/>
                  </a:lnTo>
                  <a:lnTo>
                    <a:pt x="2135" y="14003"/>
                  </a:lnTo>
                  <a:lnTo>
                    <a:pt x="2364" y="14287"/>
                  </a:lnTo>
                  <a:lnTo>
                    <a:pt x="2832" y="14846"/>
                  </a:lnTo>
                  <a:lnTo>
                    <a:pt x="3299" y="15368"/>
                  </a:lnTo>
                  <a:lnTo>
                    <a:pt x="3739" y="15854"/>
                  </a:lnTo>
                  <a:lnTo>
                    <a:pt x="4151" y="16284"/>
                  </a:lnTo>
                  <a:lnTo>
                    <a:pt x="4518" y="16651"/>
                  </a:lnTo>
                  <a:lnTo>
                    <a:pt x="4820" y="16953"/>
                  </a:lnTo>
                  <a:lnTo>
                    <a:pt x="5059" y="17182"/>
                  </a:lnTo>
                  <a:lnTo>
                    <a:pt x="5260" y="17375"/>
                  </a:lnTo>
                  <a:lnTo>
                    <a:pt x="5425" y="17292"/>
                  </a:lnTo>
                  <a:lnTo>
                    <a:pt x="5563" y="17201"/>
                  </a:lnTo>
                  <a:lnTo>
                    <a:pt x="5682" y="17109"/>
                  </a:lnTo>
                  <a:lnTo>
                    <a:pt x="5792" y="17017"/>
                  </a:lnTo>
                  <a:lnTo>
                    <a:pt x="5874" y="16926"/>
                  </a:lnTo>
                  <a:lnTo>
                    <a:pt x="5947" y="16825"/>
                  </a:lnTo>
                  <a:lnTo>
                    <a:pt x="6002" y="16733"/>
                  </a:lnTo>
                  <a:lnTo>
                    <a:pt x="6048" y="16642"/>
                  </a:lnTo>
                  <a:lnTo>
                    <a:pt x="6085" y="16550"/>
                  </a:lnTo>
                  <a:lnTo>
                    <a:pt x="6103" y="16449"/>
                  </a:lnTo>
                  <a:lnTo>
                    <a:pt x="6112" y="16358"/>
                  </a:lnTo>
                  <a:lnTo>
                    <a:pt x="6103" y="16266"/>
                  </a:lnTo>
                  <a:lnTo>
                    <a:pt x="6094" y="16184"/>
                  </a:lnTo>
                  <a:lnTo>
                    <a:pt x="6076" y="16092"/>
                  </a:lnTo>
                  <a:lnTo>
                    <a:pt x="6057" y="16009"/>
                  </a:lnTo>
                  <a:lnTo>
                    <a:pt x="6021" y="15927"/>
                  </a:lnTo>
                  <a:lnTo>
                    <a:pt x="5947" y="15762"/>
                  </a:lnTo>
                  <a:lnTo>
                    <a:pt x="5847" y="15625"/>
                  </a:lnTo>
                  <a:lnTo>
                    <a:pt x="5755" y="15487"/>
                  </a:lnTo>
                  <a:lnTo>
                    <a:pt x="5654" y="15377"/>
                  </a:lnTo>
                  <a:lnTo>
                    <a:pt x="5572" y="15285"/>
                  </a:lnTo>
                  <a:lnTo>
                    <a:pt x="5498" y="15221"/>
                  </a:lnTo>
                  <a:lnTo>
                    <a:pt x="5425" y="15166"/>
                  </a:lnTo>
                  <a:lnTo>
                    <a:pt x="5343" y="15093"/>
                  </a:lnTo>
                  <a:lnTo>
                    <a:pt x="5114" y="14882"/>
                  </a:lnTo>
                  <a:lnTo>
                    <a:pt x="4967" y="14745"/>
                  </a:lnTo>
                  <a:lnTo>
                    <a:pt x="4811" y="14571"/>
                  </a:lnTo>
                  <a:lnTo>
                    <a:pt x="4655" y="14387"/>
                  </a:lnTo>
                  <a:lnTo>
                    <a:pt x="4500" y="14186"/>
                  </a:lnTo>
                  <a:lnTo>
                    <a:pt x="4353" y="13966"/>
                  </a:lnTo>
                  <a:lnTo>
                    <a:pt x="4289" y="13856"/>
                  </a:lnTo>
                  <a:lnTo>
                    <a:pt x="4225" y="13737"/>
                  </a:lnTo>
                  <a:lnTo>
                    <a:pt x="4170" y="13627"/>
                  </a:lnTo>
                  <a:lnTo>
                    <a:pt x="4124" y="13508"/>
                  </a:lnTo>
                  <a:lnTo>
                    <a:pt x="4087" y="13389"/>
                  </a:lnTo>
                  <a:lnTo>
                    <a:pt x="4060" y="13269"/>
                  </a:lnTo>
                  <a:lnTo>
                    <a:pt x="4041" y="13150"/>
                  </a:lnTo>
                  <a:lnTo>
                    <a:pt x="4032" y="13031"/>
                  </a:lnTo>
                  <a:lnTo>
                    <a:pt x="4041" y="12921"/>
                  </a:lnTo>
                  <a:lnTo>
                    <a:pt x="4060" y="12802"/>
                  </a:lnTo>
                  <a:lnTo>
                    <a:pt x="4087" y="12692"/>
                  </a:lnTo>
                  <a:lnTo>
                    <a:pt x="4142" y="12573"/>
                  </a:lnTo>
                  <a:lnTo>
                    <a:pt x="4206" y="12463"/>
                  </a:lnTo>
                  <a:lnTo>
                    <a:pt x="4280" y="12362"/>
                  </a:lnTo>
                  <a:lnTo>
                    <a:pt x="4371" y="12261"/>
                  </a:lnTo>
                  <a:lnTo>
                    <a:pt x="4463" y="12188"/>
                  </a:lnTo>
                  <a:lnTo>
                    <a:pt x="4564" y="12124"/>
                  </a:lnTo>
                  <a:lnTo>
                    <a:pt x="4665" y="12078"/>
                  </a:lnTo>
                  <a:lnTo>
                    <a:pt x="4765" y="12041"/>
                  </a:lnTo>
                  <a:lnTo>
                    <a:pt x="4866" y="12023"/>
                  </a:lnTo>
                  <a:lnTo>
                    <a:pt x="4967" y="12014"/>
                  </a:lnTo>
                  <a:lnTo>
                    <a:pt x="5068" y="12023"/>
                  </a:lnTo>
                  <a:lnTo>
                    <a:pt x="5178" y="12041"/>
                  </a:lnTo>
                  <a:lnTo>
                    <a:pt x="5278" y="12069"/>
                  </a:lnTo>
                  <a:lnTo>
                    <a:pt x="5379" y="12106"/>
                  </a:lnTo>
                  <a:lnTo>
                    <a:pt x="5480" y="12151"/>
                  </a:lnTo>
                  <a:lnTo>
                    <a:pt x="5581" y="12197"/>
                  </a:lnTo>
                  <a:lnTo>
                    <a:pt x="5682" y="12252"/>
                  </a:lnTo>
                  <a:lnTo>
                    <a:pt x="5874" y="12381"/>
                  </a:lnTo>
                  <a:lnTo>
                    <a:pt x="6057" y="12527"/>
                  </a:lnTo>
                  <a:lnTo>
                    <a:pt x="6222" y="12674"/>
                  </a:lnTo>
                  <a:lnTo>
                    <a:pt x="6378" y="12820"/>
                  </a:lnTo>
                  <a:lnTo>
                    <a:pt x="6506" y="12949"/>
                  </a:lnTo>
                  <a:lnTo>
                    <a:pt x="6690" y="13169"/>
                  </a:lnTo>
                  <a:lnTo>
                    <a:pt x="6754" y="13251"/>
                  </a:lnTo>
                  <a:lnTo>
                    <a:pt x="6910" y="13132"/>
                  </a:lnTo>
                  <a:lnTo>
                    <a:pt x="7038" y="13022"/>
                  </a:lnTo>
                  <a:lnTo>
                    <a:pt x="7148" y="12921"/>
                  </a:lnTo>
                  <a:lnTo>
                    <a:pt x="7240" y="12820"/>
                  </a:lnTo>
                  <a:lnTo>
                    <a:pt x="7313" y="12720"/>
                  </a:lnTo>
                  <a:lnTo>
                    <a:pt x="7368" y="12628"/>
                  </a:lnTo>
                  <a:lnTo>
                    <a:pt x="7405" y="12546"/>
                  </a:lnTo>
                  <a:lnTo>
                    <a:pt x="7432" y="12454"/>
                  </a:lnTo>
                  <a:lnTo>
                    <a:pt x="7450" y="12371"/>
                  </a:lnTo>
                  <a:lnTo>
                    <a:pt x="7450" y="12298"/>
                  </a:lnTo>
                  <a:lnTo>
                    <a:pt x="7441" y="12216"/>
                  </a:lnTo>
                  <a:lnTo>
                    <a:pt x="7423" y="12142"/>
                  </a:lnTo>
                  <a:lnTo>
                    <a:pt x="7386" y="12069"/>
                  </a:lnTo>
                  <a:lnTo>
                    <a:pt x="7350" y="12005"/>
                  </a:lnTo>
                  <a:lnTo>
                    <a:pt x="7304" y="11932"/>
                  </a:lnTo>
                  <a:lnTo>
                    <a:pt x="7249" y="11867"/>
                  </a:lnTo>
                  <a:lnTo>
                    <a:pt x="7130" y="11739"/>
                  </a:lnTo>
                  <a:lnTo>
                    <a:pt x="6992" y="11611"/>
                  </a:lnTo>
                  <a:lnTo>
                    <a:pt x="6717" y="11363"/>
                  </a:lnTo>
                  <a:lnTo>
                    <a:pt x="6580" y="11235"/>
                  </a:lnTo>
                  <a:lnTo>
                    <a:pt x="6470" y="11107"/>
                  </a:lnTo>
                  <a:lnTo>
                    <a:pt x="6424" y="11033"/>
                  </a:lnTo>
                  <a:lnTo>
                    <a:pt x="6378" y="10969"/>
                  </a:lnTo>
                  <a:lnTo>
                    <a:pt x="6351" y="10896"/>
                  </a:lnTo>
                  <a:lnTo>
                    <a:pt x="6323" y="10823"/>
                  </a:lnTo>
                  <a:lnTo>
                    <a:pt x="6305" y="10685"/>
                  </a:lnTo>
                  <a:lnTo>
                    <a:pt x="6296" y="10584"/>
                  </a:lnTo>
                  <a:lnTo>
                    <a:pt x="6305" y="10502"/>
                  </a:lnTo>
                  <a:lnTo>
                    <a:pt x="6332" y="10438"/>
                  </a:lnTo>
                  <a:lnTo>
                    <a:pt x="6369" y="10401"/>
                  </a:lnTo>
                  <a:lnTo>
                    <a:pt x="6424" y="10374"/>
                  </a:lnTo>
                  <a:lnTo>
                    <a:pt x="6488" y="10355"/>
                  </a:lnTo>
                  <a:lnTo>
                    <a:pt x="6561" y="10337"/>
                  </a:lnTo>
                  <a:lnTo>
                    <a:pt x="6726" y="10319"/>
                  </a:lnTo>
                  <a:lnTo>
                    <a:pt x="6818" y="10300"/>
                  </a:lnTo>
                  <a:lnTo>
                    <a:pt x="6910" y="10273"/>
                  </a:lnTo>
                  <a:lnTo>
                    <a:pt x="7001" y="10227"/>
                  </a:lnTo>
                  <a:lnTo>
                    <a:pt x="7102" y="10172"/>
                  </a:lnTo>
                  <a:lnTo>
                    <a:pt x="7194" y="10099"/>
                  </a:lnTo>
                  <a:lnTo>
                    <a:pt x="7285" y="9998"/>
                  </a:lnTo>
                  <a:lnTo>
                    <a:pt x="7322" y="9934"/>
                  </a:lnTo>
                  <a:lnTo>
                    <a:pt x="7340" y="9870"/>
                  </a:lnTo>
                  <a:lnTo>
                    <a:pt x="7350" y="9787"/>
                  </a:lnTo>
                  <a:lnTo>
                    <a:pt x="7350" y="9714"/>
                  </a:lnTo>
                  <a:lnTo>
                    <a:pt x="7340" y="9622"/>
                  </a:lnTo>
                  <a:lnTo>
                    <a:pt x="7313" y="9531"/>
                  </a:lnTo>
                  <a:lnTo>
                    <a:pt x="7285" y="9439"/>
                  </a:lnTo>
                  <a:lnTo>
                    <a:pt x="7240" y="9338"/>
                  </a:lnTo>
                  <a:lnTo>
                    <a:pt x="7148" y="9118"/>
                  </a:lnTo>
                  <a:lnTo>
                    <a:pt x="7029" y="8889"/>
                  </a:lnTo>
                  <a:lnTo>
                    <a:pt x="6772" y="8403"/>
                  </a:lnTo>
                  <a:lnTo>
                    <a:pt x="6653" y="8147"/>
                  </a:lnTo>
                  <a:lnTo>
                    <a:pt x="6543" y="7890"/>
                  </a:lnTo>
                  <a:lnTo>
                    <a:pt x="6488" y="7762"/>
                  </a:lnTo>
                  <a:lnTo>
                    <a:pt x="6451" y="7634"/>
                  </a:lnTo>
                  <a:lnTo>
                    <a:pt x="6415" y="7505"/>
                  </a:lnTo>
                  <a:lnTo>
                    <a:pt x="6387" y="7377"/>
                  </a:lnTo>
                  <a:lnTo>
                    <a:pt x="6378" y="7258"/>
                  </a:lnTo>
                  <a:lnTo>
                    <a:pt x="6369" y="7130"/>
                  </a:lnTo>
                  <a:lnTo>
                    <a:pt x="6378" y="7011"/>
                  </a:lnTo>
                  <a:lnTo>
                    <a:pt x="6396" y="6891"/>
                  </a:lnTo>
                  <a:lnTo>
                    <a:pt x="6424" y="6781"/>
                  </a:lnTo>
                  <a:lnTo>
                    <a:pt x="6470" y="6671"/>
                  </a:lnTo>
                  <a:lnTo>
                    <a:pt x="6534" y="6562"/>
                  </a:lnTo>
                  <a:lnTo>
                    <a:pt x="6616" y="6461"/>
                  </a:lnTo>
                  <a:lnTo>
                    <a:pt x="6708" y="6360"/>
                  </a:lnTo>
                  <a:lnTo>
                    <a:pt x="6800" y="6277"/>
                  </a:lnTo>
                  <a:lnTo>
                    <a:pt x="6900" y="6204"/>
                  </a:lnTo>
                  <a:lnTo>
                    <a:pt x="7010" y="6131"/>
                  </a:lnTo>
                  <a:lnTo>
                    <a:pt x="7120" y="6076"/>
                  </a:lnTo>
                  <a:lnTo>
                    <a:pt x="7230" y="6021"/>
                  </a:lnTo>
                  <a:lnTo>
                    <a:pt x="7350" y="5984"/>
                  </a:lnTo>
                  <a:lnTo>
                    <a:pt x="7469" y="5948"/>
                  </a:lnTo>
                  <a:lnTo>
                    <a:pt x="7588" y="5911"/>
                  </a:lnTo>
                  <a:lnTo>
                    <a:pt x="7716" y="5893"/>
                  </a:lnTo>
                  <a:lnTo>
                    <a:pt x="7973" y="5856"/>
                  </a:lnTo>
                  <a:lnTo>
                    <a:pt x="8229" y="5847"/>
                  </a:lnTo>
                  <a:lnTo>
                    <a:pt x="8495" y="5838"/>
                  </a:lnTo>
                  <a:lnTo>
                    <a:pt x="8752" y="5847"/>
                  </a:lnTo>
                  <a:lnTo>
                    <a:pt x="9008" y="5856"/>
                  </a:lnTo>
                  <a:lnTo>
                    <a:pt x="9485" y="5874"/>
                  </a:lnTo>
                  <a:lnTo>
                    <a:pt x="9714" y="5874"/>
                  </a:lnTo>
                  <a:lnTo>
                    <a:pt x="9915" y="5856"/>
                  </a:lnTo>
                  <a:lnTo>
                    <a:pt x="10007" y="5847"/>
                  </a:lnTo>
                  <a:lnTo>
                    <a:pt x="10099" y="5828"/>
                  </a:lnTo>
                  <a:lnTo>
                    <a:pt x="10181" y="5801"/>
                  </a:lnTo>
                  <a:lnTo>
                    <a:pt x="10264" y="5773"/>
                  </a:lnTo>
                  <a:lnTo>
                    <a:pt x="10456" y="5691"/>
                  </a:lnTo>
                  <a:lnTo>
                    <a:pt x="10649" y="5581"/>
                  </a:lnTo>
                  <a:lnTo>
                    <a:pt x="10841" y="5462"/>
                  </a:lnTo>
                  <a:lnTo>
                    <a:pt x="10942" y="5389"/>
                  </a:lnTo>
                  <a:lnTo>
                    <a:pt x="11033" y="5315"/>
                  </a:lnTo>
                  <a:lnTo>
                    <a:pt x="11116" y="5233"/>
                  </a:lnTo>
                  <a:lnTo>
                    <a:pt x="11198" y="5141"/>
                  </a:lnTo>
                  <a:lnTo>
                    <a:pt x="11281" y="5049"/>
                  </a:lnTo>
                  <a:lnTo>
                    <a:pt x="11354" y="4949"/>
                  </a:lnTo>
                  <a:lnTo>
                    <a:pt x="11418" y="4848"/>
                  </a:lnTo>
                  <a:lnTo>
                    <a:pt x="11473" y="4729"/>
                  </a:lnTo>
                  <a:lnTo>
                    <a:pt x="11519" y="4610"/>
                  </a:lnTo>
                  <a:lnTo>
                    <a:pt x="11556" y="4481"/>
                  </a:lnTo>
                  <a:lnTo>
                    <a:pt x="11574" y="4381"/>
                  </a:lnTo>
                  <a:lnTo>
                    <a:pt x="11583" y="4271"/>
                  </a:lnTo>
                  <a:lnTo>
                    <a:pt x="11592" y="4151"/>
                  </a:lnTo>
                  <a:lnTo>
                    <a:pt x="11592" y="4032"/>
                  </a:lnTo>
                  <a:lnTo>
                    <a:pt x="11583" y="3904"/>
                  </a:lnTo>
                  <a:lnTo>
                    <a:pt x="11565" y="3776"/>
                  </a:lnTo>
                  <a:lnTo>
                    <a:pt x="11537" y="3638"/>
                  </a:lnTo>
                  <a:lnTo>
                    <a:pt x="11501" y="3501"/>
                  </a:lnTo>
                  <a:lnTo>
                    <a:pt x="11455" y="3354"/>
                  </a:lnTo>
                  <a:lnTo>
                    <a:pt x="11400" y="3198"/>
                  </a:lnTo>
                  <a:lnTo>
                    <a:pt x="11336" y="3043"/>
                  </a:lnTo>
                  <a:lnTo>
                    <a:pt x="11253" y="2878"/>
                  </a:lnTo>
                  <a:lnTo>
                    <a:pt x="11171" y="2713"/>
                  </a:lnTo>
                  <a:lnTo>
                    <a:pt x="11061" y="2539"/>
                  </a:lnTo>
                  <a:lnTo>
                    <a:pt x="10951" y="2355"/>
                  </a:lnTo>
                  <a:lnTo>
                    <a:pt x="10823" y="2163"/>
                  </a:lnTo>
                  <a:lnTo>
                    <a:pt x="10667" y="1952"/>
                  </a:lnTo>
                  <a:lnTo>
                    <a:pt x="10493" y="1750"/>
                  </a:lnTo>
                  <a:lnTo>
                    <a:pt x="10309" y="1558"/>
                  </a:lnTo>
                  <a:lnTo>
                    <a:pt x="10108" y="1375"/>
                  </a:lnTo>
                  <a:lnTo>
                    <a:pt x="9897" y="1210"/>
                  </a:lnTo>
                  <a:lnTo>
                    <a:pt x="9677" y="1054"/>
                  </a:lnTo>
                  <a:lnTo>
                    <a:pt x="9448" y="907"/>
                  </a:lnTo>
                  <a:lnTo>
                    <a:pt x="9210" y="770"/>
                  </a:lnTo>
                  <a:lnTo>
                    <a:pt x="8962" y="651"/>
                  </a:lnTo>
                  <a:lnTo>
                    <a:pt x="8715" y="541"/>
                  </a:lnTo>
                  <a:lnTo>
                    <a:pt x="8468" y="431"/>
                  </a:lnTo>
                  <a:lnTo>
                    <a:pt x="8211" y="348"/>
                  </a:lnTo>
                  <a:lnTo>
                    <a:pt x="7945" y="266"/>
                  </a:lnTo>
                  <a:lnTo>
                    <a:pt x="7689" y="193"/>
                  </a:lnTo>
                  <a:lnTo>
                    <a:pt x="7432" y="138"/>
                  </a:lnTo>
                  <a:lnTo>
                    <a:pt x="7175" y="92"/>
                  </a:lnTo>
                  <a:lnTo>
                    <a:pt x="6919" y="46"/>
                  </a:lnTo>
                  <a:lnTo>
                    <a:pt x="6671" y="19"/>
                  </a:lnTo>
                  <a:lnTo>
                    <a:pt x="6424" y="9"/>
                  </a:lnTo>
                  <a:lnTo>
                    <a:pt x="61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573225" y="1809950"/>
              <a:ext cx="32325" cy="32325"/>
            </a:xfrm>
            <a:custGeom>
              <a:rect b="b" l="l" r="r" t="t"/>
              <a:pathLst>
                <a:path extrusionOk="0" h="1293" w="1293">
                  <a:moveTo>
                    <a:pt x="596" y="0"/>
                  </a:moveTo>
                  <a:lnTo>
                    <a:pt x="532" y="9"/>
                  </a:lnTo>
                  <a:lnTo>
                    <a:pt x="467" y="28"/>
                  </a:lnTo>
                  <a:lnTo>
                    <a:pt x="403" y="46"/>
                  </a:lnTo>
                  <a:lnTo>
                    <a:pt x="348" y="74"/>
                  </a:lnTo>
                  <a:lnTo>
                    <a:pt x="284" y="110"/>
                  </a:lnTo>
                  <a:lnTo>
                    <a:pt x="238" y="147"/>
                  </a:lnTo>
                  <a:lnTo>
                    <a:pt x="193" y="184"/>
                  </a:lnTo>
                  <a:lnTo>
                    <a:pt x="147" y="229"/>
                  </a:lnTo>
                  <a:lnTo>
                    <a:pt x="110" y="284"/>
                  </a:lnTo>
                  <a:lnTo>
                    <a:pt x="73" y="330"/>
                  </a:lnTo>
                  <a:lnTo>
                    <a:pt x="46" y="385"/>
                  </a:lnTo>
                  <a:lnTo>
                    <a:pt x="28" y="449"/>
                  </a:lnTo>
                  <a:lnTo>
                    <a:pt x="9" y="504"/>
                  </a:lnTo>
                  <a:lnTo>
                    <a:pt x="0" y="568"/>
                  </a:lnTo>
                  <a:lnTo>
                    <a:pt x="0" y="633"/>
                  </a:lnTo>
                  <a:lnTo>
                    <a:pt x="0" y="697"/>
                  </a:lnTo>
                  <a:lnTo>
                    <a:pt x="9" y="761"/>
                  </a:lnTo>
                  <a:lnTo>
                    <a:pt x="18" y="825"/>
                  </a:lnTo>
                  <a:lnTo>
                    <a:pt x="46" y="889"/>
                  </a:lnTo>
                  <a:lnTo>
                    <a:pt x="73" y="944"/>
                  </a:lnTo>
                  <a:lnTo>
                    <a:pt x="101" y="999"/>
                  </a:lnTo>
                  <a:lnTo>
                    <a:pt x="138" y="1054"/>
                  </a:lnTo>
                  <a:lnTo>
                    <a:pt x="183" y="1100"/>
                  </a:lnTo>
                  <a:lnTo>
                    <a:pt x="229" y="1146"/>
                  </a:lnTo>
                  <a:lnTo>
                    <a:pt x="275" y="1182"/>
                  </a:lnTo>
                  <a:lnTo>
                    <a:pt x="330" y="1210"/>
                  </a:lnTo>
                  <a:lnTo>
                    <a:pt x="385" y="1237"/>
                  </a:lnTo>
                  <a:lnTo>
                    <a:pt x="440" y="1265"/>
                  </a:lnTo>
                  <a:lnTo>
                    <a:pt x="504" y="1283"/>
                  </a:lnTo>
                  <a:lnTo>
                    <a:pt x="568" y="1292"/>
                  </a:lnTo>
                  <a:lnTo>
                    <a:pt x="687" y="1292"/>
                  </a:lnTo>
                  <a:lnTo>
                    <a:pt x="761" y="1283"/>
                  </a:lnTo>
                  <a:lnTo>
                    <a:pt x="825" y="1274"/>
                  </a:lnTo>
                  <a:lnTo>
                    <a:pt x="880" y="1247"/>
                  </a:lnTo>
                  <a:lnTo>
                    <a:pt x="944" y="1219"/>
                  </a:lnTo>
                  <a:lnTo>
                    <a:pt x="999" y="1192"/>
                  </a:lnTo>
                  <a:lnTo>
                    <a:pt x="1045" y="1155"/>
                  </a:lnTo>
                  <a:lnTo>
                    <a:pt x="1100" y="1109"/>
                  </a:lnTo>
                  <a:lnTo>
                    <a:pt x="1136" y="1063"/>
                  </a:lnTo>
                  <a:lnTo>
                    <a:pt x="1173" y="1017"/>
                  </a:lnTo>
                  <a:lnTo>
                    <a:pt x="1210" y="962"/>
                  </a:lnTo>
                  <a:lnTo>
                    <a:pt x="1237" y="907"/>
                  </a:lnTo>
                  <a:lnTo>
                    <a:pt x="1256" y="852"/>
                  </a:lnTo>
                  <a:lnTo>
                    <a:pt x="1274" y="788"/>
                  </a:lnTo>
                  <a:lnTo>
                    <a:pt x="1283" y="724"/>
                  </a:lnTo>
                  <a:lnTo>
                    <a:pt x="1292" y="660"/>
                  </a:lnTo>
                  <a:lnTo>
                    <a:pt x="1292" y="596"/>
                  </a:lnTo>
                  <a:lnTo>
                    <a:pt x="1283" y="532"/>
                  </a:lnTo>
                  <a:lnTo>
                    <a:pt x="1265" y="468"/>
                  </a:lnTo>
                  <a:lnTo>
                    <a:pt x="1246" y="403"/>
                  </a:lnTo>
                  <a:lnTo>
                    <a:pt x="1219" y="348"/>
                  </a:lnTo>
                  <a:lnTo>
                    <a:pt x="1182" y="293"/>
                  </a:lnTo>
                  <a:lnTo>
                    <a:pt x="1146" y="239"/>
                  </a:lnTo>
                  <a:lnTo>
                    <a:pt x="1109" y="193"/>
                  </a:lnTo>
                  <a:lnTo>
                    <a:pt x="1063" y="156"/>
                  </a:lnTo>
                  <a:lnTo>
                    <a:pt x="1008" y="119"/>
                  </a:lnTo>
                  <a:lnTo>
                    <a:pt x="953" y="83"/>
                  </a:lnTo>
                  <a:lnTo>
                    <a:pt x="898" y="55"/>
                  </a:lnTo>
                  <a:lnTo>
                    <a:pt x="843" y="37"/>
                  </a:lnTo>
                  <a:lnTo>
                    <a:pt x="779" y="19"/>
                  </a:lnTo>
                  <a:lnTo>
                    <a:pt x="724" y="9"/>
                  </a:lnTo>
                  <a:lnTo>
                    <a:pt x="660" y="0"/>
                  </a:lnTo>
                  <a:close/>
                </a:path>
              </a:pathLst>
            </a:custGeom>
            <a:solidFill>
              <a:srgbClr val="181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533575" y="1759775"/>
              <a:ext cx="72425" cy="63250"/>
            </a:xfrm>
            <a:custGeom>
              <a:rect b="b" l="l" r="r" t="t"/>
              <a:pathLst>
                <a:path extrusionOk="0" h="2530" w="2897">
                  <a:moveTo>
                    <a:pt x="2612" y="0"/>
                  </a:moveTo>
                  <a:lnTo>
                    <a:pt x="2429" y="19"/>
                  </a:lnTo>
                  <a:lnTo>
                    <a:pt x="2264" y="46"/>
                  </a:lnTo>
                  <a:lnTo>
                    <a:pt x="2099" y="74"/>
                  </a:lnTo>
                  <a:lnTo>
                    <a:pt x="1943" y="119"/>
                  </a:lnTo>
                  <a:lnTo>
                    <a:pt x="1797" y="165"/>
                  </a:lnTo>
                  <a:lnTo>
                    <a:pt x="1659" y="229"/>
                  </a:lnTo>
                  <a:lnTo>
                    <a:pt x="1522" y="294"/>
                  </a:lnTo>
                  <a:lnTo>
                    <a:pt x="1394" y="367"/>
                  </a:lnTo>
                  <a:lnTo>
                    <a:pt x="1275" y="440"/>
                  </a:lnTo>
                  <a:lnTo>
                    <a:pt x="1165" y="532"/>
                  </a:lnTo>
                  <a:lnTo>
                    <a:pt x="1055" y="614"/>
                  </a:lnTo>
                  <a:lnTo>
                    <a:pt x="954" y="706"/>
                  </a:lnTo>
                  <a:lnTo>
                    <a:pt x="853" y="798"/>
                  </a:lnTo>
                  <a:lnTo>
                    <a:pt x="761" y="898"/>
                  </a:lnTo>
                  <a:lnTo>
                    <a:pt x="596" y="1091"/>
                  </a:lnTo>
                  <a:lnTo>
                    <a:pt x="459" y="1283"/>
                  </a:lnTo>
                  <a:lnTo>
                    <a:pt x="340" y="1476"/>
                  </a:lnTo>
                  <a:lnTo>
                    <a:pt x="239" y="1650"/>
                  </a:lnTo>
                  <a:lnTo>
                    <a:pt x="157" y="1815"/>
                  </a:lnTo>
                  <a:lnTo>
                    <a:pt x="92" y="1952"/>
                  </a:lnTo>
                  <a:lnTo>
                    <a:pt x="47" y="2062"/>
                  </a:lnTo>
                  <a:lnTo>
                    <a:pt x="10" y="2172"/>
                  </a:lnTo>
                  <a:lnTo>
                    <a:pt x="1" y="2227"/>
                  </a:lnTo>
                  <a:lnTo>
                    <a:pt x="1" y="2282"/>
                  </a:lnTo>
                  <a:lnTo>
                    <a:pt x="10" y="2337"/>
                  </a:lnTo>
                  <a:lnTo>
                    <a:pt x="28" y="2383"/>
                  </a:lnTo>
                  <a:lnTo>
                    <a:pt x="56" y="2429"/>
                  </a:lnTo>
                  <a:lnTo>
                    <a:pt x="92" y="2465"/>
                  </a:lnTo>
                  <a:lnTo>
                    <a:pt x="138" y="2493"/>
                  </a:lnTo>
                  <a:lnTo>
                    <a:pt x="184" y="2520"/>
                  </a:lnTo>
                  <a:lnTo>
                    <a:pt x="239" y="2530"/>
                  </a:lnTo>
                  <a:lnTo>
                    <a:pt x="285" y="2530"/>
                  </a:lnTo>
                  <a:lnTo>
                    <a:pt x="331" y="2520"/>
                  </a:lnTo>
                  <a:lnTo>
                    <a:pt x="367" y="2511"/>
                  </a:lnTo>
                  <a:lnTo>
                    <a:pt x="422" y="2484"/>
                  </a:lnTo>
                  <a:lnTo>
                    <a:pt x="468" y="2447"/>
                  </a:lnTo>
                  <a:lnTo>
                    <a:pt x="505" y="2401"/>
                  </a:lnTo>
                  <a:lnTo>
                    <a:pt x="532" y="2337"/>
                  </a:lnTo>
                  <a:lnTo>
                    <a:pt x="560" y="2264"/>
                  </a:lnTo>
                  <a:lnTo>
                    <a:pt x="642" y="2062"/>
                  </a:lnTo>
                  <a:lnTo>
                    <a:pt x="706" y="1934"/>
                  </a:lnTo>
                  <a:lnTo>
                    <a:pt x="789" y="1778"/>
                  </a:lnTo>
                  <a:lnTo>
                    <a:pt x="890" y="1622"/>
                  </a:lnTo>
                  <a:lnTo>
                    <a:pt x="1009" y="1467"/>
                  </a:lnTo>
                  <a:lnTo>
                    <a:pt x="1137" y="1302"/>
                  </a:lnTo>
                  <a:lnTo>
                    <a:pt x="1293" y="1137"/>
                  </a:lnTo>
                  <a:lnTo>
                    <a:pt x="1375" y="1063"/>
                  </a:lnTo>
                  <a:lnTo>
                    <a:pt x="1467" y="990"/>
                  </a:lnTo>
                  <a:lnTo>
                    <a:pt x="1559" y="917"/>
                  </a:lnTo>
                  <a:lnTo>
                    <a:pt x="1659" y="853"/>
                  </a:lnTo>
                  <a:lnTo>
                    <a:pt x="1760" y="788"/>
                  </a:lnTo>
                  <a:lnTo>
                    <a:pt x="1870" y="733"/>
                  </a:lnTo>
                  <a:lnTo>
                    <a:pt x="1980" y="688"/>
                  </a:lnTo>
                  <a:lnTo>
                    <a:pt x="2099" y="642"/>
                  </a:lnTo>
                  <a:lnTo>
                    <a:pt x="2228" y="605"/>
                  </a:lnTo>
                  <a:lnTo>
                    <a:pt x="2356" y="578"/>
                  </a:lnTo>
                  <a:lnTo>
                    <a:pt x="2493" y="559"/>
                  </a:lnTo>
                  <a:lnTo>
                    <a:pt x="2631" y="550"/>
                  </a:lnTo>
                  <a:lnTo>
                    <a:pt x="2686" y="541"/>
                  </a:lnTo>
                  <a:lnTo>
                    <a:pt x="2741" y="523"/>
                  </a:lnTo>
                  <a:lnTo>
                    <a:pt x="2787" y="495"/>
                  </a:lnTo>
                  <a:lnTo>
                    <a:pt x="2823" y="459"/>
                  </a:lnTo>
                  <a:lnTo>
                    <a:pt x="2851" y="422"/>
                  </a:lnTo>
                  <a:lnTo>
                    <a:pt x="2878" y="376"/>
                  </a:lnTo>
                  <a:lnTo>
                    <a:pt x="2887" y="321"/>
                  </a:lnTo>
                  <a:lnTo>
                    <a:pt x="2897" y="266"/>
                  </a:lnTo>
                  <a:lnTo>
                    <a:pt x="2887" y="211"/>
                  </a:lnTo>
                  <a:lnTo>
                    <a:pt x="2869" y="156"/>
                  </a:lnTo>
                  <a:lnTo>
                    <a:pt x="2842" y="119"/>
                  </a:lnTo>
                  <a:lnTo>
                    <a:pt x="2805" y="74"/>
                  </a:lnTo>
                  <a:lnTo>
                    <a:pt x="2759" y="46"/>
                  </a:lnTo>
                  <a:lnTo>
                    <a:pt x="2713" y="19"/>
                  </a:lnTo>
                  <a:lnTo>
                    <a:pt x="2667" y="10"/>
                  </a:lnTo>
                  <a:lnTo>
                    <a:pt x="26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5600250" y="1884400"/>
              <a:ext cx="49725" cy="31400"/>
            </a:xfrm>
            <a:custGeom>
              <a:rect b="b" l="l" r="r" t="t"/>
              <a:pathLst>
                <a:path extrusionOk="0" h="1256" w="1989">
                  <a:moveTo>
                    <a:pt x="285" y="1"/>
                  </a:moveTo>
                  <a:lnTo>
                    <a:pt x="230" y="10"/>
                  </a:lnTo>
                  <a:lnTo>
                    <a:pt x="184" y="19"/>
                  </a:lnTo>
                  <a:lnTo>
                    <a:pt x="138" y="46"/>
                  </a:lnTo>
                  <a:lnTo>
                    <a:pt x="92" y="83"/>
                  </a:lnTo>
                  <a:lnTo>
                    <a:pt x="65" y="120"/>
                  </a:lnTo>
                  <a:lnTo>
                    <a:pt x="37" y="165"/>
                  </a:lnTo>
                  <a:lnTo>
                    <a:pt x="10" y="211"/>
                  </a:lnTo>
                  <a:lnTo>
                    <a:pt x="0" y="266"/>
                  </a:lnTo>
                  <a:lnTo>
                    <a:pt x="0" y="321"/>
                  </a:lnTo>
                  <a:lnTo>
                    <a:pt x="19" y="367"/>
                  </a:lnTo>
                  <a:lnTo>
                    <a:pt x="65" y="468"/>
                  </a:lnTo>
                  <a:lnTo>
                    <a:pt x="110" y="560"/>
                  </a:lnTo>
                  <a:lnTo>
                    <a:pt x="184" y="679"/>
                  </a:lnTo>
                  <a:lnTo>
                    <a:pt x="285" y="807"/>
                  </a:lnTo>
                  <a:lnTo>
                    <a:pt x="339" y="871"/>
                  </a:lnTo>
                  <a:lnTo>
                    <a:pt x="404" y="926"/>
                  </a:lnTo>
                  <a:lnTo>
                    <a:pt x="477" y="990"/>
                  </a:lnTo>
                  <a:lnTo>
                    <a:pt x="550" y="1045"/>
                  </a:lnTo>
                  <a:lnTo>
                    <a:pt x="633" y="1100"/>
                  </a:lnTo>
                  <a:lnTo>
                    <a:pt x="724" y="1146"/>
                  </a:lnTo>
                  <a:lnTo>
                    <a:pt x="853" y="1192"/>
                  </a:lnTo>
                  <a:lnTo>
                    <a:pt x="981" y="1228"/>
                  </a:lnTo>
                  <a:lnTo>
                    <a:pt x="1109" y="1247"/>
                  </a:lnTo>
                  <a:lnTo>
                    <a:pt x="1247" y="1256"/>
                  </a:lnTo>
                  <a:lnTo>
                    <a:pt x="1384" y="1247"/>
                  </a:lnTo>
                  <a:lnTo>
                    <a:pt x="1522" y="1228"/>
                  </a:lnTo>
                  <a:lnTo>
                    <a:pt x="1668" y="1192"/>
                  </a:lnTo>
                  <a:lnTo>
                    <a:pt x="1815" y="1146"/>
                  </a:lnTo>
                  <a:lnTo>
                    <a:pt x="1824" y="1146"/>
                  </a:lnTo>
                  <a:lnTo>
                    <a:pt x="1870" y="1118"/>
                  </a:lnTo>
                  <a:lnTo>
                    <a:pt x="1907" y="1091"/>
                  </a:lnTo>
                  <a:lnTo>
                    <a:pt x="1943" y="1045"/>
                  </a:lnTo>
                  <a:lnTo>
                    <a:pt x="1971" y="999"/>
                  </a:lnTo>
                  <a:lnTo>
                    <a:pt x="1989" y="954"/>
                  </a:lnTo>
                  <a:lnTo>
                    <a:pt x="1989" y="899"/>
                  </a:lnTo>
                  <a:lnTo>
                    <a:pt x="1989" y="853"/>
                  </a:lnTo>
                  <a:lnTo>
                    <a:pt x="1980" y="798"/>
                  </a:lnTo>
                  <a:lnTo>
                    <a:pt x="1952" y="743"/>
                  </a:lnTo>
                  <a:lnTo>
                    <a:pt x="1916" y="706"/>
                  </a:lnTo>
                  <a:lnTo>
                    <a:pt x="1879" y="669"/>
                  </a:lnTo>
                  <a:lnTo>
                    <a:pt x="1833" y="642"/>
                  </a:lnTo>
                  <a:lnTo>
                    <a:pt x="1787" y="624"/>
                  </a:lnTo>
                  <a:lnTo>
                    <a:pt x="1677" y="624"/>
                  </a:lnTo>
                  <a:lnTo>
                    <a:pt x="1622" y="633"/>
                  </a:lnTo>
                  <a:lnTo>
                    <a:pt x="1485" y="679"/>
                  </a:lnTo>
                  <a:lnTo>
                    <a:pt x="1357" y="706"/>
                  </a:lnTo>
                  <a:lnTo>
                    <a:pt x="1247" y="715"/>
                  </a:lnTo>
                  <a:lnTo>
                    <a:pt x="1137" y="706"/>
                  </a:lnTo>
                  <a:lnTo>
                    <a:pt x="1036" y="688"/>
                  </a:lnTo>
                  <a:lnTo>
                    <a:pt x="953" y="651"/>
                  </a:lnTo>
                  <a:lnTo>
                    <a:pt x="871" y="614"/>
                  </a:lnTo>
                  <a:lnTo>
                    <a:pt x="807" y="569"/>
                  </a:lnTo>
                  <a:lnTo>
                    <a:pt x="743" y="514"/>
                  </a:lnTo>
                  <a:lnTo>
                    <a:pt x="697" y="459"/>
                  </a:lnTo>
                  <a:lnTo>
                    <a:pt x="651" y="404"/>
                  </a:lnTo>
                  <a:lnTo>
                    <a:pt x="614" y="349"/>
                  </a:lnTo>
                  <a:lnTo>
                    <a:pt x="559" y="248"/>
                  </a:lnTo>
                  <a:lnTo>
                    <a:pt x="532" y="184"/>
                  </a:lnTo>
                  <a:lnTo>
                    <a:pt x="504" y="129"/>
                  </a:lnTo>
                  <a:lnTo>
                    <a:pt x="468" y="92"/>
                  </a:lnTo>
                  <a:lnTo>
                    <a:pt x="431" y="55"/>
                  </a:lnTo>
                  <a:lnTo>
                    <a:pt x="385" y="28"/>
                  </a:lnTo>
                  <a:lnTo>
                    <a:pt x="339" y="10"/>
                  </a:lnTo>
                  <a:lnTo>
                    <a:pt x="2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5403000" y="1905700"/>
              <a:ext cx="14900" cy="24325"/>
            </a:xfrm>
            <a:custGeom>
              <a:rect b="b" l="l" r="r" t="t"/>
              <a:pathLst>
                <a:path extrusionOk="0" h="973" w="596">
                  <a:moveTo>
                    <a:pt x="367" y="1"/>
                  </a:moveTo>
                  <a:lnTo>
                    <a:pt x="321" y="10"/>
                  </a:lnTo>
                  <a:lnTo>
                    <a:pt x="284" y="28"/>
                  </a:lnTo>
                  <a:lnTo>
                    <a:pt x="229" y="65"/>
                  </a:lnTo>
                  <a:lnTo>
                    <a:pt x="165" y="129"/>
                  </a:lnTo>
                  <a:lnTo>
                    <a:pt x="101" y="202"/>
                  </a:lnTo>
                  <a:lnTo>
                    <a:pt x="55" y="294"/>
                  </a:lnTo>
                  <a:lnTo>
                    <a:pt x="28" y="349"/>
                  </a:lnTo>
                  <a:lnTo>
                    <a:pt x="19" y="404"/>
                  </a:lnTo>
                  <a:lnTo>
                    <a:pt x="0" y="468"/>
                  </a:lnTo>
                  <a:lnTo>
                    <a:pt x="0" y="532"/>
                  </a:lnTo>
                  <a:lnTo>
                    <a:pt x="0" y="596"/>
                  </a:lnTo>
                  <a:lnTo>
                    <a:pt x="10" y="670"/>
                  </a:lnTo>
                  <a:lnTo>
                    <a:pt x="19" y="752"/>
                  </a:lnTo>
                  <a:lnTo>
                    <a:pt x="46" y="835"/>
                  </a:lnTo>
                  <a:lnTo>
                    <a:pt x="65" y="871"/>
                  </a:lnTo>
                  <a:lnTo>
                    <a:pt x="92" y="908"/>
                  </a:lnTo>
                  <a:lnTo>
                    <a:pt x="119" y="926"/>
                  </a:lnTo>
                  <a:lnTo>
                    <a:pt x="156" y="954"/>
                  </a:lnTo>
                  <a:lnTo>
                    <a:pt x="193" y="963"/>
                  </a:lnTo>
                  <a:lnTo>
                    <a:pt x="229" y="972"/>
                  </a:lnTo>
                  <a:lnTo>
                    <a:pt x="275" y="972"/>
                  </a:lnTo>
                  <a:lnTo>
                    <a:pt x="321" y="963"/>
                  </a:lnTo>
                  <a:lnTo>
                    <a:pt x="349" y="945"/>
                  </a:lnTo>
                  <a:lnTo>
                    <a:pt x="376" y="926"/>
                  </a:lnTo>
                  <a:lnTo>
                    <a:pt x="422" y="880"/>
                  </a:lnTo>
                  <a:lnTo>
                    <a:pt x="449" y="816"/>
                  </a:lnTo>
                  <a:lnTo>
                    <a:pt x="459" y="752"/>
                  </a:lnTo>
                  <a:lnTo>
                    <a:pt x="449" y="688"/>
                  </a:lnTo>
                  <a:lnTo>
                    <a:pt x="422" y="624"/>
                  </a:lnTo>
                  <a:lnTo>
                    <a:pt x="422" y="560"/>
                  </a:lnTo>
                  <a:lnTo>
                    <a:pt x="422" y="514"/>
                  </a:lnTo>
                  <a:lnTo>
                    <a:pt x="431" y="468"/>
                  </a:lnTo>
                  <a:lnTo>
                    <a:pt x="449" y="441"/>
                  </a:lnTo>
                  <a:lnTo>
                    <a:pt x="468" y="413"/>
                  </a:lnTo>
                  <a:lnTo>
                    <a:pt x="495" y="386"/>
                  </a:lnTo>
                  <a:lnTo>
                    <a:pt x="532" y="358"/>
                  </a:lnTo>
                  <a:lnTo>
                    <a:pt x="559" y="331"/>
                  </a:lnTo>
                  <a:lnTo>
                    <a:pt x="578" y="294"/>
                  </a:lnTo>
                  <a:lnTo>
                    <a:pt x="596" y="257"/>
                  </a:lnTo>
                  <a:lnTo>
                    <a:pt x="596" y="221"/>
                  </a:lnTo>
                  <a:lnTo>
                    <a:pt x="596" y="184"/>
                  </a:lnTo>
                  <a:lnTo>
                    <a:pt x="587" y="138"/>
                  </a:lnTo>
                  <a:lnTo>
                    <a:pt x="569" y="102"/>
                  </a:lnTo>
                  <a:lnTo>
                    <a:pt x="550" y="65"/>
                  </a:lnTo>
                  <a:lnTo>
                    <a:pt x="514" y="37"/>
                  </a:lnTo>
                  <a:lnTo>
                    <a:pt x="486" y="19"/>
                  </a:lnTo>
                  <a:lnTo>
                    <a:pt x="440" y="1"/>
                  </a:lnTo>
                  <a:close/>
                </a:path>
              </a:pathLst>
            </a:custGeom>
            <a:solidFill>
              <a:srgbClr val="BA6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403450" y="1910975"/>
              <a:ext cx="35775" cy="24550"/>
            </a:xfrm>
            <a:custGeom>
              <a:rect b="b" l="l" r="r" t="t"/>
              <a:pathLst>
                <a:path extrusionOk="0" h="982" w="1431">
                  <a:moveTo>
                    <a:pt x="166" y="1"/>
                  </a:moveTo>
                  <a:lnTo>
                    <a:pt x="129" y="19"/>
                  </a:lnTo>
                  <a:lnTo>
                    <a:pt x="92" y="37"/>
                  </a:lnTo>
                  <a:lnTo>
                    <a:pt x="56" y="65"/>
                  </a:lnTo>
                  <a:lnTo>
                    <a:pt x="28" y="101"/>
                  </a:lnTo>
                  <a:lnTo>
                    <a:pt x="10" y="138"/>
                  </a:lnTo>
                  <a:lnTo>
                    <a:pt x="1" y="175"/>
                  </a:lnTo>
                  <a:lnTo>
                    <a:pt x="1" y="211"/>
                  </a:lnTo>
                  <a:lnTo>
                    <a:pt x="1" y="257"/>
                  </a:lnTo>
                  <a:lnTo>
                    <a:pt x="19" y="294"/>
                  </a:lnTo>
                  <a:lnTo>
                    <a:pt x="37" y="330"/>
                  </a:lnTo>
                  <a:lnTo>
                    <a:pt x="65" y="367"/>
                  </a:lnTo>
                  <a:lnTo>
                    <a:pt x="138" y="459"/>
                  </a:lnTo>
                  <a:lnTo>
                    <a:pt x="248" y="569"/>
                  </a:lnTo>
                  <a:lnTo>
                    <a:pt x="386" y="697"/>
                  </a:lnTo>
                  <a:lnTo>
                    <a:pt x="468" y="761"/>
                  </a:lnTo>
                  <a:lnTo>
                    <a:pt x="560" y="816"/>
                  </a:lnTo>
                  <a:lnTo>
                    <a:pt x="660" y="871"/>
                  </a:lnTo>
                  <a:lnTo>
                    <a:pt x="761" y="917"/>
                  </a:lnTo>
                  <a:lnTo>
                    <a:pt x="880" y="954"/>
                  </a:lnTo>
                  <a:lnTo>
                    <a:pt x="990" y="972"/>
                  </a:lnTo>
                  <a:lnTo>
                    <a:pt x="1119" y="981"/>
                  </a:lnTo>
                  <a:lnTo>
                    <a:pt x="1247" y="981"/>
                  </a:lnTo>
                  <a:lnTo>
                    <a:pt x="1302" y="963"/>
                  </a:lnTo>
                  <a:lnTo>
                    <a:pt x="1348" y="935"/>
                  </a:lnTo>
                  <a:lnTo>
                    <a:pt x="1384" y="899"/>
                  </a:lnTo>
                  <a:lnTo>
                    <a:pt x="1412" y="853"/>
                  </a:lnTo>
                  <a:lnTo>
                    <a:pt x="1430" y="798"/>
                  </a:lnTo>
                  <a:lnTo>
                    <a:pt x="1430" y="743"/>
                  </a:lnTo>
                  <a:lnTo>
                    <a:pt x="1421" y="697"/>
                  </a:lnTo>
                  <a:lnTo>
                    <a:pt x="1403" y="660"/>
                  </a:lnTo>
                  <a:lnTo>
                    <a:pt x="1375" y="633"/>
                  </a:lnTo>
                  <a:lnTo>
                    <a:pt x="1348" y="605"/>
                  </a:lnTo>
                  <a:lnTo>
                    <a:pt x="1311" y="578"/>
                  </a:lnTo>
                  <a:lnTo>
                    <a:pt x="1274" y="569"/>
                  </a:lnTo>
                  <a:lnTo>
                    <a:pt x="1238" y="560"/>
                  </a:lnTo>
                  <a:lnTo>
                    <a:pt x="1110" y="560"/>
                  </a:lnTo>
                  <a:lnTo>
                    <a:pt x="1036" y="550"/>
                  </a:lnTo>
                  <a:lnTo>
                    <a:pt x="954" y="532"/>
                  </a:lnTo>
                  <a:lnTo>
                    <a:pt x="880" y="505"/>
                  </a:lnTo>
                  <a:lnTo>
                    <a:pt x="807" y="477"/>
                  </a:lnTo>
                  <a:lnTo>
                    <a:pt x="743" y="431"/>
                  </a:lnTo>
                  <a:lnTo>
                    <a:pt x="624" y="349"/>
                  </a:lnTo>
                  <a:lnTo>
                    <a:pt x="523" y="257"/>
                  </a:lnTo>
                  <a:lnTo>
                    <a:pt x="450" y="175"/>
                  </a:lnTo>
                  <a:lnTo>
                    <a:pt x="386" y="92"/>
                  </a:lnTo>
                  <a:lnTo>
                    <a:pt x="358" y="55"/>
                  </a:lnTo>
                  <a:lnTo>
                    <a:pt x="321" y="28"/>
                  </a:lnTo>
                  <a:lnTo>
                    <a:pt x="285" y="10"/>
                  </a:lnTo>
                  <a:lnTo>
                    <a:pt x="248" y="1"/>
                  </a:lnTo>
                  <a:close/>
                </a:path>
              </a:pathLst>
            </a:custGeom>
            <a:solidFill>
              <a:srgbClr val="BA6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362675" y="2029425"/>
              <a:ext cx="195225" cy="266000"/>
            </a:xfrm>
            <a:custGeom>
              <a:rect b="b" l="l" r="r" t="t"/>
              <a:pathLst>
                <a:path extrusionOk="0" h="10640" w="7809">
                  <a:moveTo>
                    <a:pt x="1632" y="0"/>
                  </a:moveTo>
                  <a:lnTo>
                    <a:pt x="1" y="1540"/>
                  </a:lnTo>
                  <a:lnTo>
                    <a:pt x="6204" y="10639"/>
                  </a:lnTo>
                  <a:lnTo>
                    <a:pt x="7808" y="6901"/>
                  </a:lnTo>
                  <a:lnTo>
                    <a:pt x="1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007125" y="294475"/>
              <a:ext cx="985575" cy="1432325"/>
            </a:xfrm>
            <a:custGeom>
              <a:rect b="b" l="l" r="r" t="t"/>
              <a:pathLst>
                <a:path extrusionOk="0" h="57293" w="39423">
                  <a:moveTo>
                    <a:pt x="26273" y="0"/>
                  </a:moveTo>
                  <a:lnTo>
                    <a:pt x="0" y="35455"/>
                  </a:lnTo>
                  <a:lnTo>
                    <a:pt x="1091" y="36133"/>
                  </a:lnTo>
                  <a:lnTo>
                    <a:pt x="2208" y="36802"/>
                  </a:lnTo>
                  <a:lnTo>
                    <a:pt x="3336" y="37462"/>
                  </a:lnTo>
                  <a:lnTo>
                    <a:pt x="4481" y="38122"/>
                  </a:lnTo>
                  <a:lnTo>
                    <a:pt x="5214" y="38534"/>
                  </a:lnTo>
                  <a:lnTo>
                    <a:pt x="5938" y="38938"/>
                  </a:lnTo>
                  <a:lnTo>
                    <a:pt x="6662" y="39313"/>
                  </a:lnTo>
                  <a:lnTo>
                    <a:pt x="7368" y="39680"/>
                  </a:lnTo>
                  <a:lnTo>
                    <a:pt x="8064" y="40037"/>
                  </a:lnTo>
                  <a:lnTo>
                    <a:pt x="8761" y="40376"/>
                  </a:lnTo>
                  <a:lnTo>
                    <a:pt x="9439" y="40706"/>
                  </a:lnTo>
                  <a:lnTo>
                    <a:pt x="10117" y="41027"/>
                  </a:lnTo>
                  <a:lnTo>
                    <a:pt x="10786" y="41329"/>
                  </a:lnTo>
                  <a:lnTo>
                    <a:pt x="11446" y="41623"/>
                  </a:lnTo>
                  <a:lnTo>
                    <a:pt x="12105" y="41907"/>
                  </a:lnTo>
                  <a:lnTo>
                    <a:pt x="12747" y="42182"/>
                  </a:lnTo>
                  <a:lnTo>
                    <a:pt x="13388" y="42447"/>
                  </a:lnTo>
                  <a:lnTo>
                    <a:pt x="14021" y="42704"/>
                  </a:lnTo>
                  <a:lnTo>
                    <a:pt x="15267" y="43190"/>
                  </a:lnTo>
                  <a:lnTo>
                    <a:pt x="16477" y="43648"/>
                  </a:lnTo>
                  <a:lnTo>
                    <a:pt x="17668" y="44078"/>
                  </a:lnTo>
                  <a:lnTo>
                    <a:pt x="18832" y="44491"/>
                  </a:lnTo>
                  <a:lnTo>
                    <a:pt x="19968" y="44894"/>
                  </a:lnTo>
                  <a:lnTo>
                    <a:pt x="22167" y="45655"/>
                  </a:lnTo>
                  <a:lnTo>
                    <a:pt x="23230" y="46030"/>
                  </a:lnTo>
                  <a:lnTo>
                    <a:pt x="24275" y="46406"/>
                  </a:lnTo>
                  <a:lnTo>
                    <a:pt x="25292" y="46791"/>
                  </a:lnTo>
                  <a:lnTo>
                    <a:pt x="26291" y="47185"/>
                  </a:lnTo>
                  <a:lnTo>
                    <a:pt x="26786" y="47387"/>
                  </a:lnTo>
                  <a:lnTo>
                    <a:pt x="27272" y="47588"/>
                  </a:lnTo>
                  <a:lnTo>
                    <a:pt x="27757" y="47799"/>
                  </a:lnTo>
                  <a:lnTo>
                    <a:pt x="28234" y="48019"/>
                  </a:lnTo>
                  <a:lnTo>
                    <a:pt x="28710" y="48239"/>
                  </a:lnTo>
                  <a:lnTo>
                    <a:pt x="29178" y="48459"/>
                  </a:lnTo>
                  <a:lnTo>
                    <a:pt x="29636" y="48697"/>
                  </a:lnTo>
                  <a:lnTo>
                    <a:pt x="30103" y="48935"/>
                  </a:lnTo>
                  <a:lnTo>
                    <a:pt x="30552" y="49183"/>
                  </a:lnTo>
                  <a:lnTo>
                    <a:pt x="31001" y="49439"/>
                  </a:lnTo>
                  <a:lnTo>
                    <a:pt x="31450" y="49705"/>
                  </a:lnTo>
                  <a:lnTo>
                    <a:pt x="31890" y="49980"/>
                  </a:lnTo>
                  <a:lnTo>
                    <a:pt x="32330" y="50264"/>
                  </a:lnTo>
                  <a:lnTo>
                    <a:pt x="32770" y="50566"/>
                  </a:lnTo>
                  <a:lnTo>
                    <a:pt x="33201" y="50869"/>
                  </a:lnTo>
                  <a:lnTo>
                    <a:pt x="33622" y="51190"/>
                  </a:lnTo>
                  <a:lnTo>
                    <a:pt x="34053" y="51520"/>
                  </a:lnTo>
                  <a:lnTo>
                    <a:pt x="34474" y="51859"/>
                  </a:lnTo>
                  <a:lnTo>
                    <a:pt x="34887" y="52216"/>
                  </a:lnTo>
                  <a:lnTo>
                    <a:pt x="35299" y="52583"/>
                  </a:lnTo>
                  <a:lnTo>
                    <a:pt x="35712" y="52967"/>
                  </a:lnTo>
                  <a:lnTo>
                    <a:pt x="36115" y="53361"/>
                  </a:lnTo>
                  <a:lnTo>
                    <a:pt x="36527" y="53774"/>
                  </a:lnTo>
                  <a:lnTo>
                    <a:pt x="36921" y="54205"/>
                  </a:lnTo>
                  <a:lnTo>
                    <a:pt x="37324" y="54654"/>
                  </a:lnTo>
                  <a:lnTo>
                    <a:pt x="37718" y="55112"/>
                  </a:lnTo>
                  <a:lnTo>
                    <a:pt x="38112" y="55597"/>
                  </a:lnTo>
                  <a:lnTo>
                    <a:pt x="38497" y="56092"/>
                  </a:lnTo>
                  <a:lnTo>
                    <a:pt x="39139" y="56926"/>
                  </a:lnTo>
                  <a:lnTo>
                    <a:pt x="39414" y="57284"/>
                  </a:lnTo>
                  <a:lnTo>
                    <a:pt x="39423" y="57293"/>
                  </a:lnTo>
                  <a:lnTo>
                    <a:pt x="39423" y="57284"/>
                  </a:lnTo>
                  <a:lnTo>
                    <a:pt x="39350" y="57174"/>
                  </a:lnTo>
                  <a:lnTo>
                    <a:pt x="39001" y="56651"/>
                  </a:lnTo>
                  <a:lnTo>
                    <a:pt x="38387" y="55744"/>
                  </a:lnTo>
                  <a:lnTo>
                    <a:pt x="37572" y="54479"/>
                  </a:lnTo>
                  <a:lnTo>
                    <a:pt x="37095" y="53728"/>
                  </a:lnTo>
                  <a:lnTo>
                    <a:pt x="36573" y="52903"/>
                  </a:lnTo>
                  <a:lnTo>
                    <a:pt x="36023" y="52014"/>
                  </a:lnTo>
                  <a:lnTo>
                    <a:pt x="35446" y="51052"/>
                  </a:lnTo>
                  <a:lnTo>
                    <a:pt x="34841" y="50026"/>
                  </a:lnTo>
                  <a:lnTo>
                    <a:pt x="34227" y="48944"/>
                  </a:lnTo>
                  <a:lnTo>
                    <a:pt x="33586" y="47808"/>
                  </a:lnTo>
                  <a:lnTo>
                    <a:pt x="32944" y="46626"/>
                  </a:lnTo>
                  <a:lnTo>
                    <a:pt x="32293" y="45398"/>
                  </a:lnTo>
                  <a:lnTo>
                    <a:pt x="31643" y="44124"/>
                  </a:lnTo>
                  <a:lnTo>
                    <a:pt x="31322" y="43474"/>
                  </a:lnTo>
                  <a:lnTo>
                    <a:pt x="31001" y="42823"/>
                  </a:lnTo>
                  <a:lnTo>
                    <a:pt x="30681" y="42154"/>
                  </a:lnTo>
                  <a:lnTo>
                    <a:pt x="30369" y="41485"/>
                  </a:lnTo>
                  <a:lnTo>
                    <a:pt x="30057" y="40798"/>
                  </a:lnTo>
                  <a:lnTo>
                    <a:pt x="29755" y="40120"/>
                  </a:lnTo>
                  <a:lnTo>
                    <a:pt x="29453" y="39423"/>
                  </a:lnTo>
                  <a:lnTo>
                    <a:pt x="29150" y="38727"/>
                  </a:lnTo>
                  <a:lnTo>
                    <a:pt x="28866" y="38030"/>
                  </a:lnTo>
                  <a:lnTo>
                    <a:pt x="28582" y="37316"/>
                  </a:lnTo>
                  <a:lnTo>
                    <a:pt x="28307" y="36610"/>
                  </a:lnTo>
                  <a:lnTo>
                    <a:pt x="28041" y="35895"/>
                  </a:lnTo>
                  <a:lnTo>
                    <a:pt x="27785" y="35180"/>
                  </a:lnTo>
                  <a:lnTo>
                    <a:pt x="27537" y="34466"/>
                  </a:lnTo>
                  <a:lnTo>
                    <a:pt x="27299" y="33742"/>
                  </a:lnTo>
                  <a:lnTo>
                    <a:pt x="27070" y="33027"/>
                  </a:lnTo>
                  <a:lnTo>
                    <a:pt x="26850" y="32303"/>
                  </a:lnTo>
                  <a:lnTo>
                    <a:pt x="26648" y="31588"/>
                  </a:lnTo>
                  <a:lnTo>
                    <a:pt x="26456" y="30864"/>
                  </a:lnTo>
                  <a:lnTo>
                    <a:pt x="26273" y="30149"/>
                  </a:lnTo>
                  <a:lnTo>
                    <a:pt x="26108" y="29425"/>
                  </a:lnTo>
                  <a:lnTo>
                    <a:pt x="25952" y="28711"/>
                  </a:lnTo>
                  <a:lnTo>
                    <a:pt x="25805" y="27996"/>
                  </a:lnTo>
                  <a:lnTo>
                    <a:pt x="25668" y="27281"/>
                  </a:lnTo>
                  <a:lnTo>
                    <a:pt x="25540" y="26576"/>
                  </a:lnTo>
                  <a:lnTo>
                    <a:pt x="25421" y="25861"/>
                  </a:lnTo>
                  <a:lnTo>
                    <a:pt x="25320" y="25155"/>
                  </a:lnTo>
                  <a:lnTo>
                    <a:pt x="25219" y="24449"/>
                  </a:lnTo>
                  <a:lnTo>
                    <a:pt x="25127" y="23753"/>
                  </a:lnTo>
                  <a:lnTo>
                    <a:pt x="25045" y="23057"/>
                  </a:lnTo>
                  <a:lnTo>
                    <a:pt x="24972" y="22369"/>
                  </a:lnTo>
                  <a:lnTo>
                    <a:pt x="24907" y="21673"/>
                  </a:lnTo>
                  <a:lnTo>
                    <a:pt x="24852" y="20995"/>
                  </a:lnTo>
                  <a:lnTo>
                    <a:pt x="24797" y="20317"/>
                  </a:lnTo>
                  <a:lnTo>
                    <a:pt x="24752" y="19638"/>
                  </a:lnTo>
                  <a:lnTo>
                    <a:pt x="24724" y="18979"/>
                  </a:lnTo>
                  <a:lnTo>
                    <a:pt x="24687" y="18310"/>
                  </a:lnTo>
                  <a:lnTo>
                    <a:pt x="24669" y="17659"/>
                  </a:lnTo>
                  <a:lnTo>
                    <a:pt x="24651" y="17008"/>
                  </a:lnTo>
                  <a:lnTo>
                    <a:pt x="24642" y="16367"/>
                  </a:lnTo>
                  <a:lnTo>
                    <a:pt x="24642" y="15735"/>
                  </a:lnTo>
                  <a:lnTo>
                    <a:pt x="24642" y="15102"/>
                  </a:lnTo>
                  <a:lnTo>
                    <a:pt x="24651" y="13874"/>
                  </a:lnTo>
                  <a:lnTo>
                    <a:pt x="24687" y="12683"/>
                  </a:lnTo>
                  <a:lnTo>
                    <a:pt x="24742" y="11528"/>
                  </a:lnTo>
                  <a:lnTo>
                    <a:pt x="24816" y="10401"/>
                  </a:lnTo>
                  <a:lnTo>
                    <a:pt x="24889" y="9329"/>
                  </a:lnTo>
                  <a:lnTo>
                    <a:pt x="24981" y="8303"/>
                  </a:lnTo>
                  <a:lnTo>
                    <a:pt x="25081" y="7313"/>
                  </a:lnTo>
                  <a:lnTo>
                    <a:pt x="25191" y="6378"/>
                  </a:lnTo>
                  <a:lnTo>
                    <a:pt x="25301" y="5499"/>
                  </a:lnTo>
                  <a:lnTo>
                    <a:pt x="25421" y="4674"/>
                  </a:lnTo>
                  <a:lnTo>
                    <a:pt x="25530" y="3904"/>
                  </a:lnTo>
                  <a:lnTo>
                    <a:pt x="25650" y="3198"/>
                  </a:lnTo>
                  <a:lnTo>
                    <a:pt x="25760" y="2557"/>
                  </a:lnTo>
                  <a:lnTo>
                    <a:pt x="25860" y="1980"/>
                  </a:lnTo>
                  <a:lnTo>
                    <a:pt x="25961" y="1467"/>
                  </a:lnTo>
                  <a:lnTo>
                    <a:pt x="26126" y="669"/>
                  </a:lnTo>
                  <a:lnTo>
                    <a:pt x="26236" y="165"/>
                  </a:lnTo>
                  <a:lnTo>
                    <a:pt x="26273" y="0"/>
                  </a:lnTo>
                  <a:close/>
                </a:path>
              </a:pathLst>
            </a:custGeom>
            <a:solidFill>
              <a:srgbClr val="E8EA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30825" y="757925"/>
              <a:ext cx="2076300" cy="1641275"/>
            </a:xfrm>
            <a:custGeom>
              <a:rect b="b" l="l" r="r" t="t"/>
              <a:pathLst>
                <a:path extrusionOk="0" h="65651" w="83052">
                  <a:moveTo>
                    <a:pt x="60454" y="1"/>
                  </a:moveTo>
                  <a:lnTo>
                    <a:pt x="59455" y="1018"/>
                  </a:lnTo>
                  <a:lnTo>
                    <a:pt x="56697" y="3804"/>
                  </a:lnTo>
                  <a:lnTo>
                    <a:pt x="54782" y="5728"/>
                  </a:lnTo>
                  <a:lnTo>
                    <a:pt x="52573" y="7946"/>
                  </a:lnTo>
                  <a:lnTo>
                    <a:pt x="50117" y="10393"/>
                  </a:lnTo>
                  <a:lnTo>
                    <a:pt x="47460" y="13032"/>
                  </a:lnTo>
                  <a:lnTo>
                    <a:pt x="44646" y="15799"/>
                  </a:lnTo>
                  <a:lnTo>
                    <a:pt x="41723" y="18649"/>
                  </a:lnTo>
                  <a:lnTo>
                    <a:pt x="38754" y="21527"/>
                  </a:lnTo>
                  <a:lnTo>
                    <a:pt x="37260" y="22956"/>
                  </a:lnTo>
                  <a:lnTo>
                    <a:pt x="35767" y="24386"/>
                  </a:lnTo>
                  <a:lnTo>
                    <a:pt x="34282" y="25788"/>
                  </a:lnTo>
                  <a:lnTo>
                    <a:pt x="32816" y="27172"/>
                  </a:lnTo>
                  <a:lnTo>
                    <a:pt x="31368" y="28519"/>
                  </a:lnTo>
                  <a:lnTo>
                    <a:pt x="29947" y="29829"/>
                  </a:lnTo>
                  <a:lnTo>
                    <a:pt x="28564" y="31103"/>
                  </a:lnTo>
                  <a:lnTo>
                    <a:pt x="27217" y="32322"/>
                  </a:lnTo>
                  <a:lnTo>
                    <a:pt x="25915" y="33486"/>
                  </a:lnTo>
                  <a:lnTo>
                    <a:pt x="24660" y="34585"/>
                  </a:lnTo>
                  <a:lnTo>
                    <a:pt x="24055" y="35108"/>
                  </a:lnTo>
                  <a:lnTo>
                    <a:pt x="23441" y="35621"/>
                  </a:lnTo>
                  <a:lnTo>
                    <a:pt x="22836" y="36116"/>
                  </a:lnTo>
                  <a:lnTo>
                    <a:pt x="22232" y="36610"/>
                  </a:lnTo>
                  <a:lnTo>
                    <a:pt x="21636" y="37078"/>
                  </a:lnTo>
                  <a:lnTo>
                    <a:pt x="21040" y="37545"/>
                  </a:lnTo>
                  <a:lnTo>
                    <a:pt x="20445" y="37994"/>
                  </a:lnTo>
                  <a:lnTo>
                    <a:pt x="19858" y="38425"/>
                  </a:lnTo>
                  <a:lnTo>
                    <a:pt x="19272" y="38846"/>
                  </a:lnTo>
                  <a:lnTo>
                    <a:pt x="18685" y="39259"/>
                  </a:lnTo>
                  <a:lnTo>
                    <a:pt x="18108" y="39662"/>
                  </a:lnTo>
                  <a:lnTo>
                    <a:pt x="17540" y="40047"/>
                  </a:lnTo>
                  <a:lnTo>
                    <a:pt x="16971" y="40432"/>
                  </a:lnTo>
                  <a:lnTo>
                    <a:pt x="16412" y="40789"/>
                  </a:lnTo>
                  <a:lnTo>
                    <a:pt x="15853" y="41147"/>
                  </a:lnTo>
                  <a:lnTo>
                    <a:pt x="15304" y="41495"/>
                  </a:lnTo>
                  <a:lnTo>
                    <a:pt x="14754" y="41825"/>
                  </a:lnTo>
                  <a:lnTo>
                    <a:pt x="14213" y="42145"/>
                  </a:lnTo>
                  <a:lnTo>
                    <a:pt x="13682" y="42457"/>
                  </a:lnTo>
                  <a:lnTo>
                    <a:pt x="13159" y="42759"/>
                  </a:lnTo>
                  <a:lnTo>
                    <a:pt x="12637" y="43043"/>
                  </a:lnTo>
                  <a:lnTo>
                    <a:pt x="12124" y="43328"/>
                  </a:lnTo>
                  <a:lnTo>
                    <a:pt x="11125" y="43859"/>
                  </a:lnTo>
                  <a:lnTo>
                    <a:pt x="10144" y="44354"/>
                  </a:lnTo>
                  <a:lnTo>
                    <a:pt x="9210" y="44803"/>
                  </a:lnTo>
                  <a:lnTo>
                    <a:pt x="8302" y="45224"/>
                  </a:lnTo>
                  <a:lnTo>
                    <a:pt x="7432" y="45609"/>
                  </a:lnTo>
                  <a:lnTo>
                    <a:pt x="6607" y="45958"/>
                  </a:lnTo>
                  <a:lnTo>
                    <a:pt x="5810" y="46278"/>
                  </a:lnTo>
                  <a:lnTo>
                    <a:pt x="5068" y="46572"/>
                  </a:lnTo>
                  <a:lnTo>
                    <a:pt x="4362" y="46828"/>
                  </a:lnTo>
                  <a:lnTo>
                    <a:pt x="3702" y="47057"/>
                  </a:lnTo>
                  <a:lnTo>
                    <a:pt x="3088" y="47268"/>
                  </a:lnTo>
                  <a:lnTo>
                    <a:pt x="2529" y="47442"/>
                  </a:lnTo>
                  <a:lnTo>
                    <a:pt x="2016" y="47598"/>
                  </a:lnTo>
                  <a:lnTo>
                    <a:pt x="1558" y="47726"/>
                  </a:lnTo>
                  <a:lnTo>
                    <a:pt x="1155" y="47836"/>
                  </a:lnTo>
                  <a:lnTo>
                    <a:pt x="522" y="48001"/>
                  </a:lnTo>
                  <a:lnTo>
                    <a:pt x="128" y="48084"/>
                  </a:lnTo>
                  <a:lnTo>
                    <a:pt x="0" y="48111"/>
                  </a:lnTo>
                  <a:lnTo>
                    <a:pt x="6525" y="50860"/>
                  </a:lnTo>
                  <a:lnTo>
                    <a:pt x="3592" y="53719"/>
                  </a:lnTo>
                  <a:lnTo>
                    <a:pt x="3592" y="65651"/>
                  </a:lnTo>
                  <a:lnTo>
                    <a:pt x="59483" y="13059"/>
                  </a:lnTo>
                  <a:lnTo>
                    <a:pt x="78259" y="23387"/>
                  </a:lnTo>
                  <a:lnTo>
                    <a:pt x="83052" y="16917"/>
                  </a:lnTo>
                  <a:lnTo>
                    <a:pt x="81806" y="16148"/>
                  </a:lnTo>
                  <a:lnTo>
                    <a:pt x="80596" y="15369"/>
                  </a:lnTo>
                  <a:lnTo>
                    <a:pt x="79405" y="14590"/>
                  </a:lnTo>
                  <a:lnTo>
                    <a:pt x="78241" y="13820"/>
                  </a:lnTo>
                  <a:lnTo>
                    <a:pt x="77114" y="13050"/>
                  </a:lnTo>
                  <a:lnTo>
                    <a:pt x="76005" y="12290"/>
                  </a:lnTo>
                  <a:lnTo>
                    <a:pt x="74933" y="11538"/>
                  </a:lnTo>
                  <a:lnTo>
                    <a:pt x="73888" y="10787"/>
                  </a:lnTo>
                  <a:lnTo>
                    <a:pt x="72871" y="10054"/>
                  </a:lnTo>
                  <a:lnTo>
                    <a:pt x="71890" y="9330"/>
                  </a:lnTo>
                  <a:lnTo>
                    <a:pt x="70947" y="8624"/>
                  </a:lnTo>
                  <a:lnTo>
                    <a:pt x="70030" y="7937"/>
                  </a:lnTo>
                  <a:lnTo>
                    <a:pt x="69160" y="7259"/>
                  </a:lnTo>
                  <a:lnTo>
                    <a:pt x="68317" y="6608"/>
                  </a:lnTo>
                  <a:lnTo>
                    <a:pt x="67510" y="5976"/>
                  </a:lnTo>
                  <a:lnTo>
                    <a:pt x="66750" y="5362"/>
                  </a:lnTo>
                  <a:lnTo>
                    <a:pt x="65329" y="4216"/>
                  </a:lnTo>
                  <a:lnTo>
                    <a:pt x="64083" y="3171"/>
                  </a:lnTo>
                  <a:lnTo>
                    <a:pt x="63001" y="2264"/>
                  </a:lnTo>
                  <a:lnTo>
                    <a:pt x="62103" y="1485"/>
                  </a:lnTo>
                  <a:lnTo>
                    <a:pt x="61398" y="853"/>
                  </a:lnTo>
                  <a:lnTo>
                    <a:pt x="60875" y="386"/>
                  </a:lnTo>
                  <a:lnTo>
                    <a:pt x="60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887300" y="294475"/>
              <a:ext cx="1290525" cy="1666250"/>
            </a:xfrm>
            <a:custGeom>
              <a:rect b="b" l="l" r="r" t="t"/>
              <a:pathLst>
                <a:path extrusionOk="0" h="66650" w="51621">
                  <a:moveTo>
                    <a:pt x="31066" y="0"/>
                  </a:moveTo>
                  <a:lnTo>
                    <a:pt x="31029" y="165"/>
                  </a:lnTo>
                  <a:lnTo>
                    <a:pt x="30919" y="669"/>
                  </a:lnTo>
                  <a:lnTo>
                    <a:pt x="30754" y="1467"/>
                  </a:lnTo>
                  <a:lnTo>
                    <a:pt x="30653" y="1980"/>
                  </a:lnTo>
                  <a:lnTo>
                    <a:pt x="30553" y="2557"/>
                  </a:lnTo>
                  <a:lnTo>
                    <a:pt x="30443" y="3198"/>
                  </a:lnTo>
                  <a:lnTo>
                    <a:pt x="30323" y="3904"/>
                  </a:lnTo>
                  <a:lnTo>
                    <a:pt x="30214" y="4674"/>
                  </a:lnTo>
                  <a:lnTo>
                    <a:pt x="30094" y="5499"/>
                  </a:lnTo>
                  <a:lnTo>
                    <a:pt x="29984" y="6378"/>
                  </a:lnTo>
                  <a:lnTo>
                    <a:pt x="29874" y="7313"/>
                  </a:lnTo>
                  <a:lnTo>
                    <a:pt x="29774" y="8303"/>
                  </a:lnTo>
                  <a:lnTo>
                    <a:pt x="29682" y="9329"/>
                  </a:lnTo>
                  <a:lnTo>
                    <a:pt x="29609" y="10401"/>
                  </a:lnTo>
                  <a:lnTo>
                    <a:pt x="29535" y="11528"/>
                  </a:lnTo>
                  <a:lnTo>
                    <a:pt x="29480" y="12683"/>
                  </a:lnTo>
                  <a:lnTo>
                    <a:pt x="29444" y="13874"/>
                  </a:lnTo>
                  <a:lnTo>
                    <a:pt x="29435" y="15102"/>
                  </a:lnTo>
                  <a:lnTo>
                    <a:pt x="29435" y="15735"/>
                  </a:lnTo>
                  <a:lnTo>
                    <a:pt x="29435" y="16367"/>
                  </a:lnTo>
                  <a:lnTo>
                    <a:pt x="29444" y="17008"/>
                  </a:lnTo>
                  <a:lnTo>
                    <a:pt x="29462" y="17659"/>
                  </a:lnTo>
                  <a:lnTo>
                    <a:pt x="29480" y="18310"/>
                  </a:lnTo>
                  <a:lnTo>
                    <a:pt x="29517" y="18979"/>
                  </a:lnTo>
                  <a:lnTo>
                    <a:pt x="29545" y="19638"/>
                  </a:lnTo>
                  <a:lnTo>
                    <a:pt x="29590" y="20317"/>
                  </a:lnTo>
                  <a:lnTo>
                    <a:pt x="29645" y="20995"/>
                  </a:lnTo>
                  <a:lnTo>
                    <a:pt x="29700" y="21673"/>
                  </a:lnTo>
                  <a:lnTo>
                    <a:pt x="29765" y="22369"/>
                  </a:lnTo>
                  <a:lnTo>
                    <a:pt x="29838" y="23057"/>
                  </a:lnTo>
                  <a:lnTo>
                    <a:pt x="29920" y="23753"/>
                  </a:lnTo>
                  <a:lnTo>
                    <a:pt x="30012" y="24449"/>
                  </a:lnTo>
                  <a:lnTo>
                    <a:pt x="30113" y="25155"/>
                  </a:lnTo>
                  <a:lnTo>
                    <a:pt x="30214" y="25861"/>
                  </a:lnTo>
                  <a:lnTo>
                    <a:pt x="30333" y="26576"/>
                  </a:lnTo>
                  <a:lnTo>
                    <a:pt x="30461" y="27281"/>
                  </a:lnTo>
                  <a:lnTo>
                    <a:pt x="30598" y="27996"/>
                  </a:lnTo>
                  <a:lnTo>
                    <a:pt x="30745" y="28711"/>
                  </a:lnTo>
                  <a:lnTo>
                    <a:pt x="30901" y="29425"/>
                  </a:lnTo>
                  <a:lnTo>
                    <a:pt x="31066" y="30149"/>
                  </a:lnTo>
                  <a:lnTo>
                    <a:pt x="31249" y="30864"/>
                  </a:lnTo>
                  <a:lnTo>
                    <a:pt x="31441" y="31588"/>
                  </a:lnTo>
                  <a:lnTo>
                    <a:pt x="31643" y="32303"/>
                  </a:lnTo>
                  <a:lnTo>
                    <a:pt x="31863" y="33027"/>
                  </a:lnTo>
                  <a:lnTo>
                    <a:pt x="32092" y="33742"/>
                  </a:lnTo>
                  <a:lnTo>
                    <a:pt x="32330" y="34466"/>
                  </a:lnTo>
                  <a:lnTo>
                    <a:pt x="32578" y="35180"/>
                  </a:lnTo>
                  <a:lnTo>
                    <a:pt x="32834" y="35895"/>
                  </a:lnTo>
                  <a:lnTo>
                    <a:pt x="33100" y="36610"/>
                  </a:lnTo>
                  <a:lnTo>
                    <a:pt x="33375" y="37316"/>
                  </a:lnTo>
                  <a:lnTo>
                    <a:pt x="33659" y="38030"/>
                  </a:lnTo>
                  <a:lnTo>
                    <a:pt x="33943" y="38727"/>
                  </a:lnTo>
                  <a:lnTo>
                    <a:pt x="34246" y="39423"/>
                  </a:lnTo>
                  <a:lnTo>
                    <a:pt x="34548" y="40120"/>
                  </a:lnTo>
                  <a:lnTo>
                    <a:pt x="34850" y="40798"/>
                  </a:lnTo>
                  <a:lnTo>
                    <a:pt x="35162" y="41485"/>
                  </a:lnTo>
                  <a:lnTo>
                    <a:pt x="35474" y="42154"/>
                  </a:lnTo>
                  <a:lnTo>
                    <a:pt x="35794" y="42823"/>
                  </a:lnTo>
                  <a:lnTo>
                    <a:pt x="36115" y="43474"/>
                  </a:lnTo>
                  <a:lnTo>
                    <a:pt x="36436" y="44124"/>
                  </a:lnTo>
                  <a:lnTo>
                    <a:pt x="37086" y="45398"/>
                  </a:lnTo>
                  <a:lnTo>
                    <a:pt x="37737" y="46626"/>
                  </a:lnTo>
                  <a:lnTo>
                    <a:pt x="38379" y="47808"/>
                  </a:lnTo>
                  <a:lnTo>
                    <a:pt x="39020" y="48944"/>
                  </a:lnTo>
                  <a:lnTo>
                    <a:pt x="39634" y="50026"/>
                  </a:lnTo>
                  <a:lnTo>
                    <a:pt x="40239" y="51052"/>
                  </a:lnTo>
                  <a:lnTo>
                    <a:pt x="40816" y="52014"/>
                  </a:lnTo>
                  <a:lnTo>
                    <a:pt x="41366" y="52903"/>
                  </a:lnTo>
                  <a:lnTo>
                    <a:pt x="41888" y="53728"/>
                  </a:lnTo>
                  <a:lnTo>
                    <a:pt x="42365" y="54479"/>
                  </a:lnTo>
                  <a:lnTo>
                    <a:pt x="43180" y="55744"/>
                  </a:lnTo>
                  <a:lnTo>
                    <a:pt x="43794" y="56651"/>
                  </a:lnTo>
                  <a:lnTo>
                    <a:pt x="44143" y="57174"/>
                  </a:lnTo>
                  <a:lnTo>
                    <a:pt x="44216" y="57284"/>
                  </a:lnTo>
                  <a:lnTo>
                    <a:pt x="44216" y="57293"/>
                  </a:lnTo>
                  <a:lnTo>
                    <a:pt x="44207" y="57284"/>
                  </a:lnTo>
                  <a:lnTo>
                    <a:pt x="43932" y="56926"/>
                  </a:lnTo>
                  <a:lnTo>
                    <a:pt x="43290" y="56092"/>
                  </a:lnTo>
                  <a:lnTo>
                    <a:pt x="42905" y="55597"/>
                  </a:lnTo>
                  <a:lnTo>
                    <a:pt x="42511" y="55112"/>
                  </a:lnTo>
                  <a:lnTo>
                    <a:pt x="42117" y="54654"/>
                  </a:lnTo>
                  <a:lnTo>
                    <a:pt x="41714" y="54205"/>
                  </a:lnTo>
                  <a:lnTo>
                    <a:pt x="41320" y="53774"/>
                  </a:lnTo>
                  <a:lnTo>
                    <a:pt x="40908" y="53361"/>
                  </a:lnTo>
                  <a:lnTo>
                    <a:pt x="40505" y="52967"/>
                  </a:lnTo>
                  <a:lnTo>
                    <a:pt x="40092" y="52583"/>
                  </a:lnTo>
                  <a:lnTo>
                    <a:pt x="39680" y="52216"/>
                  </a:lnTo>
                  <a:lnTo>
                    <a:pt x="39267" y="51859"/>
                  </a:lnTo>
                  <a:lnTo>
                    <a:pt x="38846" y="51520"/>
                  </a:lnTo>
                  <a:lnTo>
                    <a:pt x="38415" y="51190"/>
                  </a:lnTo>
                  <a:lnTo>
                    <a:pt x="37994" y="50869"/>
                  </a:lnTo>
                  <a:lnTo>
                    <a:pt x="37563" y="50566"/>
                  </a:lnTo>
                  <a:lnTo>
                    <a:pt x="37123" y="50264"/>
                  </a:lnTo>
                  <a:lnTo>
                    <a:pt x="36683" y="49980"/>
                  </a:lnTo>
                  <a:lnTo>
                    <a:pt x="36243" y="49705"/>
                  </a:lnTo>
                  <a:lnTo>
                    <a:pt x="35794" y="49439"/>
                  </a:lnTo>
                  <a:lnTo>
                    <a:pt x="35345" y="49183"/>
                  </a:lnTo>
                  <a:lnTo>
                    <a:pt x="34896" y="48935"/>
                  </a:lnTo>
                  <a:lnTo>
                    <a:pt x="34429" y="48697"/>
                  </a:lnTo>
                  <a:lnTo>
                    <a:pt x="33971" y="48459"/>
                  </a:lnTo>
                  <a:lnTo>
                    <a:pt x="33503" y="48239"/>
                  </a:lnTo>
                  <a:lnTo>
                    <a:pt x="33027" y="48019"/>
                  </a:lnTo>
                  <a:lnTo>
                    <a:pt x="32550" y="47799"/>
                  </a:lnTo>
                  <a:lnTo>
                    <a:pt x="32065" y="47588"/>
                  </a:lnTo>
                  <a:lnTo>
                    <a:pt x="31579" y="47387"/>
                  </a:lnTo>
                  <a:lnTo>
                    <a:pt x="31084" y="47185"/>
                  </a:lnTo>
                  <a:lnTo>
                    <a:pt x="30085" y="46791"/>
                  </a:lnTo>
                  <a:lnTo>
                    <a:pt x="29068" y="46406"/>
                  </a:lnTo>
                  <a:lnTo>
                    <a:pt x="28023" y="46030"/>
                  </a:lnTo>
                  <a:lnTo>
                    <a:pt x="26960" y="45655"/>
                  </a:lnTo>
                  <a:lnTo>
                    <a:pt x="24761" y="44894"/>
                  </a:lnTo>
                  <a:lnTo>
                    <a:pt x="23625" y="44491"/>
                  </a:lnTo>
                  <a:lnTo>
                    <a:pt x="22461" y="44078"/>
                  </a:lnTo>
                  <a:lnTo>
                    <a:pt x="21270" y="43648"/>
                  </a:lnTo>
                  <a:lnTo>
                    <a:pt x="20060" y="43190"/>
                  </a:lnTo>
                  <a:lnTo>
                    <a:pt x="18814" y="42704"/>
                  </a:lnTo>
                  <a:lnTo>
                    <a:pt x="18181" y="42447"/>
                  </a:lnTo>
                  <a:lnTo>
                    <a:pt x="17540" y="42182"/>
                  </a:lnTo>
                  <a:lnTo>
                    <a:pt x="16898" y="41907"/>
                  </a:lnTo>
                  <a:lnTo>
                    <a:pt x="16239" y="41623"/>
                  </a:lnTo>
                  <a:lnTo>
                    <a:pt x="15579" y="41329"/>
                  </a:lnTo>
                  <a:lnTo>
                    <a:pt x="14910" y="41027"/>
                  </a:lnTo>
                  <a:lnTo>
                    <a:pt x="14232" y="40706"/>
                  </a:lnTo>
                  <a:lnTo>
                    <a:pt x="13554" y="40376"/>
                  </a:lnTo>
                  <a:lnTo>
                    <a:pt x="12857" y="40037"/>
                  </a:lnTo>
                  <a:lnTo>
                    <a:pt x="12161" y="39680"/>
                  </a:lnTo>
                  <a:lnTo>
                    <a:pt x="11455" y="39313"/>
                  </a:lnTo>
                  <a:lnTo>
                    <a:pt x="10731" y="38938"/>
                  </a:lnTo>
                  <a:lnTo>
                    <a:pt x="10007" y="38534"/>
                  </a:lnTo>
                  <a:lnTo>
                    <a:pt x="9274" y="38122"/>
                  </a:lnTo>
                  <a:lnTo>
                    <a:pt x="8129" y="37462"/>
                  </a:lnTo>
                  <a:lnTo>
                    <a:pt x="7001" y="36802"/>
                  </a:lnTo>
                  <a:lnTo>
                    <a:pt x="5884" y="36133"/>
                  </a:lnTo>
                  <a:lnTo>
                    <a:pt x="4793" y="35455"/>
                  </a:lnTo>
                  <a:lnTo>
                    <a:pt x="0" y="41925"/>
                  </a:lnTo>
                  <a:lnTo>
                    <a:pt x="42887" y="65522"/>
                  </a:lnTo>
                  <a:lnTo>
                    <a:pt x="43125" y="65650"/>
                  </a:lnTo>
                  <a:lnTo>
                    <a:pt x="43373" y="65769"/>
                  </a:lnTo>
                  <a:lnTo>
                    <a:pt x="43611" y="65879"/>
                  </a:lnTo>
                  <a:lnTo>
                    <a:pt x="43859" y="65989"/>
                  </a:lnTo>
                  <a:lnTo>
                    <a:pt x="44115" y="66090"/>
                  </a:lnTo>
                  <a:lnTo>
                    <a:pt x="44363" y="66182"/>
                  </a:lnTo>
                  <a:lnTo>
                    <a:pt x="44619" y="66264"/>
                  </a:lnTo>
                  <a:lnTo>
                    <a:pt x="44876" y="66338"/>
                  </a:lnTo>
                  <a:lnTo>
                    <a:pt x="45141" y="66411"/>
                  </a:lnTo>
                  <a:lnTo>
                    <a:pt x="45398" y="66475"/>
                  </a:lnTo>
                  <a:lnTo>
                    <a:pt x="45664" y="66521"/>
                  </a:lnTo>
                  <a:lnTo>
                    <a:pt x="45930" y="66567"/>
                  </a:lnTo>
                  <a:lnTo>
                    <a:pt x="46195" y="66603"/>
                  </a:lnTo>
                  <a:lnTo>
                    <a:pt x="46461" y="66631"/>
                  </a:lnTo>
                  <a:lnTo>
                    <a:pt x="46736" y="66640"/>
                  </a:lnTo>
                  <a:lnTo>
                    <a:pt x="47002" y="66649"/>
                  </a:lnTo>
                  <a:lnTo>
                    <a:pt x="47322" y="66649"/>
                  </a:lnTo>
                  <a:lnTo>
                    <a:pt x="47652" y="66631"/>
                  </a:lnTo>
                  <a:lnTo>
                    <a:pt x="47973" y="66603"/>
                  </a:lnTo>
                  <a:lnTo>
                    <a:pt x="48303" y="66548"/>
                  </a:lnTo>
                  <a:lnTo>
                    <a:pt x="48624" y="66484"/>
                  </a:lnTo>
                  <a:lnTo>
                    <a:pt x="48779" y="66447"/>
                  </a:lnTo>
                  <a:lnTo>
                    <a:pt x="48944" y="66402"/>
                  </a:lnTo>
                  <a:lnTo>
                    <a:pt x="49100" y="66347"/>
                  </a:lnTo>
                  <a:lnTo>
                    <a:pt x="49256" y="66292"/>
                  </a:lnTo>
                  <a:lnTo>
                    <a:pt x="49403" y="66228"/>
                  </a:lnTo>
                  <a:lnTo>
                    <a:pt x="49558" y="66154"/>
                  </a:lnTo>
                  <a:lnTo>
                    <a:pt x="49705" y="66081"/>
                  </a:lnTo>
                  <a:lnTo>
                    <a:pt x="49843" y="65998"/>
                  </a:lnTo>
                  <a:lnTo>
                    <a:pt x="49989" y="65907"/>
                  </a:lnTo>
                  <a:lnTo>
                    <a:pt x="50127" y="65815"/>
                  </a:lnTo>
                  <a:lnTo>
                    <a:pt x="50255" y="65714"/>
                  </a:lnTo>
                  <a:lnTo>
                    <a:pt x="50383" y="65604"/>
                  </a:lnTo>
                  <a:lnTo>
                    <a:pt x="50511" y="65485"/>
                  </a:lnTo>
                  <a:lnTo>
                    <a:pt x="50631" y="65366"/>
                  </a:lnTo>
                  <a:lnTo>
                    <a:pt x="50750" y="65229"/>
                  </a:lnTo>
                  <a:lnTo>
                    <a:pt x="50860" y="65091"/>
                  </a:lnTo>
                  <a:lnTo>
                    <a:pt x="50960" y="64935"/>
                  </a:lnTo>
                  <a:lnTo>
                    <a:pt x="51061" y="64780"/>
                  </a:lnTo>
                  <a:lnTo>
                    <a:pt x="51153" y="64615"/>
                  </a:lnTo>
                  <a:lnTo>
                    <a:pt x="51235" y="64441"/>
                  </a:lnTo>
                  <a:lnTo>
                    <a:pt x="51318" y="64257"/>
                  </a:lnTo>
                  <a:lnTo>
                    <a:pt x="51391" y="64065"/>
                  </a:lnTo>
                  <a:lnTo>
                    <a:pt x="51446" y="63909"/>
                  </a:lnTo>
                  <a:lnTo>
                    <a:pt x="51483" y="63744"/>
                  </a:lnTo>
                  <a:lnTo>
                    <a:pt x="51519" y="63588"/>
                  </a:lnTo>
                  <a:lnTo>
                    <a:pt x="51556" y="63433"/>
                  </a:lnTo>
                  <a:lnTo>
                    <a:pt x="51584" y="63268"/>
                  </a:lnTo>
                  <a:lnTo>
                    <a:pt x="51602" y="63112"/>
                  </a:lnTo>
                  <a:lnTo>
                    <a:pt x="51611" y="62947"/>
                  </a:lnTo>
                  <a:lnTo>
                    <a:pt x="51620" y="62782"/>
                  </a:lnTo>
                  <a:lnTo>
                    <a:pt x="51620" y="62617"/>
                  </a:lnTo>
                  <a:lnTo>
                    <a:pt x="51611" y="62461"/>
                  </a:lnTo>
                  <a:lnTo>
                    <a:pt x="51602" y="62296"/>
                  </a:lnTo>
                  <a:lnTo>
                    <a:pt x="51584" y="62131"/>
                  </a:lnTo>
                  <a:lnTo>
                    <a:pt x="51538" y="61811"/>
                  </a:lnTo>
                  <a:lnTo>
                    <a:pt x="51465" y="61490"/>
                  </a:lnTo>
                  <a:lnTo>
                    <a:pt x="37169" y="5160"/>
                  </a:lnTo>
                  <a:lnTo>
                    <a:pt x="310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262325" y="1978325"/>
              <a:ext cx="954900" cy="998900"/>
            </a:xfrm>
            <a:custGeom>
              <a:rect b="b" l="l" r="r" t="t"/>
              <a:pathLst>
                <a:path extrusionOk="0" h="39956" w="38196">
                  <a:moveTo>
                    <a:pt x="32303" y="1"/>
                  </a:moveTo>
                  <a:lnTo>
                    <a:pt x="32211" y="10"/>
                  </a:lnTo>
                  <a:lnTo>
                    <a:pt x="32120" y="28"/>
                  </a:lnTo>
                  <a:lnTo>
                    <a:pt x="32028" y="47"/>
                  </a:lnTo>
                  <a:lnTo>
                    <a:pt x="31946" y="83"/>
                  </a:lnTo>
                  <a:lnTo>
                    <a:pt x="31854" y="120"/>
                  </a:lnTo>
                  <a:lnTo>
                    <a:pt x="31772" y="175"/>
                  </a:lnTo>
                  <a:lnTo>
                    <a:pt x="31698" y="239"/>
                  </a:lnTo>
                  <a:lnTo>
                    <a:pt x="31625" y="303"/>
                  </a:lnTo>
                  <a:lnTo>
                    <a:pt x="31561" y="376"/>
                  </a:lnTo>
                  <a:lnTo>
                    <a:pt x="31506" y="459"/>
                  </a:lnTo>
                  <a:lnTo>
                    <a:pt x="31460" y="541"/>
                  </a:lnTo>
                  <a:lnTo>
                    <a:pt x="31423" y="624"/>
                  </a:lnTo>
                  <a:lnTo>
                    <a:pt x="31396" y="715"/>
                  </a:lnTo>
                  <a:lnTo>
                    <a:pt x="31378" y="807"/>
                  </a:lnTo>
                  <a:lnTo>
                    <a:pt x="31359" y="899"/>
                  </a:lnTo>
                  <a:lnTo>
                    <a:pt x="31359" y="990"/>
                  </a:lnTo>
                  <a:lnTo>
                    <a:pt x="31368" y="1082"/>
                  </a:lnTo>
                  <a:lnTo>
                    <a:pt x="31378" y="1174"/>
                  </a:lnTo>
                  <a:lnTo>
                    <a:pt x="31405" y="1265"/>
                  </a:lnTo>
                  <a:lnTo>
                    <a:pt x="31442" y="1357"/>
                  </a:lnTo>
                  <a:lnTo>
                    <a:pt x="31478" y="1439"/>
                  </a:lnTo>
                  <a:lnTo>
                    <a:pt x="31533" y="1522"/>
                  </a:lnTo>
                  <a:lnTo>
                    <a:pt x="31588" y="1595"/>
                  </a:lnTo>
                  <a:lnTo>
                    <a:pt x="31680" y="1705"/>
                  </a:lnTo>
                  <a:lnTo>
                    <a:pt x="31900" y="1980"/>
                  </a:lnTo>
                  <a:lnTo>
                    <a:pt x="32230" y="2420"/>
                  </a:lnTo>
                  <a:lnTo>
                    <a:pt x="32441" y="2704"/>
                  </a:lnTo>
                  <a:lnTo>
                    <a:pt x="32661" y="3016"/>
                  </a:lnTo>
                  <a:lnTo>
                    <a:pt x="32890" y="3364"/>
                  </a:lnTo>
                  <a:lnTo>
                    <a:pt x="33146" y="3749"/>
                  </a:lnTo>
                  <a:lnTo>
                    <a:pt x="33403" y="4152"/>
                  </a:lnTo>
                  <a:lnTo>
                    <a:pt x="33669" y="4592"/>
                  </a:lnTo>
                  <a:lnTo>
                    <a:pt x="33934" y="5059"/>
                  </a:lnTo>
                  <a:lnTo>
                    <a:pt x="34200" y="5545"/>
                  </a:lnTo>
                  <a:lnTo>
                    <a:pt x="34466" y="6058"/>
                  </a:lnTo>
                  <a:lnTo>
                    <a:pt x="34722" y="6599"/>
                  </a:lnTo>
                  <a:lnTo>
                    <a:pt x="34860" y="6910"/>
                  </a:lnTo>
                  <a:lnTo>
                    <a:pt x="34997" y="7222"/>
                  </a:lnTo>
                  <a:lnTo>
                    <a:pt x="35126" y="7533"/>
                  </a:lnTo>
                  <a:lnTo>
                    <a:pt x="35254" y="7836"/>
                  </a:lnTo>
                  <a:lnTo>
                    <a:pt x="35364" y="8147"/>
                  </a:lnTo>
                  <a:lnTo>
                    <a:pt x="35474" y="8450"/>
                  </a:lnTo>
                  <a:lnTo>
                    <a:pt x="35575" y="8752"/>
                  </a:lnTo>
                  <a:lnTo>
                    <a:pt x="35666" y="9055"/>
                  </a:lnTo>
                  <a:lnTo>
                    <a:pt x="35758" y="9357"/>
                  </a:lnTo>
                  <a:lnTo>
                    <a:pt x="35840" y="9650"/>
                  </a:lnTo>
                  <a:lnTo>
                    <a:pt x="35914" y="9953"/>
                  </a:lnTo>
                  <a:lnTo>
                    <a:pt x="35978" y="10246"/>
                  </a:lnTo>
                  <a:lnTo>
                    <a:pt x="36042" y="10539"/>
                  </a:lnTo>
                  <a:lnTo>
                    <a:pt x="36088" y="10823"/>
                  </a:lnTo>
                  <a:lnTo>
                    <a:pt x="36134" y="11116"/>
                  </a:lnTo>
                  <a:lnTo>
                    <a:pt x="36179" y="11401"/>
                  </a:lnTo>
                  <a:lnTo>
                    <a:pt x="36216" y="11740"/>
                  </a:lnTo>
                  <a:lnTo>
                    <a:pt x="36244" y="12088"/>
                  </a:lnTo>
                  <a:lnTo>
                    <a:pt x="36262" y="12418"/>
                  </a:lnTo>
                  <a:lnTo>
                    <a:pt x="36262" y="12757"/>
                  </a:lnTo>
                  <a:lnTo>
                    <a:pt x="36262" y="13087"/>
                  </a:lnTo>
                  <a:lnTo>
                    <a:pt x="36244" y="13407"/>
                  </a:lnTo>
                  <a:lnTo>
                    <a:pt x="36216" y="13728"/>
                  </a:lnTo>
                  <a:lnTo>
                    <a:pt x="36189" y="14049"/>
                  </a:lnTo>
                  <a:lnTo>
                    <a:pt x="36143" y="14360"/>
                  </a:lnTo>
                  <a:lnTo>
                    <a:pt x="36079" y="14672"/>
                  </a:lnTo>
                  <a:lnTo>
                    <a:pt x="36014" y="14984"/>
                  </a:lnTo>
                  <a:lnTo>
                    <a:pt x="35941" y="15286"/>
                  </a:lnTo>
                  <a:lnTo>
                    <a:pt x="35850" y="15579"/>
                  </a:lnTo>
                  <a:lnTo>
                    <a:pt x="35749" y="15872"/>
                  </a:lnTo>
                  <a:lnTo>
                    <a:pt x="35639" y="16166"/>
                  </a:lnTo>
                  <a:lnTo>
                    <a:pt x="35520" y="16450"/>
                  </a:lnTo>
                  <a:lnTo>
                    <a:pt x="35300" y="16945"/>
                  </a:lnTo>
                  <a:lnTo>
                    <a:pt x="35080" y="17430"/>
                  </a:lnTo>
                  <a:lnTo>
                    <a:pt x="34851" y="17907"/>
                  </a:lnTo>
                  <a:lnTo>
                    <a:pt x="34612" y="18383"/>
                  </a:lnTo>
                  <a:lnTo>
                    <a:pt x="34374" y="18860"/>
                  </a:lnTo>
                  <a:lnTo>
                    <a:pt x="34127" y="19327"/>
                  </a:lnTo>
                  <a:lnTo>
                    <a:pt x="33870" y="19785"/>
                  </a:lnTo>
                  <a:lnTo>
                    <a:pt x="33614" y="20244"/>
                  </a:lnTo>
                  <a:lnTo>
                    <a:pt x="33357" y="20693"/>
                  </a:lnTo>
                  <a:lnTo>
                    <a:pt x="33082" y="21133"/>
                  </a:lnTo>
                  <a:lnTo>
                    <a:pt x="32816" y="21572"/>
                  </a:lnTo>
                  <a:lnTo>
                    <a:pt x="32532" y="22012"/>
                  </a:lnTo>
                  <a:lnTo>
                    <a:pt x="32248" y="22443"/>
                  </a:lnTo>
                  <a:lnTo>
                    <a:pt x="31964" y="22865"/>
                  </a:lnTo>
                  <a:lnTo>
                    <a:pt x="31671" y="23286"/>
                  </a:lnTo>
                  <a:lnTo>
                    <a:pt x="31368" y="23698"/>
                  </a:lnTo>
                  <a:lnTo>
                    <a:pt x="31066" y="24102"/>
                  </a:lnTo>
                  <a:lnTo>
                    <a:pt x="30754" y="24505"/>
                  </a:lnTo>
                  <a:lnTo>
                    <a:pt x="30443" y="24899"/>
                  </a:lnTo>
                  <a:lnTo>
                    <a:pt x="30122" y="25293"/>
                  </a:lnTo>
                  <a:lnTo>
                    <a:pt x="29792" y="25678"/>
                  </a:lnTo>
                  <a:lnTo>
                    <a:pt x="29462" y="26063"/>
                  </a:lnTo>
                  <a:lnTo>
                    <a:pt x="29132" y="26438"/>
                  </a:lnTo>
                  <a:lnTo>
                    <a:pt x="28784" y="26805"/>
                  </a:lnTo>
                  <a:lnTo>
                    <a:pt x="28445" y="27172"/>
                  </a:lnTo>
                  <a:lnTo>
                    <a:pt x="28097" y="27529"/>
                  </a:lnTo>
                  <a:lnTo>
                    <a:pt x="27740" y="27877"/>
                  </a:lnTo>
                  <a:lnTo>
                    <a:pt x="27373" y="28225"/>
                  </a:lnTo>
                  <a:lnTo>
                    <a:pt x="27016" y="28564"/>
                  </a:lnTo>
                  <a:lnTo>
                    <a:pt x="26640" y="28904"/>
                  </a:lnTo>
                  <a:lnTo>
                    <a:pt x="26264" y="29233"/>
                  </a:lnTo>
                  <a:lnTo>
                    <a:pt x="25888" y="29554"/>
                  </a:lnTo>
                  <a:lnTo>
                    <a:pt x="25265" y="30067"/>
                  </a:lnTo>
                  <a:lnTo>
                    <a:pt x="24633" y="30553"/>
                  </a:lnTo>
                  <a:lnTo>
                    <a:pt x="23992" y="31030"/>
                  </a:lnTo>
                  <a:lnTo>
                    <a:pt x="23332" y="31497"/>
                  </a:lnTo>
                  <a:lnTo>
                    <a:pt x="22663" y="31946"/>
                  </a:lnTo>
                  <a:lnTo>
                    <a:pt x="21985" y="32377"/>
                  </a:lnTo>
                  <a:lnTo>
                    <a:pt x="21288" y="32798"/>
                  </a:lnTo>
                  <a:lnTo>
                    <a:pt x="20583" y="33201"/>
                  </a:lnTo>
                  <a:lnTo>
                    <a:pt x="19868" y="33586"/>
                  </a:lnTo>
                  <a:lnTo>
                    <a:pt x="19135" y="33962"/>
                  </a:lnTo>
                  <a:lnTo>
                    <a:pt x="18402" y="34319"/>
                  </a:lnTo>
                  <a:lnTo>
                    <a:pt x="17650" y="34668"/>
                  </a:lnTo>
                  <a:lnTo>
                    <a:pt x="16890" y="34988"/>
                  </a:lnTo>
                  <a:lnTo>
                    <a:pt x="16111" y="35300"/>
                  </a:lnTo>
                  <a:lnTo>
                    <a:pt x="15332" y="35602"/>
                  </a:lnTo>
                  <a:lnTo>
                    <a:pt x="14534" y="35877"/>
                  </a:lnTo>
                  <a:lnTo>
                    <a:pt x="13829" y="36115"/>
                  </a:lnTo>
                  <a:lnTo>
                    <a:pt x="13123" y="36326"/>
                  </a:lnTo>
                  <a:lnTo>
                    <a:pt x="12436" y="36528"/>
                  </a:lnTo>
                  <a:lnTo>
                    <a:pt x="11758" y="36711"/>
                  </a:lnTo>
                  <a:lnTo>
                    <a:pt x="11089" y="36876"/>
                  </a:lnTo>
                  <a:lnTo>
                    <a:pt x="10438" y="37032"/>
                  </a:lnTo>
                  <a:lnTo>
                    <a:pt x="9806" y="37169"/>
                  </a:lnTo>
                  <a:lnTo>
                    <a:pt x="9192" y="37298"/>
                  </a:lnTo>
                  <a:lnTo>
                    <a:pt x="8596" y="37408"/>
                  </a:lnTo>
                  <a:lnTo>
                    <a:pt x="8010" y="37499"/>
                  </a:lnTo>
                  <a:lnTo>
                    <a:pt x="7451" y="37591"/>
                  </a:lnTo>
                  <a:lnTo>
                    <a:pt x="6919" y="37664"/>
                  </a:lnTo>
                  <a:lnTo>
                    <a:pt x="6406" y="37737"/>
                  </a:lnTo>
                  <a:lnTo>
                    <a:pt x="5920" y="37792"/>
                  </a:lnTo>
                  <a:lnTo>
                    <a:pt x="5022" y="37884"/>
                  </a:lnTo>
                  <a:lnTo>
                    <a:pt x="4152" y="37948"/>
                  </a:lnTo>
                  <a:lnTo>
                    <a:pt x="3373" y="37994"/>
                  </a:lnTo>
                  <a:lnTo>
                    <a:pt x="2695" y="38012"/>
                  </a:lnTo>
                  <a:lnTo>
                    <a:pt x="2127" y="38022"/>
                  </a:lnTo>
                  <a:lnTo>
                    <a:pt x="1659" y="38022"/>
                  </a:lnTo>
                  <a:lnTo>
                    <a:pt x="1320" y="38012"/>
                  </a:lnTo>
                  <a:lnTo>
                    <a:pt x="1036" y="38003"/>
                  </a:lnTo>
                  <a:lnTo>
                    <a:pt x="834" y="38003"/>
                  </a:lnTo>
                  <a:lnTo>
                    <a:pt x="743" y="38022"/>
                  </a:lnTo>
                  <a:lnTo>
                    <a:pt x="651" y="38049"/>
                  </a:lnTo>
                  <a:lnTo>
                    <a:pt x="560" y="38086"/>
                  </a:lnTo>
                  <a:lnTo>
                    <a:pt x="477" y="38132"/>
                  </a:lnTo>
                  <a:lnTo>
                    <a:pt x="404" y="38177"/>
                  </a:lnTo>
                  <a:lnTo>
                    <a:pt x="330" y="38241"/>
                  </a:lnTo>
                  <a:lnTo>
                    <a:pt x="266" y="38306"/>
                  </a:lnTo>
                  <a:lnTo>
                    <a:pt x="202" y="38370"/>
                  </a:lnTo>
                  <a:lnTo>
                    <a:pt x="147" y="38452"/>
                  </a:lnTo>
                  <a:lnTo>
                    <a:pt x="101" y="38535"/>
                  </a:lnTo>
                  <a:lnTo>
                    <a:pt x="65" y="38617"/>
                  </a:lnTo>
                  <a:lnTo>
                    <a:pt x="37" y="38709"/>
                  </a:lnTo>
                  <a:lnTo>
                    <a:pt x="19" y="38800"/>
                  </a:lnTo>
                  <a:lnTo>
                    <a:pt x="1" y="38901"/>
                  </a:lnTo>
                  <a:lnTo>
                    <a:pt x="1" y="39002"/>
                  </a:lnTo>
                  <a:lnTo>
                    <a:pt x="10" y="39094"/>
                  </a:lnTo>
                  <a:lnTo>
                    <a:pt x="28" y="39195"/>
                  </a:lnTo>
                  <a:lnTo>
                    <a:pt x="56" y="39286"/>
                  </a:lnTo>
                  <a:lnTo>
                    <a:pt x="92" y="39369"/>
                  </a:lnTo>
                  <a:lnTo>
                    <a:pt x="129" y="39451"/>
                  </a:lnTo>
                  <a:lnTo>
                    <a:pt x="184" y="39534"/>
                  </a:lnTo>
                  <a:lnTo>
                    <a:pt x="239" y="39607"/>
                  </a:lnTo>
                  <a:lnTo>
                    <a:pt x="303" y="39671"/>
                  </a:lnTo>
                  <a:lnTo>
                    <a:pt x="376" y="39726"/>
                  </a:lnTo>
                  <a:lnTo>
                    <a:pt x="450" y="39781"/>
                  </a:lnTo>
                  <a:lnTo>
                    <a:pt x="532" y="39827"/>
                  </a:lnTo>
                  <a:lnTo>
                    <a:pt x="624" y="39873"/>
                  </a:lnTo>
                  <a:lnTo>
                    <a:pt x="715" y="39900"/>
                  </a:lnTo>
                  <a:lnTo>
                    <a:pt x="807" y="39918"/>
                  </a:lnTo>
                  <a:lnTo>
                    <a:pt x="908" y="39928"/>
                  </a:lnTo>
                  <a:lnTo>
                    <a:pt x="1210" y="39946"/>
                  </a:lnTo>
                  <a:lnTo>
                    <a:pt x="1558" y="39955"/>
                  </a:lnTo>
                  <a:lnTo>
                    <a:pt x="2621" y="39955"/>
                  </a:lnTo>
                  <a:lnTo>
                    <a:pt x="3345" y="39928"/>
                  </a:lnTo>
                  <a:lnTo>
                    <a:pt x="4179" y="39882"/>
                  </a:lnTo>
                  <a:lnTo>
                    <a:pt x="4637" y="39854"/>
                  </a:lnTo>
                  <a:lnTo>
                    <a:pt x="5123" y="39818"/>
                  </a:lnTo>
                  <a:lnTo>
                    <a:pt x="5572" y="39772"/>
                  </a:lnTo>
                  <a:lnTo>
                    <a:pt x="6058" y="39726"/>
                  </a:lnTo>
                  <a:lnTo>
                    <a:pt x="6571" y="39662"/>
                  </a:lnTo>
                  <a:lnTo>
                    <a:pt x="7103" y="39598"/>
                  </a:lnTo>
                  <a:lnTo>
                    <a:pt x="7662" y="39515"/>
                  </a:lnTo>
                  <a:lnTo>
                    <a:pt x="8248" y="39424"/>
                  </a:lnTo>
                  <a:lnTo>
                    <a:pt x="8853" y="39323"/>
                  </a:lnTo>
                  <a:lnTo>
                    <a:pt x="9485" y="39204"/>
                  </a:lnTo>
                  <a:lnTo>
                    <a:pt x="10127" y="39075"/>
                  </a:lnTo>
                  <a:lnTo>
                    <a:pt x="10796" y="38938"/>
                  </a:lnTo>
                  <a:lnTo>
                    <a:pt x="11474" y="38773"/>
                  </a:lnTo>
                  <a:lnTo>
                    <a:pt x="12170" y="38599"/>
                  </a:lnTo>
                  <a:lnTo>
                    <a:pt x="12885" y="38416"/>
                  </a:lnTo>
                  <a:lnTo>
                    <a:pt x="13609" y="38205"/>
                  </a:lnTo>
                  <a:lnTo>
                    <a:pt x="14342" y="37976"/>
                  </a:lnTo>
                  <a:lnTo>
                    <a:pt x="15084" y="37737"/>
                  </a:lnTo>
                  <a:lnTo>
                    <a:pt x="15927" y="37444"/>
                  </a:lnTo>
                  <a:lnTo>
                    <a:pt x="16752" y="37133"/>
                  </a:lnTo>
                  <a:lnTo>
                    <a:pt x="17568" y="36803"/>
                  </a:lnTo>
                  <a:lnTo>
                    <a:pt x="18374" y="36455"/>
                  </a:lnTo>
                  <a:lnTo>
                    <a:pt x="19171" y="36097"/>
                  </a:lnTo>
                  <a:lnTo>
                    <a:pt x="19950" y="35721"/>
                  </a:lnTo>
                  <a:lnTo>
                    <a:pt x="20720" y="35327"/>
                  </a:lnTo>
                  <a:lnTo>
                    <a:pt x="21481" y="34915"/>
                  </a:lnTo>
                  <a:lnTo>
                    <a:pt x="22223" y="34493"/>
                  </a:lnTo>
                  <a:lnTo>
                    <a:pt x="22956" y="34054"/>
                  </a:lnTo>
                  <a:lnTo>
                    <a:pt x="23680" y="33595"/>
                  </a:lnTo>
                  <a:lnTo>
                    <a:pt x="24386" y="33119"/>
                  </a:lnTo>
                  <a:lnTo>
                    <a:pt x="25082" y="32633"/>
                  </a:lnTo>
                  <a:lnTo>
                    <a:pt x="25769" y="32129"/>
                  </a:lnTo>
                  <a:lnTo>
                    <a:pt x="26438" y="31607"/>
                  </a:lnTo>
                  <a:lnTo>
                    <a:pt x="27089" y="31066"/>
                  </a:lnTo>
                  <a:lnTo>
                    <a:pt x="27492" y="30727"/>
                  </a:lnTo>
                  <a:lnTo>
                    <a:pt x="27895" y="30379"/>
                  </a:lnTo>
                  <a:lnTo>
                    <a:pt x="28289" y="30021"/>
                  </a:lnTo>
                  <a:lnTo>
                    <a:pt x="28674" y="29664"/>
                  </a:lnTo>
                  <a:lnTo>
                    <a:pt x="29059" y="29298"/>
                  </a:lnTo>
                  <a:lnTo>
                    <a:pt x="29435" y="28922"/>
                  </a:lnTo>
                  <a:lnTo>
                    <a:pt x="29801" y="28546"/>
                  </a:lnTo>
                  <a:lnTo>
                    <a:pt x="30168" y="28161"/>
                  </a:lnTo>
                  <a:lnTo>
                    <a:pt x="30534" y="27767"/>
                  </a:lnTo>
                  <a:lnTo>
                    <a:pt x="30883" y="27373"/>
                  </a:lnTo>
                  <a:lnTo>
                    <a:pt x="31231" y="26970"/>
                  </a:lnTo>
                  <a:lnTo>
                    <a:pt x="31579" y="26567"/>
                  </a:lnTo>
                  <a:lnTo>
                    <a:pt x="31918" y="26154"/>
                  </a:lnTo>
                  <a:lnTo>
                    <a:pt x="32248" y="25733"/>
                  </a:lnTo>
                  <a:lnTo>
                    <a:pt x="32578" y="25302"/>
                  </a:lnTo>
                  <a:lnTo>
                    <a:pt x="32899" y="24871"/>
                  </a:lnTo>
                  <a:lnTo>
                    <a:pt x="33219" y="24441"/>
                  </a:lnTo>
                  <a:lnTo>
                    <a:pt x="33531" y="24001"/>
                  </a:lnTo>
                  <a:lnTo>
                    <a:pt x="33833" y="23552"/>
                  </a:lnTo>
                  <a:lnTo>
                    <a:pt x="34136" y="23094"/>
                  </a:lnTo>
                  <a:lnTo>
                    <a:pt x="34429" y="22635"/>
                  </a:lnTo>
                  <a:lnTo>
                    <a:pt x="34722" y="22168"/>
                  </a:lnTo>
                  <a:lnTo>
                    <a:pt x="35006" y="21701"/>
                  </a:lnTo>
                  <a:lnTo>
                    <a:pt x="35281" y="21224"/>
                  </a:lnTo>
                  <a:lnTo>
                    <a:pt x="35556" y="20748"/>
                  </a:lnTo>
                  <a:lnTo>
                    <a:pt x="35822" y="20262"/>
                  </a:lnTo>
                  <a:lnTo>
                    <a:pt x="36079" y="19767"/>
                  </a:lnTo>
                  <a:lnTo>
                    <a:pt x="36335" y="19272"/>
                  </a:lnTo>
                  <a:lnTo>
                    <a:pt x="36583" y="18768"/>
                  </a:lnTo>
                  <a:lnTo>
                    <a:pt x="36830" y="18264"/>
                  </a:lnTo>
                  <a:lnTo>
                    <a:pt x="37059" y="17751"/>
                  </a:lnTo>
                  <a:lnTo>
                    <a:pt x="37297" y="17229"/>
                  </a:lnTo>
                  <a:lnTo>
                    <a:pt x="37444" y="16881"/>
                  </a:lnTo>
                  <a:lnTo>
                    <a:pt x="37572" y="16532"/>
                  </a:lnTo>
                  <a:lnTo>
                    <a:pt x="37691" y="16175"/>
                  </a:lnTo>
                  <a:lnTo>
                    <a:pt x="37801" y="15808"/>
                  </a:lnTo>
                  <a:lnTo>
                    <a:pt x="37893" y="15442"/>
                  </a:lnTo>
                  <a:lnTo>
                    <a:pt x="37976" y="15075"/>
                  </a:lnTo>
                  <a:lnTo>
                    <a:pt x="38049" y="14700"/>
                  </a:lnTo>
                  <a:lnTo>
                    <a:pt x="38104" y="14315"/>
                  </a:lnTo>
                  <a:lnTo>
                    <a:pt x="38140" y="13930"/>
                  </a:lnTo>
                  <a:lnTo>
                    <a:pt x="38177" y="13545"/>
                  </a:lnTo>
                  <a:lnTo>
                    <a:pt x="38195" y="13151"/>
                  </a:lnTo>
                  <a:lnTo>
                    <a:pt x="38195" y="12757"/>
                  </a:lnTo>
                  <a:lnTo>
                    <a:pt x="38195" y="12354"/>
                  </a:lnTo>
                  <a:lnTo>
                    <a:pt x="38168" y="11950"/>
                  </a:lnTo>
                  <a:lnTo>
                    <a:pt x="38140" y="11547"/>
                  </a:lnTo>
                  <a:lnTo>
                    <a:pt x="38095" y="11135"/>
                  </a:lnTo>
                  <a:lnTo>
                    <a:pt x="38049" y="10814"/>
                  </a:lnTo>
                  <a:lnTo>
                    <a:pt x="37994" y="10484"/>
                  </a:lnTo>
                  <a:lnTo>
                    <a:pt x="37939" y="10154"/>
                  </a:lnTo>
                  <a:lnTo>
                    <a:pt x="37866" y="9824"/>
                  </a:lnTo>
                  <a:lnTo>
                    <a:pt x="37792" y="9494"/>
                  </a:lnTo>
                  <a:lnTo>
                    <a:pt x="37710" y="9155"/>
                  </a:lnTo>
                  <a:lnTo>
                    <a:pt x="37618" y="8825"/>
                  </a:lnTo>
                  <a:lnTo>
                    <a:pt x="37517" y="8486"/>
                  </a:lnTo>
                  <a:lnTo>
                    <a:pt x="37417" y="8147"/>
                  </a:lnTo>
                  <a:lnTo>
                    <a:pt x="37297" y="7808"/>
                  </a:lnTo>
                  <a:lnTo>
                    <a:pt x="37178" y="7469"/>
                  </a:lnTo>
                  <a:lnTo>
                    <a:pt x="37050" y="7121"/>
                  </a:lnTo>
                  <a:lnTo>
                    <a:pt x="36913" y="6773"/>
                  </a:lnTo>
                  <a:lnTo>
                    <a:pt x="36766" y="6434"/>
                  </a:lnTo>
                  <a:lnTo>
                    <a:pt x="36610" y="6085"/>
                  </a:lnTo>
                  <a:lnTo>
                    <a:pt x="36454" y="5737"/>
                  </a:lnTo>
                  <a:lnTo>
                    <a:pt x="36179" y="5160"/>
                  </a:lnTo>
                  <a:lnTo>
                    <a:pt x="35895" y="4610"/>
                  </a:lnTo>
                  <a:lnTo>
                    <a:pt x="35602" y="4079"/>
                  </a:lnTo>
                  <a:lnTo>
                    <a:pt x="35318" y="3584"/>
                  </a:lnTo>
                  <a:lnTo>
                    <a:pt x="35034" y="3116"/>
                  </a:lnTo>
                  <a:lnTo>
                    <a:pt x="34759" y="2677"/>
                  </a:lnTo>
                  <a:lnTo>
                    <a:pt x="34493" y="2273"/>
                  </a:lnTo>
                  <a:lnTo>
                    <a:pt x="34237" y="1898"/>
                  </a:lnTo>
                  <a:lnTo>
                    <a:pt x="33998" y="1559"/>
                  </a:lnTo>
                  <a:lnTo>
                    <a:pt x="33778" y="1256"/>
                  </a:lnTo>
                  <a:lnTo>
                    <a:pt x="33421" y="780"/>
                  </a:lnTo>
                  <a:lnTo>
                    <a:pt x="33165" y="468"/>
                  </a:lnTo>
                  <a:lnTo>
                    <a:pt x="33064" y="340"/>
                  </a:lnTo>
                  <a:lnTo>
                    <a:pt x="32990" y="266"/>
                  </a:lnTo>
                  <a:lnTo>
                    <a:pt x="32917" y="202"/>
                  </a:lnTo>
                  <a:lnTo>
                    <a:pt x="32844" y="147"/>
                  </a:lnTo>
                  <a:lnTo>
                    <a:pt x="32761" y="101"/>
                  </a:lnTo>
                  <a:lnTo>
                    <a:pt x="32670" y="65"/>
                  </a:lnTo>
                  <a:lnTo>
                    <a:pt x="32578" y="37"/>
                  </a:lnTo>
                  <a:lnTo>
                    <a:pt x="32496" y="19"/>
                  </a:lnTo>
                  <a:lnTo>
                    <a:pt x="324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990400" y="2439950"/>
              <a:ext cx="189250" cy="154900"/>
            </a:xfrm>
            <a:custGeom>
              <a:rect b="b" l="l" r="r" t="t"/>
              <a:pathLst>
                <a:path extrusionOk="0" h="6196" w="7570">
                  <a:moveTo>
                    <a:pt x="4087" y="1"/>
                  </a:moveTo>
                  <a:lnTo>
                    <a:pt x="3712" y="10"/>
                  </a:lnTo>
                  <a:lnTo>
                    <a:pt x="3455" y="19"/>
                  </a:lnTo>
                  <a:lnTo>
                    <a:pt x="3354" y="28"/>
                  </a:lnTo>
                  <a:lnTo>
                    <a:pt x="3226" y="129"/>
                  </a:lnTo>
                  <a:lnTo>
                    <a:pt x="3088" y="239"/>
                  </a:lnTo>
                  <a:lnTo>
                    <a:pt x="2914" y="377"/>
                  </a:lnTo>
                  <a:lnTo>
                    <a:pt x="2722" y="505"/>
                  </a:lnTo>
                  <a:lnTo>
                    <a:pt x="2511" y="633"/>
                  </a:lnTo>
                  <a:lnTo>
                    <a:pt x="2410" y="697"/>
                  </a:lnTo>
                  <a:lnTo>
                    <a:pt x="2310" y="743"/>
                  </a:lnTo>
                  <a:lnTo>
                    <a:pt x="2209" y="780"/>
                  </a:lnTo>
                  <a:lnTo>
                    <a:pt x="2117" y="816"/>
                  </a:lnTo>
                  <a:lnTo>
                    <a:pt x="1943" y="853"/>
                  </a:lnTo>
                  <a:lnTo>
                    <a:pt x="1787" y="871"/>
                  </a:lnTo>
                  <a:lnTo>
                    <a:pt x="1641" y="871"/>
                  </a:lnTo>
                  <a:lnTo>
                    <a:pt x="1521" y="862"/>
                  </a:lnTo>
                  <a:lnTo>
                    <a:pt x="1421" y="853"/>
                  </a:lnTo>
                  <a:lnTo>
                    <a:pt x="1347" y="835"/>
                  </a:lnTo>
                  <a:lnTo>
                    <a:pt x="1283" y="816"/>
                  </a:lnTo>
                  <a:lnTo>
                    <a:pt x="0" y="5343"/>
                  </a:lnTo>
                  <a:lnTo>
                    <a:pt x="147" y="5408"/>
                  </a:lnTo>
                  <a:lnTo>
                    <a:pt x="303" y="5463"/>
                  </a:lnTo>
                  <a:lnTo>
                    <a:pt x="477" y="5518"/>
                  </a:lnTo>
                  <a:lnTo>
                    <a:pt x="660" y="5572"/>
                  </a:lnTo>
                  <a:lnTo>
                    <a:pt x="1063" y="5673"/>
                  </a:lnTo>
                  <a:lnTo>
                    <a:pt x="1503" y="5756"/>
                  </a:lnTo>
                  <a:lnTo>
                    <a:pt x="1961" y="5838"/>
                  </a:lnTo>
                  <a:lnTo>
                    <a:pt x="2438" y="5912"/>
                  </a:lnTo>
                  <a:lnTo>
                    <a:pt x="2914" y="5967"/>
                  </a:lnTo>
                  <a:lnTo>
                    <a:pt x="3391" y="6022"/>
                  </a:lnTo>
                  <a:lnTo>
                    <a:pt x="3858" y="6067"/>
                  </a:lnTo>
                  <a:lnTo>
                    <a:pt x="4289" y="6104"/>
                  </a:lnTo>
                  <a:lnTo>
                    <a:pt x="5050" y="6150"/>
                  </a:lnTo>
                  <a:lnTo>
                    <a:pt x="5599" y="6186"/>
                  </a:lnTo>
                  <a:lnTo>
                    <a:pt x="5847" y="6196"/>
                  </a:lnTo>
                  <a:lnTo>
                    <a:pt x="5893" y="6186"/>
                  </a:lnTo>
                  <a:lnTo>
                    <a:pt x="5957" y="6177"/>
                  </a:lnTo>
                  <a:lnTo>
                    <a:pt x="6131" y="6131"/>
                  </a:lnTo>
                  <a:lnTo>
                    <a:pt x="6351" y="6049"/>
                  </a:lnTo>
                  <a:lnTo>
                    <a:pt x="6589" y="5957"/>
                  </a:lnTo>
                  <a:lnTo>
                    <a:pt x="6836" y="5847"/>
                  </a:lnTo>
                  <a:lnTo>
                    <a:pt x="7056" y="5728"/>
                  </a:lnTo>
                  <a:lnTo>
                    <a:pt x="7157" y="5664"/>
                  </a:lnTo>
                  <a:lnTo>
                    <a:pt x="7240" y="5600"/>
                  </a:lnTo>
                  <a:lnTo>
                    <a:pt x="7313" y="5536"/>
                  </a:lnTo>
                  <a:lnTo>
                    <a:pt x="7359" y="5472"/>
                  </a:lnTo>
                  <a:lnTo>
                    <a:pt x="7395" y="5408"/>
                  </a:lnTo>
                  <a:lnTo>
                    <a:pt x="7423" y="5353"/>
                  </a:lnTo>
                  <a:lnTo>
                    <a:pt x="7432" y="5288"/>
                  </a:lnTo>
                  <a:lnTo>
                    <a:pt x="7432" y="5233"/>
                  </a:lnTo>
                  <a:lnTo>
                    <a:pt x="7414" y="5178"/>
                  </a:lnTo>
                  <a:lnTo>
                    <a:pt x="7395" y="5123"/>
                  </a:lnTo>
                  <a:lnTo>
                    <a:pt x="7377" y="5078"/>
                  </a:lnTo>
                  <a:lnTo>
                    <a:pt x="7350" y="5032"/>
                  </a:lnTo>
                  <a:lnTo>
                    <a:pt x="7286" y="4949"/>
                  </a:lnTo>
                  <a:lnTo>
                    <a:pt x="7221" y="4885"/>
                  </a:lnTo>
                  <a:lnTo>
                    <a:pt x="7157" y="4830"/>
                  </a:lnTo>
                  <a:lnTo>
                    <a:pt x="7221" y="4757"/>
                  </a:lnTo>
                  <a:lnTo>
                    <a:pt x="7368" y="4583"/>
                  </a:lnTo>
                  <a:lnTo>
                    <a:pt x="7441" y="4473"/>
                  </a:lnTo>
                  <a:lnTo>
                    <a:pt x="7505" y="4354"/>
                  </a:lnTo>
                  <a:lnTo>
                    <a:pt x="7533" y="4299"/>
                  </a:lnTo>
                  <a:lnTo>
                    <a:pt x="7551" y="4244"/>
                  </a:lnTo>
                  <a:lnTo>
                    <a:pt x="7570" y="4198"/>
                  </a:lnTo>
                  <a:lnTo>
                    <a:pt x="7570" y="4152"/>
                  </a:lnTo>
                  <a:lnTo>
                    <a:pt x="7551" y="4033"/>
                  </a:lnTo>
                  <a:lnTo>
                    <a:pt x="7515" y="3877"/>
                  </a:lnTo>
                  <a:lnTo>
                    <a:pt x="7423" y="3511"/>
                  </a:lnTo>
                  <a:lnTo>
                    <a:pt x="7295" y="3052"/>
                  </a:lnTo>
                  <a:lnTo>
                    <a:pt x="7331" y="2979"/>
                  </a:lnTo>
                  <a:lnTo>
                    <a:pt x="7368" y="2887"/>
                  </a:lnTo>
                  <a:lnTo>
                    <a:pt x="7414" y="2768"/>
                  </a:lnTo>
                  <a:lnTo>
                    <a:pt x="7450" y="2631"/>
                  </a:lnTo>
                  <a:lnTo>
                    <a:pt x="7469" y="2475"/>
                  </a:lnTo>
                  <a:lnTo>
                    <a:pt x="7478" y="2393"/>
                  </a:lnTo>
                  <a:lnTo>
                    <a:pt x="7478" y="2310"/>
                  </a:lnTo>
                  <a:lnTo>
                    <a:pt x="7469" y="2228"/>
                  </a:lnTo>
                  <a:lnTo>
                    <a:pt x="7450" y="2145"/>
                  </a:lnTo>
                  <a:lnTo>
                    <a:pt x="7423" y="2063"/>
                  </a:lnTo>
                  <a:lnTo>
                    <a:pt x="7377" y="1971"/>
                  </a:lnTo>
                  <a:lnTo>
                    <a:pt x="7322" y="1879"/>
                  </a:lnTo>
                  <a:lnTo>
                    <a:pt x="7258" y="1788"/>
                  </a:lnTo>
                  <a:lnTo>
                    <a:pt x="7093" y="1577"/>
                  </a:lnTo>
                  <a:lnTo>
                    <a:pt x="6891" y="1366"/>
                  </a:lnTo>
                  <a:lnTo>
                    <a:pt x="6461" y="917"/>
                  </a:lnTo>
                  <a:lnTo>
                    <a:pt x="6250" y="688"/>
                  </a:lnTo>
                  <a:lnTo>
                    <a:pt x="6058" y="459"/>
                  </a:lnTo>
                  <a:lnTo>
                    <a:pt x="6012" y="404"/>
                  </a:lnTo>
                  <a:lnTo>
                    <a:pt x="5948" y="358"/>
                  </a:lnTo>
                  <a:lnTo>
                    <a:pt x="5883" y="312"/>
                  </a:lnTo>
                  <a:lnTo>
                    <a:pt x="5801" y="267"/>
                  </a:lnTo>
                  <a:lnTo>
                    <a:pt x="5719" y="230"/>
                  </a:lnTo>
                  <a:lnTo>
                    <a:pt x="5627" y="193"/>
                  </a:lnTo>
                  <a:lnTo>
                    <a:pt x="5434" y="138"/>
                  </a:lnTo>
                  <a:lnTo>
                    <a:pt x="5214" y="93"/>
                  </a:lnTo>
                  <a:lnTo>
                    <a:pt x="4995" y="56"/>
                  </a:lnTo>
                  <a:lnTo>
                    <a:pt x="4756" y="28"/>
                  </a:lnTo>
                  <a:lnTo>
                    <a:pt x="4527" y="19"/>
                  </a:lnTo>
                  <a:lnTo>
                    <a:pt x="4298" y="10"/>
                  </a:lnTo>
                  <a:lnTo>
                    <a:pt x="4087" y="1"/>
                  </a:lnTo>
                  <a:close/>
                </a:path>
              </a:pathLst>
            </a:custGeom>
            <a:solidFill>
              <a:srgbClr val="F798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4349375" y="2139625"/>
              <a:ext cx="735650" cy="456150"/>
            </a:xfrm>
            <a:custGeom>
              <a:rect b="b" l="l" r="r" t="t"/>
              <a:pathLst>
                <a:path extrusionOk="0" h="18246" w="29426">
                  <a:moveTo>
                    <a:pt x="25064" y="0"/>
                  </a:moveTo>
                  <a:lnTo>
                    <a:pt x="24047" y="18"/>
                  </a:lnTo>
                  <a:lnTo>
                    <a:pt x="22965" y="46"/>
                  </a:lnTo>
                  <a:lnTo>
                    <a:pt x="21820" y="83"/>
                  </a:lnTo>
                  <a:lnTo>
                    <a:pt x="20619" y="147"/>
                  </a:lnTo>
                  <a:lnTo>
                    <a:pt x="19364" y="229"/>
                  </a:lnTo>
                  <a:lnTo>
                    <a:pt x="18732" y="284"/>
                  </a:lnTo>
                  <a:lnTo>
                    <a:pt x="18090" y="339"/>
                  </a:lnTo>
                  <a:lnTo>
                    <a:pt x="17440" y="403"/>
                  </a:lnTo>
                  <a:lnTo>
                    <a:pt x="16780" y="477"/>
                  </a:lnTo>
                  <a:lnTo>
                    <a:pt x="16120" y="559"/>
                  </a:lnTo>
                  <a:lnTo>
                    <a:pt x="15460" y="642"/>
                  </a:lnTo>
                  <a:lnTo>
                    <a:pt x="14791" y="742"/>
                  </a:lnTo>
                  <a:lnTo>
                    <a:pt x="14131" y="843"/>
                  </a:lnTo>
                  <a:lnTo>
                    <a:pt x="13472" y="953"/>
                  </a:lnTo>
                  <a:lnTo>
                    <a:pt x="12812" y="1081"/>
                  </a:lnTo>
                  <a:lnTo>
                    <a:pt x="12152" y="1210"/>
                  </a:lnTo>
                  <a:lnTo>
                    <a:pt x="11501" y="1347"/>
                  </a:lnTo>
                  <a:lnTo>
                    <a:pt x="10851" y="1503"/>
                  </a:lnTo>
                  <a:lnTo>
                    <a:pt x="10209" y="1659"/>
                  </a:lnTo>
                  <a:lnTo>
                    <a:pt x="9577" y="1833"/>
                  </a:lnTo>
                  <a:lnTo>
                    <a:pt x="8963" y="2016"/>
                  </a:lnTo>
                  <a:lnTo>
                    <a:pt x="8349" y="2218"/>
                  </a:lnTo>
                  <a:lnTo>
                    <a:pt x="7744" y="2419"/>
                  </a:lnTo>
                  <a:lnTo>
                    <a:pt x="7158" y="2639"/>
                  </a:lnTo>
                  <a:lnTo>
                    <a:pt x="6590" y="2868"/>
                  </a:lnTo>
                  <a:lnTo>
                    <a:pt x="6031" y="3116"/>
                  </a:lnTo>
                  <a:lnTo>
                    <a:pt x="5490" y="3372"/>
                  </a:lnTo>
                  <a:lnTo>
                    <a:pt x="4968" y="3638"/>
                  </a:lnTo>
                  <a:lnTo>
                    <a:pt x="4464" y="3922"/>
                  </a:lnTo>
                  <a:lnTo>
                    <a:pt x="4225" y="4078"/>
                  </a:lnTo>
                  <a:lnTo>
                    <a:pt x="3987" y="4225"/>
                  </a:lnTo>
                  <a:lnTo>
                    <a:pt x="3749" y="4380"/>
                  </a:lnTo>
                  <a:lnTo>
                    <a:pt x="3520" y="4536"/>
                  </a:lnTo>
                  <a:lnTo>
                    <a:pt x="3300" y="4701"/>
                  </a:lnTo>
                  <a:lnTo>
                    <a:pt x="3089" y="4866"/>
                  </a:lnTo>
                  <a:lnTo>
                    <a:pt x="2878" y="5031"/>
                  </a:lnTo>
                  <a:lnTo>
                    <a:pt x="2667" y="5205"/>
                  </a:lnTo>
                  <a:lnTo>
                    <a:pt x="2475" y="5388"/>
                  </a:lnTo>
                  <a:lnTo>
                    <a:pt x="2283" y="5563"/>
                  </a:lnTo>
                  <a:lnTo>
                    <a:pt x="2099" y="5755"/>
                  </a:lnTo>
                  <a:lnTo>
                    <a:pt x="1916" y="5938"/>
                  </a:lnTo>
                  <a:lnTo>
                    <a:pt x="1751" y="6131"/>
                  </a:lnTo>
                  <a:lnTo>
                    <a:pt x="1586" y="6332"/>
                  </a:lnTo>
                  <a:lnTo>
                    <a:pt x="1421" y="6534"/>
                  </a:lnTo>
                  <a:lnTo>
                    <a:pt x="1275" y="6735"/>
                  </a:lnTo>
                  <a:lnTo>
                    <a:pt x="1137" y="6946"/>
                  </a:lnTo>
                  <a:lnTo>
                    <a:pt x="1000" y="7157"/>
                  </a:lnTo>
                  <a:lnTo>
                    <a:pt x="871" y="7377"/>
                  </a:lnTo>
                  <a:lnTo>
                    <a:pt x="752" y="7606"/>
                  </a:lnTo>
                  <a:lnTo>
                    <a:pt x="642" y="7826"/>
                  </a:lnTo>
                  <a:lnTo>
                    <a:pt x="541" y="8055"/>
                  </a:lnTo>
                  <a:lnTo>
                    <a:pt x="450" y="8293"/>
                  </a:lnTo>
                  <a:lnTo>
                    <a:pt x="358" y="8532"/>
                  </a:lnTo>
                  <a:lnTo>
                    <a:pt x="285" y="8779"/>
                  </a:lnTo>
                  <a:lnTo>
                    <a:pt x="212" y="9026"/>
                  </a:lnTo>
                  <a:lnTo>
                    <a:pt x="157" y="9283"/>
                  </a:lnTo>
                  <a:lnTo>
                    <a:pt x="102" y="9540"/>
                  </a:lnTo>
                  <a:lnTo>
                    <a:pt x="65" y="9796"/>
                  </a:lnTo>
                  <a:lnTo>
                    <a:pt x="37" y="10053"/>
                  </a:lnTo>
                  <a:lnTo>
                    <a:pt x="10" y="10300"/>
                  </a:lnTo>
                  <a:lnTo>
                    <a:pt x="1" y="10538"/>
                  </a:lnTo>
                  <a:lnTo>
                    <a:pt x="1" y="10777"/>
                  </a:lnTo>
                  <a:lnTo>
                    <a:pt x="10" y="11015"/>
                  </a:lnTo>
                  <a:lnTo>
                    <a:pt x="19" y="11244"/>
                  </a:lnTo>
                  <a:lnTo>
                    <a:pt x="47" y="11464"/>
                  </a:lnTo>
                  <a:lnTo>
                    <a:pt x="83" y="11684"/>
                  </a:lnTo>
                  <a:lnTo>
                    <a:pt x="129" y="11895"/>
                  </a:lnTo>
                  <a:lnTo>
                    <a:pt x="175" y="12106"/>
                  </a:lnTo>
                  <a:lnTo>
                    <a:pt x="239" y="12307"/>
                  </a:lnTo>
                  <a:lnTo>
                    <a:pt x="303" y="12509"/>
                  </a:lnTo>
                  <a:lnTo>
                    <a:pt x="377" y="12701"/>
                  </a:lnTo>
                  <a:lnTo>
                    <a:pt x="459" y="12894"/>
                  </a:lnTo>
                  <a:lnTo>
                    <a:pt x="551" y="13077"/>
                  </a:lnTo>
                  <a:lnTo>
                    <a:pt x="651" y="13260"/>
                  </a:lnTo>
                  <a:lnTo>
                    <a:pt x="761" y="13434"/>
                  </a:lnTo>
                  <a:lnTo>
                    <a:pt x="871" y="13608"/>
                  </a:lnTo>
                  <a:lnTo>
                    <a:pt x="1000" y="13782"/>
                  </a:lnTo>
                  <a:lnTo>
                    <a:pt x="1128" y="13947"/>
                  </a:lnTo>
                  <a:lnTo>
                    <a:pt x="1265" y="14103"/>
                  </a:lnTo>
                  <a:lnTo>
                    <a:pt x="1403" y="14259"/>
                  </a:lnTo>
                  <a:lnTo>
                    <a:pt x="1549" y="14415"/>
                  </a:lnTo>
                  <a:lnTo>
                    <a:pt x="1705" y="14561"/>
                  </a:lnTo>
                  <a:lnTo>
                    <a:pt x="1870" y="14708"/>
                  </a:lnTo>
                  <a:lnTo>
                    <a:pt x="2044" y="14846"/>
                  </a:lnTo>
                  <a:lnTo>
                    <a:pt x="2218" y="14983"/>
                  </a:lnTo>
                  <a:lnTo>
                    <a:pt x="2393" y="15111"/>
                  </a:lnTo>
                  <a:lnTo>
                    <a:pt x="2585" y="15249"/>
                  </a:lnTo>
                  <a:lnTo>
                    <a:pt x="2777" y="15368"/>
                  </a:lnTo>
                  <a:lnTo>
                    <a:pt x="2970" y="15496"/>
                  </a:lnTo>
                  <a:lnTo>
                    <a:pt x="3181" y="15606"/>
                  </a:lnTo>
                  <a:lnTo>
                    <a:pt x="3382" y="15725"/>
                  </a:lnTo>
                  <a:lnTo>
                    <a:pt x="3822" y="15945"/>
                  </a:lnTo>
                  <a:lnTo>
                    <a:pt x="4271" y="16147"/>
                  </a:lnTo>
                  <a:lnTo>
                    <a:pt x="4748" y="16339"/>
                  </a:lnTo>
                  <a:lnTo>
                    <a:pt x="5233" y="16522"/>
                  </a:lnTo>
                  <a:lnTo>
                    <a:pt x="5737" y="16687"/>
                  </a:lnTo>
                  <a:lnTo>
                    <a:pt x="6260" y="16843"/>
                  </a:lnTo>
                  <a:lnTo>
                    <a:pt x="6791" y="16990"/>
                  </a:lnTo>
                  <a:lnTo>
                    <a:pt x="7341" y="17127"/>
                  </a:lnTo>
                  <a:lnTo>
                    <a:pt x="7900" y="17246"/>
                  </a:lnTo>
                  <a:lnTo>
                    <a:pt x="8468" y="17366"/>
                  </a:lnTo>
                  <a:lnTo>
                    <a:pt x="9046" y="17466"/>
                  </a:lnTo>
                  <a:lnTo>
                    <a:pt x="9641" y="17558"/>
                  </a:lnTo>
                  <a:lnTo>
                    <a:pt x="10228" y="17650"/>
                  </a:lnTo>
                  <a:lnTo>
                    <a:pt x="10832" y="17723"/>
                  </a:lnTo>
                  <a:lnTo>
                    <a:pt x="11437" y="17796"/>
                  </a:lnTo>
                  <a:lnTo>
                    <a:pt x="12051" y="17851"/>
                  </a:lnTo>
                  <a:lnTo>
                    <a:pt x="12665" y="17906"/>
                  </a:lnTo>
                  <a:lnTo>
                    <a:pt x="13279" y="17952"/>
                  </a:lnTo>
                  <a:lnTo>
                    <a:pt x="13902" y="17998"/>
                  </a:lnTo>
                  <a:lnTo>
                    <a:pt x="14516" y="18035"/>
                  </a:lnTo>
                  <a:lnTo>
                    <a:pt x="15130" y="18062"/>
                  </a:lnTo>
                  <a:lnTo>
                    <a:pt x="16349" y="18108"/>
                  </a:lnTo>
                  <a:lnTo>
                    <a:pt x="17550" y="18135"/>
                  </a:lnTo>
                  <a:lnTo>
                    <a:pt x="18723" y="18144"/>
                  </a:lnTo>
                  <a:lnTo>
                    <a:pt x="20949" y="18144"/>
                  </a:lnTo>
                  <a:lnTo>
                    <a:pt x="22956" y="18126"/>
                  </a:lnTo>
                  <a:lnTo>
                    <a:pt x="23854" y="18117"/>
                  </a:lnTo>
                  <a:lnTo>
                    <a:pt x="24670" y="18117"/>
                  </a:lnTo>
                  <a:lnTo>
                    <a:pt x="25403" y="18126"/>
                  </a:lnTo>
                  <a:lnTo>
                    <a:pt x="26026" y="18154"/>
                  </a:lnTo>
                  <a:lnTo>
                    <a:pt x="26301" y="18172"/>
                  </a:lnTo>
                  <a:lnTo>
                    <a:pt x="26548" y="18190"/>
                  </a:lnTo>
                  <a:lnTo>
                    <a:pt x="26759" y="18218"/>
                  </a:lnTo>
                  <a:lnTo>
                    <a:pt x="26952" y="18245"/>
                  </a:lnTo>
                  <a:lnTo>
                    <a:pt x="26998" y="18108"/>
                  </a:lnTo>
                  <a:lnTo>
                    <a:pt x="27052" y="17952"/>
                  </a:lnTo>
                  <a:lnTo>
                    <a:pt x="27117" y="17732"/>
                  </a:lnTo>
                  <a:lnTo>
                    <a:pt x="27199" y="17466"/>
                  </a:lnTo>
                  <a:lnTo>
                    <a:pt x="27272" y="17155"/>
                  </a:lnTo>
                  <a:lnTo>
                    <a:pt x="27346" y="16807"/>
                  </a:lnTo>
                  <a:lnTo>
                    <a:pt x="27419" y="16422"/>
                  </a:lnTo>
                  <a:lnTo>
                    <a:pt x="27474" y="16000"/>
                  </a:lnTo>
                  <a:lnTo>
                    <a:pt x="27492" y="15780"/>
                  </a:lnTo>
                  <a:lnTo>
                    <a:pt x="27511" y="15560"/>
                  </a:lnTo>
                  <a:lnTo>
                    <a:pt x="27520" y="15331"/>
                  </a:lnTo>
                  <a:lnTo>
                    <a:pt x="27520" y="15102"/>
                  </a:lnTo>
                  <a:lnTo>
                    <a:pt x="27520" y="14864"/>
                  </a:lnTo>
                  <a:lnTo>
                    <a:pt x="27511" y="14626"/>
                  </a:lnTo>
                  <a:lnTo>
                    <a:pt x="27492" y="14387"/>
                  </a:lnTo>
                  <a:lnTo>
                    <a:pt x="27465" y="14140"/>
                  </a:lnTo>
                  <a:lnTo>
                    <a:pt x="27428" y="13892"/>
                  </a:lnTo>
                  <a:lnTo>
                    <a:pt x="27373" y="13654"/>
                  </a:lnTo>
                  <a:lnTo>
                    <a:pt x="27318" y="13407"/>
                  </a:lnTo>
                  <a:lnTo>
                    <a:pt x="27245" y="13169"/>
                  </a:lnTo>
                  <a:lnTo>
                    <a:pt x="27162" y="12921"/>
                  </a:lnTo>
                  <a:lnTo>
                    <a:pt x="27071" y="12683"/>
                  </a:lnTo>
                  <a:lnTo>
                    <a:pt x="26768" y="12555"/>
                  </a:lnTo>
                  <a:lnTo>
                    <a:pt x="26411" y="12408"/>
                  </a:lnTo>
                  <a:lnTo>
                    <a:pt x="25925" y="12215"/>
                  </a:lnTo>
                  <a:lnTo>
                    <a:pt x="25321" y="11986"/>
                  </a:lnTo>
                  <a:lnTo>
                    <a:pt x="24615" y="11721"/>
                  </a:lnTo>
                  <a:lnTo>
                    <a:pt x="23808" y="11446"/>
                  </a:lnTo>
                  <a:lnTo>
                    <a:pt x="22910" y="11162"/>
                  </a:lnTo>
                  <a:lnTo>
                    <a:pt x="22434" y="11015"/>
                  </a:lnTo>
                  <a:lnTo>
                    <a:pt x="21939" y="10878"/>
                  </a:lnTo>
                  <a:lnTo>
                    <a:pt x="21435" y="10731"/>
                  </a:lnTo>
                  <a:lnTo>
                    <a:pt x="20904" y="10593"/>
                  </a:lnTo>
                  <a:lnTo>
                    <a:pt x="20372" y="10465"/>
                  </a:lnTo>
                  <a:lnTo>
                    <a:pt x="19813" y="10328"/>
                  </a:lnTo>
                  <a:lnTo>
                    <a:pt x="19254" y="10209"/>
                  </a:lnTo>
                  <a:lnTo>
                    <a:pt x="18677" y="10089"/>
                  </a:lnTo>
                  <a:lnTo>
                    <a:pt x="18090" y="9989"/>
                  </a:lnTo>
                  <a:lnTo>
                    <a:pt x="17504" y="9888"/>
                  </a:lnTo>
                  <a:lnTo>
                    <a:pt x="16899" y="9796"/>
                  </a:lnTo>
                  <a:lnTo>
                    <a:pt x="16294" y="9723"/>
                  </a:lnTo>
                  <a:lnTo>
                    <a:pt x="15689" y="9659"/>
                  </a:lnTo>
                  <a:lnTo>
                    <a:pt x="15075" y="9613"/>
                  </a:lnTo>
                  <a:lnTo>
                    <a:pt x="14461" y="9576"/>
                  </a:lnTo>
                  <a:lnTo>
                    <a:pt x="13847" y="9558"/>
                  </a:lnTo>
                  <a:lnTo>
                    <a:pt x="13765" y="9558"/>
                  </a:lnTo>
                  <a:lnTo>
                    <a:pt x="14333" y="9439"/>
                  </a:lnTo>
                  <a:lnTo>
                    <a:pt x="14910" y="9338"/>
                  </a:lnTo>
                  <a:lnTo>
                    <a:pt x="16074" y="9127"/>
                  </a:lnTo>
                  <a:lnTo>
                    <a:pt x="17256" y="8944"/>
                  </a:lnTo>
                  <a:lnTo>
                    <a:pt x="18438" y="8770"/>
                  </a:lnTo>
                  <a:lnTo>
                    <a:pt x="19602" y="8614"/>
                  </a:lnTo>
                  <a:lnTo>
                    <a:pt x="20739" y="8477"/>
                  </a:lnTo>
                  <a:lnTo>
                    <a:pt x="21829" y="8348"/>
                  </a:lnTo>
                  <a:lnTo>
                    <a:pt x="22865" y="8238"/>
                  </a:lnTo>
                  <a:lnTo>
                    <a:pt x="23827" y="8147"/>
                  </a:lnTo>
                  <a:lnTo>
                    <a:pt x="24716" y="8064"/>
                  </a:lnTo>
                  <a:lnTo>
                    <a:pt x="26173" y="7945"/>
                  </a:lnTo>
                  <a:lnTo>
                    <a:pt x="27126" y="7872"/>
                  </a:lnTo>
                  <a:lnTo>
                    <a:pt x="27474" y="7844"/>
                  </a:lnTo>
                  <a:lnTo>
                    <a:pt x="27694" y="7395"/>
                  </a:lnTo>
                  <a:lnTo>
                    <a:pt x="27905" y="6946"/>
                  </a:lnTo>
                  <a:lnTo>
                    <a:pt x="28097" y="6525"/>
                  </a:lnTo>
                  <a:lnTo>
                    <a:pt x="28271" y="6103"/>
                  </a:lnTo>
                  <a:lnTo>
                    <a:pt x="28427" y="5700"/>
                  </a:lnTo>
                  <a:lnTo>
                    <a:pt x="28574" y="5306"/>
                  </a:lnTo>
                  <a:lnTo>
                    <a:pt x="28702" y="4930"/>
                  </a:lnTo>
                  <a:lnTo>
                    <a:pt x="28821" y="4564"/>
                  </a:lnTo>
                  <a:lnTo>
                    <a:pt x="28922" y="4206"/>
                  </a:lnTo>
                  <a:lnTo>
                    <a:pt x="29014" y="3867"/>
                  </a:lnTo>
                  <a:lnTo>
                    <a:pt x="29096" y="3546"/>
                  </a:lnTo>
                  <a:lnTo>
                    <a:pt x="29169" y="3235"/>
                  </a:lnTo>
                  <a:lnTo>
                    <a:pt x="29224" y="2932"/>
                  </a:lnTo>
                  <a:lnTo>
                    <a:pt x="29279" y="2648"/>
                  </a:lnTo>
                  <a:lnTo>
                    <a:pt x="29316" y="2383"/>
                  </a:lnTo>
                  <a:lnTo>
                    <a:pt x="29353" y="2126"/>
                  </a:lnTo>
                  <a:lnTo>
                    <a:pt x="29398" y="1659"/>
                  </a:lnTo>
                  <a:lnTo>
                    <a:pt x="29426" y="1246"/>
                  </a:lnTo>
                  <a:lnTo>
                    <a:pt x="29426" y="898"/>
                  </a:lnTo>
                  <a:lnTo>
                    <a:pt x="29417" y="614"/>
                  </a:lnTo>
                  <a:lnTo>
                    <a:pt x="29398" y="385"/>
                  </a:lnTo>
                  <a:lnTo>
                    <a:pt x="29380" y="220"/>
                  </a:lnTo>
                  <a:lnTo>
                    <a:pt x="29362" y="92"/>
                  </a:lnTo>
                  <a:lnTo>
                    <a:pt x="29050" y="73"/>
                  </a:lnTo>
                  <a:lnTo>
                    <a:pt x="28180" y="46"/>
                  </a:lnTo>
                  <a:lnTo>
                    <a:pt x="27566" y="28"/>
                  </a:lnTo>
                  <a:lnTo>
                    <a:pt x="26823" y="9"/>
                  </a:lnTo>
                  <a:lnTo>
                    <a:pt x="259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2"/>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3rd Cluster: Basic Sciences and Econ</a:t>
            </a:r>
            <a:endParaRPr/>
          </a:p>
        </p:txBody>
      </p:sp>
      <p:pic>
        <p:nvPicPr>
          <p:cNvPr id="428" name="Google Shape;428;p22"/>
          <p:cNvPicPr preferRelativeResize="0"/>
          <p:nvPr/>
        </p:nvPicPr>
        <p:blipFill>
          <a:blip r:embed="rId3">
            <a:alphaModFix/>
          </a:blip>
          <a:stretch>
            <a:fillRect/>
          </a:stretch>
        </p:blipFill>
        <p:spPr>
          <a:xfrm>
            <a:off x="152400" y="935275"/>
            <a:ext cx="5830733" cy="4055823"/>
          </a:xfrm>
          <a:prstGeom prst="rect">
            <a:avLst/>
          </a:prstGeom>
          <a:noFill/>
          <a:ln>
            <a:noFill/>
          </a:ln>
        </p:spPr>
      </p:pic>
      <p:grpSp>
        <p:nvGrpSpPr>
          <p:cNvPr id="429" name="Google Shape;429;p22"/>
          <p:cNvGrpSpPr/>
          <p:nvPr/>
        </p:nvGrpSpPr>
        <p:grpSpPr>
          <a:xfrm>
            <a:off x="7000564" y="987525"/>
            <a:ext cx="1329322" cy="3619149"/>
            <a:chOff x="3907264" y="1112925"/>
            <a:chExt cx="1329322" cy="3619149"/>
          </a:xfrm>
        </p:grpSpPr>
        <p:sp>
          <p:nvSpPr>
            <p:cNvPr id="430" name="Google Shape;430;p22"/>
            <p:cNvSpPr/>
            <p:nvPr/>
          </p:nvSpPr>
          <p:spPr>
            <a:xfrm>
              <a:off x="4166770" y="4356882"/>
              <a:ext cx="1062846" cy="375192"/>
            </a:xfrm>
            <a:custGeom>
              <a:rect b="b" l="l" r="r" t="t"/>
              <a:pathLst>
                <a:path extrusionOk="0" h="21538" w="61013">
                  <a:moveTo>
                    <a:pt x="30514" y="0"/>
                  </a:moveTo>
                  <a:lnTo>
                    <a:pt x="28930" y="16"/>
                  </a:lnTo>
                  <a:lnTo>
                    <a:pt x="27394" y="64"/>
                  </a:lnTo>
                  <a:lnTo>
                    <a:pt x="25858" y="128"/>
                  </a:lnTo>
                  <a:lnTo>
                    <a:pt x="24354" y="224"/>
                  </a:lnTo>
                  <a:lnTo>
                    <a:pt x="22882" y="336"/>
                  </a:lnTo>
                  <a:lnTo>
                    <a:pt x="21426" y="480"/>
                  </a:lnTo>
                  <a:lnTo>
                    <a:pt x="20018" y="656"/>
                  </a:lnTo>
                  <a:lnTo>
                    <a:pt x="18626" y="849"/>
                  </a:lnTo>
                  <a:lnTo>
                    <a:pt x="17282" y="1057"/>
                  </a:lnTo>
                  <a:lnTo>
                    <a:pt x="15970" y="1297"/>
                  </a:lnTo>
                  <a:lnTo>
                    <a:pt x="14689" y="1569"/>
                  </a:lnTo>
                  <a:lnTo>
                    <a:pt x="13441" y="1841"/>
                  </a:lnTo>
                  <a:lnTo>
                    <a:pt x="12257" y="2145"/>
                  </a:lnTo>
                  <a:lnTo>
                    <a:pt x="11105" y="2465"/>
                  </a:lnTo>
                  <a:lnTo>
                    <a:pt x="9985" y="2801"/>
                  </a:lnTo>
                  <a:lnTo>
                    <a:pt x="8929" y="3153"/>
                  </a:lnTo>
                  <a:lnTo>
                    <a:pt x="7921" y="3537"/>
                  </a:lnTo>
                  <a:lnTo>
                    <a:pt x="6961" y="3921"/>
                  </a:lnTo>
                  <a:lnTo>
                    <a:pt x="6049" y="4321"/>
                  </a:lnTo>
                  <a:lnTo>
                    <a:pt x="5617" y="4545"/>
                  </a:lnTo>
                  <a:lnTo>
                    <a:pt x="5201" y="4753"/>
                  </a:lnTo>
                  <a:lnTo>
                    <a:pt x="4801" y="4961"/>
                  </a:lnTo>
                  <a:lnTo>
                    <a:pt x="4417" y="5185"/>
                  </a:lnTo>
                  <a:lnTo>
                    <a:pt x="4033" y="5409"/>
                  </a:lnTo>
                  <a:lnTo>
                    <a:pt x="3681" y="5633"/>
                  </a:lnTo>
                  <a:lnTo>
                    <a:pt x="3329" y="5873"/>
                  </a:lnTo>
                  <a:lnTo>
                    <a:pt x="3009" y="6097"/>
                  </a:lnTo>
                  <a:lnTo>
                    <a:pt x="2689" y="6337"/>
                  </a:lnTo>
                  <a:lnTo>
                    <a:pt x="2385" y="6577"/>
                  </a:lnTo>
                  <a:lnTo>
                    <a:pt x="2113" y="6817"/>
                  </a:lnTo>
                  <a:lnTo>
                    <a:pt x="1841" y="7073"/>
                  </a:lnTo>
                  <a:lnTo>
                    <a:pt x="1601" y="7313"/>
                  </a:lnTo>
                  <a:lnTo>
                    <a:pt x="1361" y="7569"/>
                  </a:lnTo>
                  <a:lnTo>
                    <a:pt x="1153" y="7825"/>
                  </a:lnTo>
                  <a:lnTo>
                    <a:pt x="961" y="8081"/>
                  </a:lnTo>
                  <a:lnTo>
                    <a:pt x="769" y="8337"/>
                  </a:lnTo>
                  <a:lnTo>
                    <a:pt x="609" y="8609"/>
                  </a:lnTo>
                  <a:lnTo>
                    <a:pt x="465" y="8865"/>
                  </a:lnTo>
                  <a:lnTo>
                    <a:pt x="353" y="9137"/>
                  </a:lnTo>
                  <a:lnTo>
                    <a:pt x="241" y="9393"/>
                  </a:lnTo>
                  <a:lnTo>
                    <a:pt x="145" y="9665"/>
                  </a:lnTo>
                  <a:lnTo>
                    <a:pt x="81" y="9937"/>
                  </a:lnTo>
                  <a:lnTo>
                    <a:pt x="33" y="10225"/>
                  </a:lnTo>
                  <a:lnTo>
                    <a:pt x="0" y="10497"/>
                  </a:lnTo>
                  <a:lnTo>
                    <a:pt x="0" y="10769"/>
                  </a:lnTo>
                  <a:lnTo>
                    <a:pt x="0" y="11057"/>
                  </a:lnTo>
                  <a:lnTo>
                    <a:pt x="33" y="11329"/>
                  </a:lnTo>
                  <a:lnTo>
                    <a:pt x="81" y="11601"/>
                  </a:lnTo>
                  <a:lnTo>
                    <a:pt x="145" y="11873"/>
                  </a:lnTo>
                  <a:lnTo>
                    <a:pt x="241" y="12145"/>
                  </a:lnTo>
                  <a:lnTo>
                    <a:pt x="353" y="12417"/>
                  </a:lnTo>
                  <a:lnTo>
                    <a:pt x="465" y="12673"/>
                  </a:lnTo>
                  <a:lnTo>
                    <a:pt x="609" y="12945"/>
                  </a:lnTo>
                  <a:lnTo>
                    <a:pt x="769" y="13201"/>
                  </a:lnTo>
                  <a:lnTo>
                    <a:pt x="961" y="13457"/>
                  </a:lnTo>
                  <a:lnTo>
                    <a:pt x="1153" y="13713"/>
                  </a:lnTo>
                  <a:lnTo>
                    <a:pt x="1361" y="13969"/>
                  </a:lnTo>
                  <a:lnTo>
                    <a:pt x="1601" y="14225"/>
                  </a:lnTo>
                  <a:lnTo>
                    <a:pt x="1841" y="14481"/>
                  </a:lnTo>
                  <a:lnTo>
                    <a:pt x="2113" y="14721"/>
                  </a:lnTo>
                  <a:lnTo>
                    <a:pt x="2385" y="14961"/>
                  </a:lnTo>
                  <a:lnTo>
                    <a:pt x="2689" y="15201"/>
                  </a:lnTo>
                  <a:lnTo>
                    <a:pt x="3009" y="15441"/>
                  </a:lnTo>
                  <a:lnTo>
                    <a:pt x="3329" y="15681"/>
                  </a:lnTo>
                  <a:lnTo>
                    <a:pt x="3681" y="15906"/>
                  </a:lnTo>
                  <a:lnTo>
                    <a:pt x="4033" y="16130"/>
                  </a:lnTo>
                  <a:lnTo>
                    <a:pt x="4417" y="16354"/>
                  </a:lnTo>
                  <a:lnTo>
                    <a:pt x="4801" y="16578"/>
                  </a:lnTo>
                  <a:lnTo>
                    <a:pt x="5201" y="16786"/>
                  </a:lnTo>
                  <a:lnTo>
                    <a:pt x="5617" y="17010"/>
                  </a:lnTo>
                  <a:lnTo>
                    <a:pt x="6049" y="17218"/>
                  </a:lnTo>
                  <a:lnTo>
                    <a:pt x="6961" y="17618"/>
                  </a:lnTo>
                  <a:lnTo>
                    <a:pt x="7921" y="18018"/>
                  </a:lnTo>
                  <a:lnTo>
                    <a:pt x="8929" y="18386"/>
                  </a:lnTo>
                  <a:lnTo>
                    <a:pt x="9985" y="18738"/>
                  </a:lnTo>
                  <a:lnTo>
                    <a:pt x="11105" y="19090"/>
                  </a:lnTo>
                  <a:lnTo>
                    <a:pt x="12257" y="19394"/>
                  </a:lnTo>
                  <a:lnTo>
                    <a:pt x="13441" y="19698"/>
                  </a:lnTo>
                  <a:lnTo>
                    <a:pt x="14689" y="19986"/>
                  </a:lnTo>
                  <a:lnTo>
                    <a:pt x="15970" y="20242"/>
                  </a:lnTo>
                  <a:lnTo>
                    <a:pt x="17282" y="20482"/>
                  </a:lnTo>
                  <a:lnTo>
                    <a:pt x="18626" y="20690"/>
                  </a:lnTo>
                  <a:lnTo>
                    <a:pt x="20018" y="20882"/>
                  </a:lnTo>
                  <a:lnTo>
                    <a:pt x="21426" y="21058"/>
                  </a:lnTo>
                  <a:lnTo>
                    <a:pt x="22882" y="21202"/>
                  </a:lnTo>
                  <a:lnTo>
                    <a:pt x="24354" y="21330"/>
                  </a:lnTo>
                  <a:lnTo>
                    <a:pt x="25858" y="21410"/>
                  </a:lnTo>
                  <a:lnTo>
                    <a:pt x="27394" y="21490"/>
                  </a:lnTo>
                  <a:lnTo>
                    <a:pt x="28930" y="21522"/>
                  </a:lnTo>
                  <a:lnTo>
                    <a:pt x="30514" y="21538"/>
                  </a:lnTo>
                  <a:lnTo>
                    <a:pt x="32083" y="21522"/>
                  </a:lnTo>
                  <a:lnTo>
                    <a:pt x="33619" y="21490"/>
                  </a:lnTo>
                  <a:lnTo>
                    <a:pt x="35155" y="21410"/>
                  </a:lnTo>
                  <a:lnTo>
                    <a:pt x="36659" y="21330"/>
                  </a:lnTo>
                  <a:lnTo>
                    <a:pt x="38131" y="21202"/>
                  </a:lnTo>
                  <a:lnTo>
                    <a:pt x="39587" y="21058"/>
                  </a:lnTo>
                  <a:lnTo>
                    <a:pt x="40995" y="20882"/>
                  </a:lnTo>
                  <a:lnTo>
                    <a:pt x="42387" y="20690"/>
                  </a:lnTo>
                  <a:lnTo>
                    <a:pt x="43731" y="20482"/>
                  </a:lnTo>
                  <a:lnTo>
                    <a:pt x="45043" y="20242"/>
                  </a:lnTo>
                  <a:lnTo>
                    <a:pt x="46323" y="19986"/>
                  </a:lnTo>
                  <a:lnTo>
                    <a:pt x="47572" y="19698"/>
                  </a:lnTo>
                  <a:lnTo>
                    <a:pt x="48756" y="19394"/>
                  </a:lnTo>
                  <a:lnTo>
                    <a:pt x="49924" y="19090"/>
                  </a:lnTo>
                  <a:lnTo>
                    <a:pt x="51028" y="18738"/>
                  </a:lnTo>
                  <a:lnTo>
                    <a:pt x="52084" y="18386"/>
                  </a:lnTo>
                  <a:lnTo>
                    <a:pt x="53092" y="18018"/>
                  </a:lnTo>
                  <a:lnTo>
                    <a:pt x="54052" y="17618"/>
                  </a:lnTo>
                  <a:lnTo>
                    <a:pt x="54964" y="17218"/>
                  </a:lnTo>
                  <a:lnTo>
                    <a:pt x="55396" y="17010"/>
                  </a:lnTo>
                  <a:lnTo>
                    <a:pt x="55812" y="16786"/>
                  </a:lnTo>
                  <a:lnTo>
                    <a:pt x="56212" y="16578"/>
                  </a:lnTo>
                  <a:lnTo>
                    <a:pt x="56596" y="16354"/>
                  </a:lnTo>
                  <a:lnTo>
                    <a:pt x="56980" y="16130"/>
                  </a:lnTo>
                  <a:lnTo>
                    <a:pt x="57332" y="15906"/>
                  </a:lnTo>
                  <a:lnTo>
                    <a:pt x="57684" y="15681"/>
                  </a:lnTo>
                  <a:lnTo>
                    <a:pt x="58004" y="15441"/>
                  </a:lnTo>
                  <a:lnTo>
                    <a:pt x="58324" y="15201"/>
                  </a:lnTo>
                  <a:lnTo>
                    <a:pt x="58628" y="14961"/>
                  </a:lnTo>
                  <a:lnTo>
                    <a:pt x="58900" y="14721"/>
                  </a:lnTo>
                  <a:lnTo>
                    <a:pt x="59172" y="14481"/>
                  </a:lnTo>
                  <a:lnTo>
                    <a:pt x="59412" y="14225"/>
                  </a:lnTo>
                  <a:lnTo>
                    <a:pt x="59652" y="13969"/>
                  </a:lnTo>
                  <a:lnTo>
                    <a:pt x="59860" y="13713"/>
                  </a:lnTo>
                  <a:lnTo>
                    <a:pt x="60052" y="13457"/>
                  </a:lnTo>
                  <a:lnTo>
                    <a:pt x="60244" y="13201"/>
                  </a:lnTo>
                  <a:lnTo>
                    <a:pt x="60404" y="12945"/>
                  </a:lnTo>
                  <a:lnTo>
                    <a:pt x="60548" y="12673"/>
                  </a:lnTo>
                  <a:lnTo>
                    <a:pt x="60660" y="12417"/>
                  </a:lnTo>
                  <a:lnTo>
                    <a:pt x="60772" y="12145"/>
                  </a:lnTo>
                  <a:lnTo>
                    <a:pt x="60868" y="11873"/>
                  </a:lnTo>
                  <a:lnTo>
                    <a:pt x="60932" y="11601"/>
                  </a:lnTo>
                  <a:lnTo>
                    <a:pt x="60980" y="11329"/>
                  </a:lnTo>
                  <a:lnTo>
                    <a:pt x="61012" y="11057"/>
                  </a:lnTo>
                  <a:lnTo>
                    <a:pt x="61012" y="10769"/>
                  </a:lnTo>
                  <a:lnTo>
                    <a:pt x="61012" y="10497"/>
                  </a:lnTo>
                  <a:lnTo>
                    <a:pt x="60980" y="10225"/>
                  </a:lnTo>
                  <a:lnTo>
                    <a:pt x="60932" y="9937"/>
                  </a:lnTo>
                  <a:lnTo>
                    <a:pt x="60868" y="9665"/>
                  </a:lnTo>
                  <a:lnTo>
                    <a:pt x="60772" y="9393"/>
                  </a:lnTo>
                  <a:lnTo>
                    <a:pt x="60660" y="9137"/>
                  </a:lnTo>
                  <a:lnTo>
                    <a:pt x="60548" y="8865"/>
                  </a:lnTo>
                  <a:lnTo>
                    <a:pt x="60404" y="8609"/>
                  </a:lnTo>
                  <a:lnTo>
                    <a:pt x="60244" y="8337"/>
                  </a:lnTo>
                  <a:lnTo>
                    <a:pt x="60052" y="8081"/>
                  </a:lnTo>
                  <a:lnTo>
                    <a:pt x="59860" y="7825"/>
                  </a:lnTo>
                  <a:lnTo>
                    <a:pt x="59652" y="7569"/>
                  </a:lnTo>
                  <a:lnTo>
                    <a:pt x="59412" y="7313"/>
                  </a:lnTo>
                  <a:lnTo>
                    <a:pt x="59172" y="7073"/>
                  </a:lnTo>
                  <a:lnTo>
                    <a:pt x="58900" y="6817"/>
                  </a:lnTo>
                  <a:lnTo>
                    <a:pt x="58628" y="6577"/>
                  </a:lnTo>
                  <a:lnTo>
                    <a:pt x="58324" y="6337"/>
                  </a:lnTo>
                  <a:lnTo>
                    <a:pt x="58004" y="6097"/>
                  </a:lnTo>
                  <a:lnTo>
                    <a:pt x="57684" y="5873"/>
                  </a:lnTo>
                  <a:lnTo>
                    <a:pt x="57332" y="5633"/>
                  </a:lnTo>
                  <a:lnTo>
                    <a:pt x="56980" y="5409"/>
                  </a:lnTo>
                  <a:lnTo>
                    <a:pt x="56596" y="5185"/>
                  </a:lnTo>
                  <a:lnTo>
                    <a:pt x="56212" y="4961"/>
                  </a:lnTo>
                  <a:lnTo>
                    <a:pt x="55812" y="4753"/>
                  </a:lnTo>
                  <a:lnTo>
                    <a:pt x="55396" y="4545"/>
                  </a:lnTo>
                  <a:lnTo>
                    <a:pt x="54964" y="4321"/>
                  </a:lnTo>
                  <a:lnTo>
                    <a:pt x="54052" y="3921"/>
                  </a:lnTo>
                  <a:lnTo>
                    <a:pt x="53092" y="3537"/>
                  </a:lnTo>
                  <a:lnTo>
                    <a:pt x="52084" y="3153"/>
                  </a:lnTo>
                  <a:lnTo>
                    <a:pt x="51028" y="2801"/>
                  </a:lnTo>
                  <a:lnTo>
                    <a:pt x="49924" y="2465"/>
                  </a:lnTo>
                  <a:lnTo>
                    <a:pt x="48756" y="2145"/>
                  </a:lnTo>
                  <a:lnTo>
                    <a:pt x="47572" y="1841"/>
                  </a:lnTo>
                  <a:lnTo>
                    <a:pt x="46323" y="1569"/>
                  </a:lnTo>
                  <a:lnTo>
                    <a:pt x="45043" y="1297"/>
                  </a:lnTo>
                  <a:lnTo>
                    <a:pt x="43731" y="1057"/>
                  </a:lnTo>
                  <a:lnTo>
                    <a:pt x="42387" y="849"/>
                  </a:lnTo>
                  <a:lnTo>
                    <a:pt x="40995" y="656"/>
                  </a:lnTo>
                  <a:lnTo>
                    <a:pt x="39587" y="480"/>
                  </a:lnTo>
                  <a:lnTo>
                    <a:pt x="38131" y="336"/>
                  </a:lnTo>
                  <a:lnTo>
                    <a:pt x="36659" y="224"/>
                  </a:lnTo>
                  <a:lnTo>
                    <a:pt x="35155" y="128"/>
                  </a:lnTo>
                  <a:lnTo>
                    <a:pt x="33619" y="64"/>
                  </a:lnTo>
                  <a:lnTo>
                    <a:pt x="32083" y="16"/>
                  </a:lnTo>
                  <a:lnTo>
                    <a:pt x="305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4166770" y="4356882"/>
              <a:ext cx="1062846" cy="375192"/>
            </a:xfrm>
            <a:custGeom>
              <a:rect b="b" l="l" r="r" t="t"/>
              <a:pathLst>
                <a:path extrusionOk="0" fill="none" h="21538" w="61013">
                  <a:moveTo>
                    <a:pt x="30514" y="0"/>
                  </a:moveTo>
                  <a:lnTo>
                    <a:pt x="30514" y="0"/>
                  </a:lnTo>
                  <a:lnTo>
                    <a:pt x="28930" y="16"/>
                  </a:lnTo>
                  <a:lnTo>
                    <a:pt x="27394" y="64"/>
                  </a:lnTo>
                  <a:lnTo>
                    <a:pt x="25858" y="128"/>
                  </a:lnTo>
                  <a:lnTo>
                    <a:pt x="24354" y="224"/>
                  </a:lnTo>
                  <a:lnTo>
                    <a:pt x="22882" y="336"/>
                  </a:lnTo>
                  <a:lnTo>
                    <a:pt x="21426" y="480"/>
                  </a:lnTo>
                  <a:lnTo>
                    <a:pt x="20018" y="656"/>
                  </a:lnTo>
                  <a:lnTo>
                    <a:pt x="18626" y="849"/>
                  </a:lnTo>
                  <a:lnTo>
                    <a:pt x="17282" y="1057"/>
                  </a:lnTo>
                  <a:lnTo>
                    <a:pt x="15970" y="1297"/>
                  </a:lnTo>
                  <a:lnTo>
                    <a:pt x="14689" y="1569"/>
                  </a:lnTo>
                  <a:lnTo>
                    <a:pt x="13441" y="1841"/>
                  </a:lnTo>
                  <a:lnTo>
                    <a:pt x="12257" y="2145"/>
                  </a:lnTo>
                  <a:lnTo>
                    <a:pt x="11105" y="2465"/>
                  </a:lnTo>
                  <a:lnTo>
                    <a:pt x="9985" y="2801"/>
                  </a:lnTo>
                  <a:lnTo>
                    <a:pt x="8929" y="3153"/>
                  </a:lnTo>
                  <a:lnTo>
                    <a:pt x="7921" y="3537"/>
                  </a:lnTo>
                  <a:lnTo>
                    <a:pt x="6961" y="3921"/>
                  </a:lnTo>
                  <a:lnTo>
                    <a:pt x="6049" y="4321"/>
                  </a:lnTo>
                  <a:lnTo>
                    <a:pt x="5617" y="4545"/>
                  </a:lnTo>
                  <a:lnTo>
                    <a:pt x="5201" y="4753"/>
                  </a:lnTo>
                  <a:lnTo>
                    <a:pt x="4801" y="4961"/>
                  </a:lnTo>
                  <a:lnTo>
                    <a:pt x="4417" y="5185"/>
                  </a:lnTo>
                  <a:lnTo>
                    <a:pt x="4033" y="5409"/>
                  </a:lnTo>
                  <a:lnTo>
                    <a:pt x="3681" y="5633"/>
                  </a:lnTo>
                  <a:lnTo>
                    <a:pt x="3329" y="5873"/>
                  </a:lnTo>
                  <a:lnTo>
                    <a:pt x="3009" y="6097"/>
                  </a:lnTo>
                  <a:lnTo>
                    <a:pt x="2689" y="6337"/>
                  </a:lnTo>
                  <a:lnTo>
                    <a:pt x="2385" y="6577"/>
                  </a:lnTo>
                  <a:lnTo>
                    <a:pt x="2113" y="6817"/>
                  </a:lnTo>
                  <a:lnTo>
                    <a:pt x="1841" y="7073"/>
                  </a:lnTo>
                  <a:lnTo>
                    <a:pt x="1601" y="7313"/>
                  </a:lnTo>
                  <a:lnTo>
                    <a:pt x="1361" y="7569"/>
                  </a:lnTo>
                  <a:lnTo>
                    <a:pt x="1153" y="7825"/>
                  </a:lnTo>
                  <a:lnTo>
                    <a:pt x="961" y="8081"/>
                  </a:lnTo>
                  <a:lnTo>
                    <a:pt x="769" y="8337"/>
                  </a:lnTo>
                  <a:lnTo>
                    <a:pt x="609" y="8609"/>
                  </a:lnTo>
                  <a:lnTo>
                    <a:pt x="465" y="8865"/>
                  </a:lnTo>
                  <a:lnTo>
                    <a:pt x="353" y="9137"/>
                  </a:lnTo>
                  <a:lnTo>
                    <a:pt x="241" y="9393"/>
                  </a:lnTo>
                  <a:lnTo>
                    <a:pt x="145" y="9665"/>
                  </a:lnTo>
                  <a:lnTo>
                    <a:pt x="81" y="9937"/>
                  </a:lnTo>
                  <a:lnTo>
                    <a:pt x="33" y="10225"/>
                  </a:lnTo>
                  <a:lnTo>
                    <a:pt x="0" y="10497"/>
                  </a:lnTo>
                  <a:lnTo>
                    <a:pt x="0" y="10769"/>
                  </a:lnTo>
                  <a:lnTo>
                    <a:pt x="0" y="10769"/>
                  </a:lnTo>
                  <a:lnTo>
                    <a:pt x="0" y="11057"/>
                  </a:lnTo>
                  <a:lnTo>
                    <a:pt x="33" y="11329"/>
                  </a:lnTo>
                  <a:lnTo>
                    <a:pt x="81" y="11601"/>
                  </a:lnTo>
                  <a:lnTo>
                    <a:pt x="145" y="11873"/>
                  </a:lnTo>
                  <a:lnTo>
                    <a:pt x="241" y="12145"/>
                  </a:lnTo>
                  <a:lnTo>
                    <a:pt x="353" y="12417"/>
                  </a:lnTo>
                  <a:lnTo>
                    <a:pt x="465" y="12673"/>
                  </a:lnTo>
                  <a:lnTo>
                    <a:pt x="609" y="12945"/>
                  </a:lnTo>
                  <a:lnTo>
                    <a:pt x="769" y="13201"/>
                  </a:lnTo>
                  <a:lnTo>
                    <a:pt x="961" y="13457"/>
                  </a:lnTo>
                  <a:lnTo>
                    <a:pt x="1153" y="13713"/>
                  </a:lnTo>
                  <a:lnTo>
                    <a:pt x="1361" y="13969"/>
                  </a:lnTo>
                  <a:lnTo>
                    <a:pt x="1601" y="14225"/>
                  </a:lnTo>
                  <a:lnTo>
                    <a:pt x="1841" y="14481"/>
                  </a:lnTo>
                  <a:lnTo>
                    <a:pt x="2113" y="14721"/>
                  </a:lnTo>
                  <a:lnTo>
                    <a:pt x="2385" y="14961"/>
                  </a:lnTo>
                  <a:lnTo>
                    <a:pt x="2689" y="15201"/>
                  </a:lnTo>
                  <a:lnTo>
                    <a:pt x="3009" y="15441"/>
                  </a:lnTo>
                  <a:lnTo>
                    <a:pt x="3329" y="15681"/>
                  </a:lnTo>
                  <a:lnTo>
                    <a:pt x="3681" y="15906"/>
                  </a:lnTo>
                  <a:lnTo>
                    <a:pt x="4033" y="16130"/>
                  </a:lnTo>
                  <a:lnTo>
                    <a:pt x="4417" y="16354"/>
                  </a:lnTo>
                  <a:lnTo>
                    <a:pt x="4801" y="16578"/>
                  </a:lnTo>
                  <a:lnTo>
                    <a:pt x="5201" y="16786"/>
                  </a:lnTo>
                  <a:lnTo>
                    <a:pt x="5617" y="17010"/>
                  </a:lnTo>
                  <a:lnTo>
                    <a:pt x="6049" y="17218"/>
                  </a:lnTo>
                  <a:lnTo>
                    <a:pt x="6961" y="17618"/>
                  </a:lnTo>
                  <a:lnTo>
                    <a:pt x="7921" y="18018"/>
                  </a:lnTo>
                  <a:lnTo>
                    <a:pt x="8929" y="18386"/>
                  </a:lnTo>
                  <a:lnTo>
                    <a:pt x="9985" y="18738"/>
                  </a:lnTo>
                  <a:lnTo>
                    <a:pt x="11105" y="19090"/>
                  </a:lnTo>
                  <a:lnTo>
                    <a:pt x="12257" y="19394"/>
                  </a:lnTo>
                  <a:lnTo>
                    <a:pt x="13441" y="19698"/>
                  </a:lnTo>
                  <a:lnTo>
                    <a:pt x="14689" y="19986"/>
                  </a:lnTo>
                  <a:lnTo>
                    <a:pt x="15970" y="20242"/>
                  </a:lnTo>
                  <a:lnTo>
                    <a:pt x="17282" y="20482"/>
                  </a:lnTo>
                  <a:lnTo>
                    <a:pt x="18626" y="20690"/>
                  </a:lnTo>
                  <a:lnTo>
                    <a:pt x="20018" y="20882"/>
                  </a:lnTo>
                  <a:lnTo>
                    <a:pt x="21426" y="21058"/>
                  </a:lnTo>
                  <a:lnTo>
                    <a:pt x="22882" y="21202"/>
                  </a:lnTo>
                  <a:lnTo>
                    <a:pt x="24354" y="21330"/>
                  </a:lnTo>
                  <a:lnTo>
                    <a:pt x="25858" y="21410"/>
                  </a:lnTo>
                  <a:lnTo>
                    <a:pt x="27394" y="21490"/>
                  </a:lnTo>
                  <a:lnTo>
                    <a:pt x="28930" y="21522"/>
                  </a:lnTo>
                  <a:lnTo>
                    <a:pt x="30514" y="21538"/>
                  </a:lnTo>
                  <a:lnTo>
                    <a:pt x="30514" y="21538"/>
                  </a:lnTo>
                  <a:lnTo>
                    <a:pt x="32083" y="21522"/>
                  </a:lnTo>
                  <a:lnTo>
                    <a:pt x="33619" y="21490"/>
                  </a:lnTo>
                  <a:lnTo>
                    <a:pt x="35155" y="21410"/>
                  </a:lnTo>
                  <a:lnTo>
                    <a:pt x="36659" y="21330"/>
                  </a:lnTo>
                  <a:lnTo>
                    <a:pt x="38131" y="21202"/>
                  </a:lnTo>
                  <a:lnTo>
                    <a:pt x="39587" y="21058"/>
                  </a:lnTo>
                  <a:lnTo>
                    <a:pt x="40995" y="20882"/>
                  </a:lnTo>
                  <a:lnTo>
                    <a:pt x="42387" y="20690"/>
                  </a:lnTo>
                  <a:lnTo>
                    <a:pt x="43731" y="20482"/>
                  </a:lnTo>
                  <a:lnTo>
                    <a:pt x="45043" y="20242"/>
                  </a:lnTo>
                  <a:lnTo>
                    <a:pt x="46323" y="19986"/>
                  </a:lnTo>
                  <a:lnTo>
                    <a:pt x="47572" y="19698"/>
                  </a:lnTo>
                  <a:lnTo>
                    <a:pt x="48756" y="19394"/>
                  </a:lnTo>
                  <a:lnTo>
                    <a:pt x="49924" y="19090"/>
                  </a:lnTo>
                  <a:lnTo>
                    <a:pt x="51028" y="18738"/>
                  </a:lnTo>
                  <a:lnTo>
                    <a:pt x="52084" y="18386"/>
                  </a:lnTo>
                  <a:lnTo>
                    <a:pt x="53092" y="18018"/>
                  </a:lnTo>
                  <a:lnTo>
                    <a:pt x="54052" y="17618"/>
                  </a:lnTo>
                  <a:lnTo>
                    <a:pt x="54964" y="17218"/>
                  </a:lnTo>
                  <a:lnTo>
                    <a:pt x="55396" y="17010"/>
                  </a:lnTo>
                  <a:lnTo>
                    <a:pt x="55812" y="16786"/>
                  </a:lnTo>
                  <a:lnTo>
                    <a:pt x="56212" y="16578"/>
                  </a:lnTo>
                  <a:lnTo>
                    <a:pt x="56596" y="16354"/>
                  </a:lnTo>
                  <a:lnTo>
                    <a:pt x="56980" y="16130"/>
                  </a:lnTo>
                  <a:lnTo>
                    <a:pt x="57332" y="15906"/>
                  </a:lnTo>
                  <a:lnTo>
                    <a:pt x="57684" y="15681"/>
                  </a:lnTo>
                  <a:lnTo>
                    <a:pt x="58004" y="15441"/>
                  </a:lnTo>
                  <a:lnTo>
                    <a:pt x="58324" y="15201"/>
                  </a:lnTo>
                  <a:lnTo>
                    <a:pt x="58628" y="14961"/>
                  </a:lnTo>
                  <a:lnTo>
                    <a:pt x="58900" y="14721"/>
                  </a:lnTo>
                  <a:lnTo>
                    <a:pt x="59172" y="14481"/>
                  </a:lnTo>
                  <a:lnTo>
                    <a:pt x="59412" y="14225"/>
                  </a:lnTo>
                  <a:lnTo>
                    <a:pt x="59652" y="13969"/>
                  </a:lnTo>
                  <a:lnTo>
                    <a:pt x="59860" y="13713"/>
                  </a:lnTo>
                  <a:lnTo>
                    <a:pt x="60052" y="13457"/>
                  </a:lnTo>
                  <a:lnTo>
                    <a:pt x="60244" y="13201"/>
                  </a:lnTo>
                  <a:lnTo>
                    <a:pt x="60404" y="12945"/>
                  </a:lnTo>
                  <a:lnTo>
                    <a:pt x="60548" y="12673"/>
                  </a:lnTo>
                  <a:lnTo>
                    <a:pt x="60660" y="12417"/>
                  </a:lnTo>
                  <a:lnTo>
                    <a:pt x="60772" y="12145"/>
                  </a:lnTo>
                  <a:lnTo>
                    <a:pt x="60868" y="11873"/>
                  </a:lnTo>
                  <a:lnTo>
                    <a:pt x="60932" y="11601"/>
                  </a:lnTo>
                  <a:lnTo>
                    <a:pt x="60980" y="11329"/>
                  </a:lnTo>
                  <a:lnTo>
                    <a:pt x="61012" y="11057"/>
                  </a:lnTo>
                  <a:lnTo>
                    <a:pt x="61012" y="10769"/>
                  </a:lnTo>
                  <a:lnTo>
                    <a:pt x="61012" y="10769"/>
                  </a:lnTo>
                  <a:lnTo>
                    <a:pt x="61012" y="10497"/>
                  </a:lnTo>
                  <a:lnTo>
                    <a:pt x="60980" y="10225"/>
                  </a:lnTo>
                  <a:lnTo>
                    <a:pt x="60932" y="9937"/>
                  </a:lnTo>
                  <a:lnTo>
                    <a:pt x="60868" y="9665"/>
                  </a:lnTo>
                  <a:lnTo>
                    <a:pt x="60772" y="9393"/>
                  </a:lnTo>
                  <a:lnTo>
                    <a:pt x="60660" y="9137"/>
                  </a:lnTo>
                  <a:lnTo>
                    <a:pt x="60548" y="8865"/>
                  </a:lnTo>
                  <a:lnTo>
                    <a:pt x="60404" y="8609"/>
                  </a:lnTo>
                  <a:lnTo>
                    <a:pt x="60244" y="8337"/>
                  </a:lnTo>
                  <a:lnTo>
                    <a:pt x="60052" y="8081"/>
                  </a:lnTo>
                  <a:lnTo>
                    <a:pt x="59860" y="7825"/>
                  </a:lnTo>
                  <a:lnTo>
                    <a:pt x="59652" y="7569"/>
                  </a:lnTo>
                  <a:lnTo>
                    <a:pt x="59412" y="7313"/>
                  </a:lnTo>
                  <a:lnTo>
                    <a:pt x="59172" y="7073"/>
                  </a:lnTo>
                  <a:lnTo>
                    <a:pt x="58900" y="6817"/>
                  </a:lnTo>
                  <a:lnTo>
                    <a:pt x="58628" y="6577"/>
                  </a:lnTo>
                  <a:lnTo>
                    <a:pt x="58324" y="6337"/>
                  </a:lnTo>
                  <a:lnTo>
                    <a:pt x="58004" y="6097"/>
                  </a:lnTo>
                  <a:lnTo>
                    <a:pt x="57684" y="5873"/>
                  </a:lnTo>
                  <a:lnTo>
                    <a:pt x="57332" y="5633"/>
                  </a:lnTo>
                  <a:lnTo>
                    <a:pt x="56980" y="5409"/>
                  </a:lnTo>
                  <a:lnTo>
                    <a:pt x="56596" y="5185"/>
                  </a:lnTo>
                  <a:lnTo>
                    <a:pt x="56212" y="4961"/>
                  </a:lnTo>
                  <a:lnTo>
                    <a:pt x="55812" y="4753"/>
                  </a:lnTo>
                  <a:lnTo>
                    <a:pt x="55396" y="4545"/>
                  </a:lnTo>
                  <a:lnTo>
                    <a:pt x="54964" y="4321"/>
                  </a:lnTo>
                  <a:lnTo>
                    <a:pt x="54052" y="3921"/>
                  </a:lnTo>
                  <a:lnTo>
                    <a:pt x="53092" y="3537"/>
                  </a:lnTo>
                  <a:lnTo>
                    <a:pt x="52084" y="3153"/>
                  </a:lnTo>
                  <a:lnTo>
                    <a:pt x="51028" y="2801"/>
                  </a:lnTo>
                  <a:lnTo>
                    <a:pt x="49924" y="2465"/>
                  </a:lnTo>
                  <a:lnTo>
                    <a:pt x="48756" y="2145"/>
                  </a:lnTo>
                  <a:lnTo>
                    <a:pt x="47572" y="1841"/>
                  </a:lnTo>
                  <a:lnTo>
                    <a:pt x="46323" y="1569"/>
                  </a:lnTo>
                  <a:lnTo>
                    <a:pt x="45043" y="1297"/>
                  </a:lnTo>
                  <a:lnTo>
                    <a:pt x="43731" y="1057"/>
                  </a:lnTo>
                  <a:lnTo>
                    <a:pt x="42387" y="849"/>
                  </a:lnTo>
                  <a:lnTo>
                    <a:pt x="40995" y="656"/>
                  </a:lnTo>
                  <a:lnTo>
                    <a:pt x="39587" y="480"/>
                  </a:lnTo>
                  <a:lnTo>
                    <a:pt x="38131" y="336"/>
                  </a:lnTo>
                  <a:lnTo>
                    <a:pt x="36659" y="224"/>
                  </a:lnTo>
                  <a:lnTo>
                    <a:pt x="35155" y="128"/>
                  </a:lnTo>
                  <a:lnTo>
                    <a:pt x="33619" y="64"/>
                  </a:lnTo>
                  <a:lnTo>
                    <a:pt x="32083" y="16"/>
                  </a:lnTo>
                  <a:lnTo>
                    <a:pt x="305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008279" y="2174362"/>
              <a:ext cx="228307" cy="402785"/>
            </a:xfrm>
            <a:custGeom>
              <a:rect b="b" l="l" r="r" t="t"/>
              <a:pathLst>
                <a:path extrusionOk="0" h="23122" w="13106">
                  <a:moveTo>
                    <a:pt x="865" y="0"/>
                  </a:moveTo>
                  <a:lnTo>
                    <a:pt x="865" y="0"/>
                  </a:lnTo>
                  <a:lnTo>
                    <a:pt x="1265" y="64"/>
                  </a:lnTo>
                  <a:lnTo>
                    <a:pt x="1697" y="144"/>
                  </a:lnTo>
                  <a:lnTo>
                    <a:pt x="2129" y="256"/>
                  </a:lnTo>
                  <a:lnTo>
                    <a:pt x="2577" y="400"/>
                  </a:lnTo>
                  <a:lnTo>
                    <a:pt x="3041" y="560"/>
                  </a:lnTo>
                  <a:lnTo>
                    <a:pt x="3505" y="752"/>
                  </a:lnTo>
                  <a:lnTo>
                    <a:pt x="3985" y="976"/>
                  </a:lnTo>
                  <a:lnTo>
                    <a:pt x="4481" y="1232"/>
                  </a:lnTo>
                  <a:lnTo>
                    <a:pt x="4961" y="1536"/>
                  </a:lnTo>
                  <a:lnTo>
                    <a:pt x="5457" y="1872"/>
                  </a:lnTo>
                  <a:lnTo>
                    <a:pt x="5953" y="2240"/>
                  </a:lnTo>
                  <a:lnTo>
                    <a:pt x="6449" y="2656"/>
                  </a:lnTo>
                  <a:lnTo>
                    <a:pt x="6929" y="3104"/>
                  </a:lnTo>
                  <a:lnTo>
                    <a:pt x="7425" y="3616"/>
                  </a:lnTo>
                  <a:lnTo>
                    <a:pt x="7665" y="3888"/>
                  </a:lnTo>
                  <a:lnTo>
                    <a:pt x="7889" y="4176"/>
                  </a:lnTo>
                  <a:lnTo>
                    <a:pt x="8129" y="4464"/>
                  </a:lnTo>
                  <a:lnTo>
                    <a:pt x="8369" y="4768"/>
                  </a:lnTo>
                  <a:lnTo>
                    <a:pt x="8593" y="5104"/>
                  </a:lnTo>
                  <a:lnTo>
                    <a:pt x="8817" y="5440"/>
                  </a:lnTo>
                  <a:lnTo>
                    <a:pt x="9041" y="5776"/>
                  </a:lnTo>
                  <a:lnTo>
                    <a:pt x="9265" y="6144"/>
                  </a:lnTo>
                  <a:lnTo>
                    <a:pt x="9489" y="6529"/>
                  </a:lnTo>
                  <a:lnTo>
                    <a:pt x="9697" y="6913"/>
                  </a:lnTo>
                  <a:lnTo>
                    <a:pt x="9905" y="7329"/>
                  </a:lnTo>
                  <a:lnTo>
                    <a:pt x="10113" y="7745"/>
                  </a:lnTo>
                  <a:lnTo>
                    <a:pt x="10305" y="8193"/>
                  </a:lnTo>
                  <a:lnTo>
                    <a:pt x="10497" y="8641"/>
                  </a:lnTo>
                  <a:lnTo>
                    <a:pt x="10689" y="9105"/>
                  </a:lnTo>
                  <a:lnTo>
                    <a:pt x="10881" y="9601"/>
                  </a:lnTo>
                  <a:lnTo>
                    <a:pt x="11057" y="10097"/>
                  </a:lnTo>
                  <a:lnTo>
                    <a:pt x="11233" y="10609"/>
                  </a:lnTo>
                  <a:lnTo>
                    <a:pt x="11393" y="11153"/>
                  </a:lnTo>
                  <a:lnTo>
                    <a:pt x="11569" y="11713"/>
                  </a:lnTo>
                  <a:lnTo>
                    <a:pt x="11713" y="12273"/>
                  </a:lnTo>
                  <a:lnTo>
                    <a:pt x="11857" y="12865"/>
                  </a:lnTo>
                  <a:lnTo>
                    <a:pt x="12001" y="13473"/>
                  </a:lnTo>
                  <a:lnTo>
                    <a:pt x="12145" y="14097"/>
                  </a:lnTo>
                  <a:lnTo>
                    <a:pt x="12273" y="14737"/>
                  </a:lnTo>
                  <a:lnTo>
                    <a:pt x="12385" y="15409"/>
                  </a:lnTo>
                  <a:lnTo>
                    <a:pt x="12497" y="16081"/>
                  </a:lnTo>
                  <a:lnTo>
                    <a:pt x="12593" y="16785"/>
                  </a:lnTo>
                  <a:lnTo>
                    <a:pt x="12689" y="17505"/>
                  </a:lnTo>
                  <a:lnTo>
                    <a:pt x="12785" y="18241"/>
                  </a:lnTo>
                  <a:lnTo>
                    <a:pt x="12849" y="19009"/>
                  </a:lnTo>
                  <a:lnTo>
                    <a:pt x="12929" y="19793"/>
                  </a:lnTo>
                  <a:lnTo>
                    <a:pt x="12977" y="20593"/>
                  </a:lnTo>
                  <a:lnTo>
                    <a:pt x="13025" y="21410"/>
                  </a:lnTo>
                  <a:lnTo>
                    <a:pt x="13073" y="22258"/>
                  </a:lnTo>
                  <a:lnTo>
                    <a:pt x="13105" y="23122"/>
                  </a:lnTo>
                  <a:lnTo>
                    <a:pt x="13105" y="23122"/>
                  </a:lnTo>
                  <a:lnTo>
                    <a:pt x="12913" y="23010"/>
                  </a:lnTo>
                  <a:lnTo>
                    <a:pt x="12737" y="22914"/>
                  </a:lnTo>
                  <a:lnTo>
                    <a:pt x="12545" y="22818"/>
                  </a:lnTo>
                  <a:lnTo>
                    <a:pt x="12337" y="22738"/>
                  </a:lnTo>
                  <a:lnTo>
                    <a:pt x="12129" y="22658"/>
                  </a:lnTo>
                  <a:lnTo>
                    <a:pt x="11921" y="22594"/>
                  </a:lnTo>
                  <a:lnTo>
                    <a:pt x="11473" y="22466"/>
                  </a:lnTo>
                  <a:lnTo>
                    <a:pt x="10977" y="22386"/>
                  </a:lnTo>
                  <a:lnTo>
                    <a:pt x="10465" y="22322"/>
                  </a:lnTo>
                  <a:lnTo>
                    <a:pt x="9889" y="22290"/>
                  </a:lnTo>
                  <a:lnTo>
                    <a:pt x="9281" y="22274"/>
                  </a:lnTo>
                  <a:lnTo>
                    <a:pt x="8609" y="22290"/>
                  </a:lnTo>
                  <a:lnTo>
                    <a:pt x="7889" y="22338"/>
                  </a:lnTo>
                  <a:lnTo>
                    <a:pt x="7121" y="22402"/>
                  </a:lnTo>
                  <a:lnTo>
                    <a:pt x="6289" y="22482"/>
                  </a:lnTo>
                  <a:lnTo>
                    <a:pt x="5393" y="22594"/>
                  </a:lnTo>
                  <a:lnTo>
                    <a:pt x="4433" y="22722"/>
                  </a:lnTo>
                  <a:lnTo>
                    <a:pt x="2289" y="23010"/>
                  </a:lnTo>
                  <a:lnTo>
                    <a:pt x="2289" y="23010"/>
                  </a:lnTo>
                  <a:lnTo>
                    <a:pt x="2049" y="22818"/>
                  </a:lnTo>
                  <a:lnTo>
                    <a:pt x="1809" y="22610"/>
                  </a:lnTo>
                  <a:lnTo>
                    <a:pt x="1601" y="22386"/>
                  </a:lnTo>
                  <a:lnTo>
                    <a:pt x="1393" y="22130"/>
                  </a:lnTo>
                  <a:lnTo>
                    <a:pt x="1217" y="21874"/>
                  </a:lnTo>
                  <a:lnTo>
                    <a:pt x="1041" y="21586"/>
                  </a:lnTo>
                  <a:lnTo>
                    <a:pt x="881" y="21265"/>
                  </a:lnTo>
                  <a:lnTo>
                    <a:pt x="737" y="20929"/>
                  </a:lnTo>
                  <a:lnTo>
                    <a:pt x="609" y="20561"/>
                  </a:lnTo>
                  <a:lnTo>
                    <a:pt x="497" y="20177"/>
                  </a:lnTo>
                  <a:lnTo>
                    <a:pt x="385" y="19745"/>
                  </a:lnTo>
                  <a:lnTo>
                    <a:pt x="305" y="19281"/>
                  </a:lnTo>
                  <a:lnTo>
                    <a:pt x="225" y="18785"/>
                  </a:lnTo>
                  <a:lnTo>
                    <a:pt x="161" y="18257"/>
                  </a:lnTo>
                  <a:lnTo>
                    <a:pt x="97" y="17681"/>
                  </a:lnTo>
                  <a:lnTo>
                    <a:pt x="65" y="17057"/>
                  </a:lnTo>
                  <a:lnTo>
                    <a:pt x="33" y="16401"/>
                  </a:lnTo>
                  <a:lnTo>
                    <a:pt x="17" y="15697"/>
                  </a:lnTo>
                  <a:lnTo>
                    <a:pt x="1" y="14945"/>
                  </a:lnTo>
                  <a:lnTo>
                    <a:pt x="17" y="14145"/>
                  </a:lnTo>
                  <a:lnTo>
                    <a:pt x="49" y="12385"/>
                  </a:lnTo>
                  <a:lnTo>
                    <a:pt x="145" y="10417"/>
                  </a:lnTo>
                  <a:lnTo>
                    <a:pt x="273" y="8193"/>
                  </a:lnTo>
                  <a:lnTo>
                    <a:pt x="433" y="5728"/>
                  </a:lnTo>
                  <a:lnTo>
                    <a:pt x="625" y="3008"/>
                  </a:lnTo>
                  <a:lnTo>
                    <a:pt x="865" y="0"/>
                  </a:lnTo>
                  <a:lnTo>
                    <a:pt x="8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4815109" y="2174083"/>
              <a:ext cx="340091" cy="665357"/>
            </a:xfrm>
            <a:custGeom>
              <a:rect b="b" l="l" r="r" t="t"/>
              <a:pathLst>
                <a:path extrusionOk="0" h="38195" w="19523">
                  <a:moveTo>
                    <a:pt x="11954" y="16"/>
                  </a:moveTo>
                  <a:lnTo>
                    <a:pt x="11954" y="16"/>
                  </a:lnTo>
                  <a:lnTo>
                    <a:pt x="12258" y="48"/>
                  </a:lnTo>
                  <a:lnTo>
                    <a:pt x="12546" y="112"/>
                  </a:lnTo>
                  <a:lnTo>
                    <a:pt x="12834" y="208"/>
                  </a:lnTo>
                  <a:lnTo>
                    <a:pt x="13106" y="352"/>
                  </a:lnTo>
                  <a:lnTo>
                    <a:pt x="13394" y="528"/>
                  </a:lnTo>
                  <a:lnTo>
                    <a:pt x="13666" y="736"/>
                  </a:lnTo>
                  <a:lnTo>
                    <a:pt x="13922" y="960"/>
                  </a:lnTo>
                  <a:lnTo>
                    <a:pt x="14194" y="1232"/>
                  </a:lnTo>
                  <a:lnTo>
                    <a:pt x="14450" y="1536"/>
                  </a:lnTo>
                  <a:lnTo>
                    <a:pt x="14706" y="1856"/>
                  </a:lnTo>
                  <a:lnTo>
                    <a:pt x="14946" y="2208"/>
                  </a:lnTo>
                  <a:lnTo>
                    <a:pt x="15202" y="2592"/>
                  </a:lnTo>
                  <a:lnTo>
                    <a:pt x="15442" y="3008"/>
                  </a:lnTo>
                  <a:lnTo>
                    <a:pt x="15666" y="3440"/>
                  </a:lnTo>
                  <a:lnTo>
                    <a:pt x="15890" y="3888"/>
                  </a:lnTo>
                  <a:lnTo>
                    <a:pt x="16114" y="4368"/>
                  </a:lnTo>
                  <a:lnTo>
                    <a:pt x="16322" y="4880"/>
                  </a:lnTo>
                  <a:lnTo>
                    <a:pt x="16546" y="5408"/>
                  </a:lnTo>
                  <a:lnTo>
                    <a:pt x="16738" y="5952"/>
                  </a:lnTo>
                  <a:lnTo>
                    <a:pt x="16946" y="6513"/>
                  </a:lnTo>
                  <a:lnTo>
                    <a:pt x="17122" y="7089"/>
                  </a:lnTo>
                  <a:lnTo>
                    <a:pt x="17314" y="7697"/>
                  </a:lnTo>
                  <a:lnTo>
                    <a:pt x="17490" y="8305"/>
                  </a:lnTo>
                  <a:lnTo>
                    <a:pt x="17666" y="8945"/>
                  </a:lnTo>
                  <a:lnTo>
                    <a:pt x="17826" y="9585"/>
                  </a:lnTo>
                  <a:lnTo>
                    <a:pt x="17986" y="10241"/>
                  </a:lnTo>
                  <a:lnTo>
                    <a:pt x="18274" y="11601"/>
                  </a:lnTo>
                  <a:lnTo>
                    <a:pt x="18546" y="12993"/>
                  </a:lnTo>
                  <a:lnTo>
                    <a:pt x="18786" y="14417"/>
                  </a:lnTo>
                  <a:lnTo>
                    <a:pt x="18994" y="15873"/>
                  </a:lnTo>
                  <a:lnTo>
                    <a:pt x="19154" y="17345"/>
                  </a:lnTo>
                  <a:lnTo>
                    <a:pt x="19298" y="18833"/>
                  </a:lnTo>
                  <a:lnTo>
                    <a:pt x="19410" y="20321"/>
                  </a:lnTo>
                  <a:lnTo>
                    <a:pt x="19490" y="21810"/>
                  </a:lnTo>
                  <a:lnTo>
                    <a:pt x="19522" y="23282"/>
                  </a:lnTo>
                  <a:lnTo>
                    <a:pt x="19522" y="24722"/>
                  </a:lnTo>
                  <a:lnTo>
                    <a:pt x="19506" y="25442"/>
                  </a:lnTo>
                  <a:lnTo>
                    <a:pt x="19490" y="26146"/>
                  </a:lnTo>
                  <a:lnTo>
                    <a:pt x="19458" y="26850"/>
                  </a:lnTo>
                  <a:lnTo>
                    <a:pt x="19410" y="27538"/>
                  </a:lnTo>
                  <a:lnTo>
                    <a:pt x="19362" y="28210"/>
                  </a:lnTo>
                  <a:lnTo>
                    <a:pt x="19298" y="28882"/>
                  </a:lnTo>
                  <a:lnTo>
                    <a:pt x="19234" y="29522"/>
                  </a:lnTo>
                  <a:lnTo>
                    <a:pt x="19154" y="30162"/>
                  </a:lnTo>
                  <a:lnTo>
                    <a:pt x="19058" y="30786"/>
                  </a:lnTo>
                  <a:lnTo>
                    <a:pt x="18962" y="31394"/>
                  </a:lnTo>
                  <a:lnTo>
                    <a:pt x="18850" y="31986"/>
                  </a:lnTo>
                  <a:lnTo>
                    <a:pt x="18722" y="32562"/>
                  </a:lnTo>
                  <a:lnTo>
                    <a:pt x="18594" y="33106"/>
                  </a:lnTo>
                  <a:lnTo>
                    <a:pt x="18450" y="33650"/>
                  </a:lnTo>
                  <a:lnTo>
                    <a:pt x="18290" y="34162"/>
                  </a:lnTo>
                  <a:lnTo>
                    <a:pt x="18130" y="34642"/>
                  </a:lnTo>
                  <a:lnTo>
                    <a:pt x="17954" y="35122"/>
                  </a:lnTo>
                  <a:lnTo>
                    <a:pt x="17762" y="35570"/>
                  </a:lnTo>
                  <a:lnTo>
                    <a:pt x="17762" y="35570"/>
                  </a:lnTo>
                  <a:lnTo>
                    <a:pt x="17650" y="35778"/>
                  </a:lnTo>
                  <a:lnTo>
                    <a:pt x="17522" y="35986"/>
                  </a:lnTo>
                  <a:lnTo>
                    <a:pt x="17378" y="36194"/>
                  </a:lnTo>
                  <a:lnTo>
                    <a:pt x="17218" y="36371"/>
                  </a:lnTo>
                  <a:lnTo>
                    <a:pt x="17042" y="36547"/>
                  </a:lnTo>
                  <a:lnTo>
                    <a:pt x="16850" y="36723"/>
                  </a:lnTo>
                  <a:lnTo>
                    <a:pt x="16658" y="36883"/>
                  </a:lnTo>
                  <a:lnTo>
                    <a:pt x="16434" y="37027"/>
                  </a:lnTo>
                  <a:lnTo>
                    <a:pt x="16194" y="37171"/>
                  </a:lnTo>
                  <a:lnTo>
                    <a:pt x="15954" y="37299"/>
                  </a:lnTo>
                  <a:lnTo>
                    <a:pt x="15698" y="37411"/>
                  </a:lnTo>
                  <a:lnTo>
                    <a:pt x="15426" y="37523"/>
                  </a:lnTo>
                  <a:lnTo>
                    <a:pt x="15138" y="37635"/>
                  </a:lnTo>
                  <a:lnTo>
                    <a:pt x="14850" y="37731"/>
                  </a:lnTo>
                  <a:lnTo>
                    <a:pt x="14546" y="37811"/>
                  </a:lnTo>
                  <a:lnTo>
                    <a:pt x="14226" y="37891"/>
                  </a:lnTo>
                  <a:lnTo>
                    <a:pt x="13906" y="37955"/>
                  </a:lnTo>
                  <a:lnTo>
                    <a:pt x="13586" y="38019"/>
                  </a:lnTo>
                  <a:lnTo>
                    <a:pt x="12914" y="38115"/>
                  </a:lnTo>
                  <a:lnTo>
                    <a:pt x="12210" y="38163"/>
                  </a:lnTo>
                  <a:lnTo>
                    <a:pt x="11474" y="38195"/>
                  </a:lnTo>
                  <a:lnTo>
                    <a:pt x="10738" y="38195"/>
                  </a:lnTo>
                  <a:lnTo>
                    <a:pt x="9985" y="38163"/>
                  </a:lnTo>
                  <a:lnTo>
                    <a:pt x="9233" y="38115"/>
                  </a:lnTo>
                  <a:lnTo>
                    <a:pt x="8481" y="38019"/>
                  </a:lnTo>
                  <a:lnTo>
                    <a:pt x="7729" y="37907"/>
                  </a:lnTo>
                  <a:lnTo>
                    <a:pt x="6993" y="37779"/>
                  </a:lnTo>
                  <a:lnTo>
                    <a:pt x="6257" y="37619"/>
                  </a:lnTo>
                  <a:lnTo>
                    <a:pt x="5537" y="37427"/>
                  </a:lnTo>
                  <a:lnTo>
                    <a:pt x="4849" y="37219"/>
                  </a:lnTo>
                  <a:lnTo>
                    <a:pt x="4193" y="36979"/>
                  </a:lnTo>
                  <a:lnTo>
                    <a:pt x="3569" y="36723"/>
                  </a:lnTo>
                  <a:lnTo>
                    <a:pt x="2977" y="36451"/>
                  </a:lnTo>
                  <a:lnTo>
                    <a:pt x="2433" y="36162"/>
                  </a:lnTo>
                  <a:lnTo>
                    <a:pt x="2177" y="36018"/>
                  </a:lnTo>
                  <a:lnTo>
                    <a:pt x="1937" y="35858"/>
                  </a:lnTo>
                  <a:lnTo>
                    <a:pt x="1697" y="35698"/>
                  </a:lnTo>
                  <a:lnTo>
                    <a:pt x="1489" y="35522"/>
                  </a:lnTo>
                  <a:lnTo>
                    <a:pt x="1281" y="35346"/>
                  </a:lnTo>
                  <a:lnTo>
                    <a:pt x="1089" y="35186"/>
                  </a:lnTo>
                  <a:lnTo>
                    <a:pt x="929" y="34994"/>
                  </a:lnTo>
                  <a:lnTo>
                    <a:pt x="769" y="34818"/>
                  </a:lnTo>
                  <a:lnTo>
                    <a:pt x="625" y="34626"/>
                  </a:lnTo>
                  <a:lnTo>
                    <a:pt x="513" y="34450"/>
                  </a:lnTo>
                  <a:lnTo>
                    <a:pt x="401" y="34242"/>
                  </a:lnTo>
                  <a:lnTo>
                    <a:pt x="321" y="34050"/>
                  </a:lnTo>
                  <a:lnTo>
                    <a:pt x="241" y="33858"/>
                  </a:lnTo>
                  <a:lnTo>
                    <a:pt x="193" y="33650"/>
                  </a:lnTo>
                  <a:lnTo>
                    <a:pt x="193" y="33650"/>
                  </a:lnTo>
                  <a:lnTo>
                    <a:pt x="161" y="33378"/>
                  </a:lnTo>
                  <a:lnTo>
                    <a:pt x="113" y="33058"/>
                  </a:lnTo>
                  <a:lnTo>
                    <a:pt x="49" y="32338"/>
                  </a:lnTo>
                  <a:lnTo>
                    <a:pt x="17" y="31522"/>
                  </a:lnTo>
                  <a:lnTo>
                    <a:pt x="1" y="30578"/>
                  </a:lnTo>
                  <a:lnTo>
                    <a:pt x="17" y="29554"/>
                  </a:lnTo>
                  <a:lnTo>
                    <a:pt x="49" y="28434"/>
                  </a:lnTo>
                  <a:lnTo>
                    <a:pt x="113" y="27234"/>
                  </a:lnTo>
                  <a:lnTo>
                    <a:pt x="193" y="25970"/>
                  </a:lnTo>
                  <a:lnTo>
                    <a:pt x="305" y="24658"/>
                  </a:lnTo>
                  <a:lnTo>
                    <a:pt x="449" y="23282"/>
                  </a:lnTo>
                  <a:lnTo>
                    <a:pt x="625" y="21874"/>
                  </a:lnTo>
                  <a:lnTo>
                    <a:pt x="833" y="20433"/>
                  </a:lnTo>
                  <a:lnTo>
                    <a:pt x="1057" y="18977"/>
                  </a:lnTo>
                  <a:lnTo>
                    <a:pt x="1313" y="17505"/>
                  </a:lnTo>
                  <a:lnTo>
                    <a:pt x="1617" y="16033"/>
                  </a:lnTo>
                  <a:lnTo>
                    <a:pt x="1937" y="14577"/>
                  </a:lnTo>
                  <a:lnTo>
                    <a:pt x="2289" y="13137"/>
                  </a:lnTo>
                  <a:lnTo>
                    <a:pt x="2481" y="12417"/>
                  </a:lnTo>
                  <a:lnTo>
                    <a:pt x="2689" y="11713"/>
                  </a:lnTo>
                  <a:lnTo>
                    <a:pt x="2897" y="11025"/>
                  </a:lnTo>
                  <a:lnTo>
                    <a:pt x="3105" y="10337"/>
                  </a:lnTo>
                  <a:lnTo>
                    <a:pt x="3329" y="9665"/>
                  </a:lnTo>
                  <a:lnTo>
                    <a:pt x="3569" y="8993"/>
                  </a:lnTo>
                  <a:lnTo>
                    <a:pt x="3809" y="8353"/>
                  </a:lnTo>
                  <a:lnTo>
                    <a:pt x="4049" y="7713"/>
                  </a:lnTo>
                  <a:lnTo>
                    <a:pt x="4321" y="7105"/>
                  </a:lnTo>
                  <a:lnTo>
                    <a:pt x="4577" y="6513"/>
                  </a:lnTo>
                  <a:lnTo>
                    <a:pt x="4865" y="5920"/>
                  </a:lnTo>
                  <a:lnTo>
                    <a:pt x="5153" y="5360"/>
                  </a:lnTo>
                  <a:lnTo>
                    <a:pt x="5441" y="4832"/>
                  </a:lnTo>
                  <a:lnTo>
                    <a:pt x="5745" y="4304"/>
                  </a:lnTo>
                  <a:lnTo>
                    <a:pt x="6065" y="3808"/>
                  </a:lnTo>
                  <a:lnTo>
                    <a:pt x="6385" y="3344"/>
                  </a:lnTo>
                  <a:lnTo>
                    <a:pt x="6721" y="2896"/>
                  </a:lnTo>
                  <a:lnTo>
                    <a:pt x="7057" y="2480"/>
                  </a:lnTo>
                  <a:lnTo>
                    <a:pt x="7409" y="2096"/>
                  </a:lnTo>
                  <a:lnTo>
                    <a:pt x="7777" y="1744"/>
                  </a:lnTo>
                  <a:lnTo>
                    <a:pt x="8145" y="1408"/>
                  </a:lnTo>
                  <a:lnTo>
                    <a:pt x="8529" y="1104"/>
                  </a:lnTo>
                  <a:lnTo>
                    <a:pt x="8929" y="848"/>
                  </a:lnTo>
                  <a:lnTo>
                    <a:pt x="9329" y="608"/>
                  </a:lnTo>
                  <a:lnTo>
                    <a:pt x="9745" y="416"/>
                  </a:lnTo>
                  <a:lnTo>
                    <a:pt x="10162" y="256"/>
                  </a:lnTo>
                  <a:lnTo>
                    <a:pt x="10386" y="192"/>
                  </a:lnTo>
                  <a:lnTo>
                    <a:pt x="10594" y="144"/>
                  </a:lnTo>
                  <a:lnTo>
                    <a:pt x="10818" y="96"/>
                  </a:lnTo>
                  <a:lnTo>
                    <a:pt x="11042" y="64"/>
                  </a:lnTo>
                  <a:lnTo>
                    <a:pt x="11266" y="32"/>
                  </a:lnTo>
                  <a:lnTo>
                    <a:pt x="11490" y="16"/>
                  </a:lnTo>
                  <a:lnTo>
                    <a:pt x="11730" y="0"/>
                  </a:lnTo>
                  <a:lnTo>
                    <a:pt x="11954" y="16"/>
                  </a:lnTo>
                  <a:lnTo>
                    <a:pt x="11954" y="16"/>
                  </a:lnTo>
                  <a:close/>
                </a:path>
              </a:pathLst>
            </a:custGeom>
            <a:solidFill>
              <a:srgbClr val="415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4370253" y="1112925"/>
              <a:ext cx="377422" cy="440134"/>
            </a:xfrm>
            <a:custGeom>
              <a:rect b="b" l="l" r="r" t="t"/>
              <a:pathLst>
                <a:path extrusionOk="0" h="25266" w="21666">
                  <a:moveTo>
                    <a:pt x="16" y="6512"/>
                  </a:moveTo>
                  <a:lnTo>
                    <a:pt x="16" y="6512"/>
                  </a:lnTo>
                  <a:lnTo>
                    <a:pt x="0" y="5696"/>
                  </a:lnTo>
                  <a:lnTo>
                    <a:pt x="16" y="4960"/>
                  </a:lnTo>
                  <a:lnTo>
                    <a:pt x="32" y="4624"/>
                  </a:lnTo>
                  <a:lnTo>
                    <a:pt x="64" y="4304"/>
                  </a:lnTo>
                  <a:lnTo>
                    <a:pt x="112" y="4000"/>
                  </a:lnTo>
                  <a:lnTo>
                    <a:pt x="160" y="3696"/>
                  </a:lnTo>
                  <a:lnTo>
                    <a:pt x="208" y="3424"/>
                  </a:lnTo>
                  <a:lnTo>
                    <a:pt x="272" y="3168"/>
                  </a:lnTo>
                  <a:lnTo>
                    <a:pt x="352" y="2928"/>
                  </a:lnTo>
                  <a:lnTo>
                    <a:pt x="448" y="2688"/>
                  </a:lnTo>
                  <a:lnTo>
                    <a:pt x="544" y="2480"/>
                  </a:lnTo>
                  <a:lnTo>
                    <a:pt x="656" y="2272"/>
                  </a:lnTo>
                  <a:lnTo>
                    <a:pt x="768" y="2080"/>
                  </a:lnTo>
                  <a:lnTo>
                    <a:pt x="896" y="1904"/>
                  </a:lnTo>
                  <a:lnTo>
                    <a:pt x="1040" y="1728"/>
                  </a:lnTo>
                  <a:lnTo>
                    <a:pt x="1184" y="1568"/>
                  </a:lnTo>
                  <a:lnTo>
                    <a:pt x="1360" y="1424"/>
                  </a:lnTo>
                  <a:lnTo>
                    <a:pt x="1536" y="1280"/>
                  </a:lnTo>
                  <a:lnTo>
                    <a:pt x="1712" y="1152"/>
                  </a:lnTo>
                  <a:lnTo>
                    <a:pt x="1920" y="1024"/>
                  </a:lnTo>
                  <a:lnTo>
                    <a:pt x="2128" y="912"/>
                  </a:lnTo>
                  <a:lnTo>
                    <a:pt x="2352" y="800"/>
                  </a:lnTo>
                  <a:lnTo>
                    <a:pt x="2592" y="704"/>
                  </a:lnTo>
                  <a:lnTo>
                    <a:pt x="2848" y="608"/>
                  </a:lnTo>
                  <a:lnTo>
                    <a:pt x="3392" y="448"/>
                  </a:lnTo>
                  <a:lnTo>
                    <a:pt x="3984" y="288"/>
                  </a:lnTo>
                  <a:lnTo>
                    <a:pt x="4641" y="144"/>
                  </a:lnTo>
                  <a:lnTo>
                    <a:pt x="4641" y="144"/>
                  </a:lnTo>
                  <a:lnTo>
                    <a:pt x="4977" y="80"/>
                  </a:lnTo>
                  <a:lnTo>
                    <a:pt x="5329" y="48"/>
                  </a:lnTo>
                  <a:lnTo>
                    <a:pt x="5697" y="16"/>
                  </a:lnTo>
                  <a:lnTo>
                    <a:pt x="6065" y="0"/>
                  </a:lnTo>
                  <a:lnTo>
                    <a:pt x="6433" y="0"/>
                  </a:lnTo>
                  <a:lnTo>
                    <a:pt x="6801" y="16"/>
                  </a:lnTo>
                  <a:lnTo>
                    <a:pt x="7185" y="48"/>
                  </a:lnTo>
                  <a:lnTo>
                    <a:pt x="7553" y="80"/>
                  </a:lnTo>
                  <a:lnTo>
                    <a:pt x="7937" y="128"/>
                  </a:lnTo>
                  <a:lnTo>
                    <a:pt x="8321" y="192"/>
                  </a:lnTo>
                  <a:lnTo>
                    <a:pt x="9089" y="336"/>
                  </a:lnTo>
                  <a:lnTo>
                    <a:pt x="9857" y="512"/>
                  </a:lnTo>
                  <a:lnTo>
                    <a:pt x="10625" y="720"/>
                  </a:lnTo>
                  <a:lnTo>
                    <a:pt x="11377" y="928"/>
                  </a:lnTo>
                  <a:lnTo>
                    <a:pt x="12097" y="1168"/>
                  </a:lnTo>
                  <a:lnTo>
                    <a:pt x="13489" y="1632"/>
                  </a:lnTo>
                  <a:lnTo>
                    <a:pt x="14737" y="2048"/>
                  </a:lnTo>
                  <a:lnTo>
                    <a:pt x="15297" y="2240"/>
                  </a:lnTo>
                  <a:lnTo>
                    <a:pt x="15793" y="2384"/>
                  </a:lnTo>
                  <a:lnTo>
                    <a:pt x="15793" y="2384"/>
                  </a:lnTo>
                  <a:lnTo>
                    <a:pt x="16801" y="2672"/>
                  </a:lnTo>
                  <a:lnTo>
                    <a:pt x="17313" y="2816"/>
                  </a:lnTo>
                  <a:lnTo>
                    <a:pt x="17841" y="2992"/>
                  </a:lnTo>
                  <a:lnTo>
                    <a:pt x="18353" y="3200"/>
                  </a:lnTo>
                  <a:lnTo>
                    <a:pt x="18609" y="3312"/>
                  </a:lnTo>
                  <a:lnTo>
                    <a:pt x="18865" y="3440"/>
                  </a:lnTo>
                  <a:lnTo>
                    <a:pt x="19105" y="3568"/>
                  </a:lnTo>
                  <a:lnTo>
                    <a:pt x="19345" y="3712"/>
                  </a:lnTo>
                  <a:lnTo>
                    <a:pt x="19585" y="3872"/>
                  </a:lnTo>
                  <a:lnTo>
                    <a:pt x="19809" y="4048"/>
                  </a:lnTo>
                  <a:lnTo>
                    <a:pt x="20018" y="4240"/>
                  </a:lnTo>
                  <a:lnTo>
                    <a:pt x="20226" y="4448"/>
                  </a:lnTo>
                  <a:lnTo>
                    <a:pt x="20418" y="4656"/>
                  </a:lnTo>
                  <a:lnTo>
                    <a:pt x="20610" y="4896"/>
                  </a:lnTo>
                  <a:lnTo>
                    <a:pt x="20786" y="5152"/>
                  </a:lnTo>
                  <a:lnTo>
                    <a:pt x="20946" y="5424"/>
                  </a:lnTo>
                  <a:lnTo>
                    <a:pt x="21090" y="5728"/>
                  </a:lnTo>
                  <a:lnTo>
                    <a:pt x="21234" y="6032"/>
                  </a:lnTo>
                  <a:lnTo>
                    <a:pt x="21346" y="6368"/>
                  </a:lnTo>
                  <a:lnTo>
                    <a:pt x="21442" y="6736"/>
                  </a:lnTo>
                  <a:lnTo>
                    <a:pt x="21522" y="7120"/>
                  </a:lnTo>
                  <a:lnTo>
                    <a:pt x="21602" y="7537"/>
                  </a:lnTo>
                  <a:lnTo>
                    <a:pt x="21634" y="7969"/>
                  </a:lnTo>
                  <a:lnTo>
                    <a:pt x="21666" y="8433"/>
                  </a:lnTo>
                  <a:lnTo>
                    <a:pt x="21666" y="8929"/>
                  </a:lnTo>
                  <a:lnTo>
                    <a:pt x="21650" y="9441"/>
                  </a:lnTo>
                  <a:lnTo>
                    <a:pt x="21650" y="9441"/>
                  </a:lnTo>
                  <a:lnTo>
                    <a:pt x="21618" y="9985"/>
                  </a:lnTo>
                  <a:lnTo>
                    <a:pt x="21538" y="10545"/>
                  </a:lnTo>
                  <a:lnTo>
                    <a:pt x="21442" y="11105"/>
                  </a:lnTo>
                  <a:lnTo>
                    <a:pt x="21330" y="11681"/>
                  </a:lnTo>
                  <a:lnTo>
                    <a:pt x="21186" y="12273"/>
                  </a:lnTo>
                  <a:lnTo>
                    <a:pt x="21010" y="12865"/>
                  </a:lnTo>
                  <a:lnTo>
                    <a:pt x="20834" y="13457"/>
                  </a:lnTo>
                  <a:lnTo>
                    <a:pt x="20642" y="14065"/>
                  </a:lnTo>
                  <a:lnTo>
                    <a:pt x="20418" y="14657"/>
                  </a:lnTo>
                  <a:lnTo>
                    <a:pt x="20194" y="15265"/>
                  </a:lnTo>
                  <a:lnTo>
                    <a:pt x="19970" y="15857"/>
                  </a:lnTo>
                  <a:lnTo>
                    <a:pt x="19713" y="16449"/>
                  </a:lnTo>
                  <a:lnTo>
                    <a:pt x="19201" y="17633"/>
                  </a:lnTo>
                  <a:lnTo>
                    <a:pt x="18689" y="18769"/>
                  </a:lnTo>
                  <a:lnTo>
                    <a:pt x="18177" y="19857"/>
                  </a:lnTo>
                  <a:lnTo>
                    <a:pt x="17681" y="20897"/>
                  </a:lnTo>
                  <a:lnTo>
                    <a:pt x="17217" y="21857"/>
                  </a:lnTo>
                  <a:lnTo>
                    <a:pt x="16801" y="22738"/>
                  </a:lnTo>
                  <a:lnTo>
                    <a:pt x="16449" y="23506"/>
                  </a:lnTo>
                  <a:lnTo>
                    <a:pt x="16305" y="23858"/>
                  </a:lnTo>
                  <a:lnTo>
                    <a:pt x="16177" y="24178"/>
                  </a:lnTo>
                  <a:lnTo>
                    <a:pt x="16081" y="24466"/>
                  </a:lnTo>
                  <a:lnTo>
                    <a:pt x="16001" y="24722"/>
                  </a:lnTo>
                  <a:lnTo>
                    <a:pt x="15969" y="24946"/>
                  </a:lnTo>
                  <a:lnTo>
                    <a:pt x="15953" y="25122"/>
                  </a:lnTo>
                  <a:lnTo>
                    <a:pt x="15953" y="25122"/>
                  </a:lnTo>
                  <a:lnTo>
                    <a:pt x="15937" y="25202"/>
                  </a:lnTo>
                  <a:lnTo>
                    <a:pt x="15905" y="25234"/>
                  </a:lnTo>
                  <a:lnTo>
                    <a:pt x="15841" y="25266"/>
                  </a:lnTo>
                  <a:lnTo>
                    <a:pt x="15777" y="25266"/>
                  </a:lnTo>
                  <a:lnTo>
                    <a:pt x="15681" y="25250"/>
                  </a:lnTo>
                  <a:lnTo>
                    <a:pt x="15553" y="25218"/>
                  </a:lnTo>
                  <a:lnTo>
                    <a:pt x="15425" y="25154"/>
                  </a:lnTo>
                  <a:lnTo>
                    <a:pt x="15265" y="25074"/>
                  </a:lnTo>
                  <a:lnTo>
                    <a:pt x="14913" y="24866"/>
                  </a:lnTo>
                  <a:lnTo>
                    <a:pt x="14497" y="24578"/>
                  </a:lnTo>
                  <a:lnTo>
                    <a:pt x="14017" y="24210"/>
                  </a:lnTo>
                  <a:lnTo>
                    <a:pt x="13489" y="23794"/>
                  </a:lnTo>
                  <a:lnTo>
                    <a:pt x="12913" y="23330"/>
                  </a:lnTo>
                  <a:lnTo>
                    <a:pt x="12305" y="22786"/>
                  </a:lnTo>
                  <a:lnTo>
                    <a:pt x="11649" y="22209"/>
                  </a:lnTo>
                  <a:lnTo>
                    <a:pt x="10977" y="21585"/>
                  </a:lnTo>
                  <a:lnTo>
                    <a:pt x="10273" y="20913"/>
                  </a:lnTo>
                  <a:lnTo>
                    <a:pt x="9553" y="20209"/>
                  </a:lnTo>
                  <a:lnTo>
                    <a:pt x="8817" y="19489"/>
                  </a:lnTo>
                  <a:lnTo>
                    <a:pt x="8081" y="18721"/>
                  </a:lnTo>
                  <a:lnTo>
                    <a:pt x="7329" y="17937"/>
                  </a:lnTo>
                  <a:lnTo>
                    <a:pt x="6593" y="17137"/>
                  </a:lnTo>
                  <a:lnTo>
                    <a:pt x="5873" y="16321"/>
                  </a:lnTo>
                  <a:lnTo>
                    <a:pt x="5169" y="15489"/>
                  </a:lnTo>
                  <a:lnTo>
                    <a:pt x="4481" y="14657"/>
                  </a:lnTo>
                  <a:lnTo>
                    <a:pt x="3824" y="13841"/>
                  </a:lnTo>
                  <a:lnTo>
                    <a:pt x="3200" y="13009"/>
                  </a:lnTo>
                  <a:lnTo>
                    <a:pt x="2608" y="12193"/>
                  </a:lnTo>
                  <a:lnTo>
                    <a:pt x="2064" y="11393"/>
                  </a:lnTo>
                  <a:lnTo>
                    <a:pt x="1584" y="10609"/>
                  </a:lnTo>
                  <a:lnTo>
                    <a:pt x="1360" y="10225"/>
                  </a:lnTo>
                  <a:lnTo>
                    <a:pt x="1152" y="9841"/>
                  </a:lnTo>
                  <a:lnTo>
                    <a:pt x="944" y="9473"/>
                  </a:lnTo>
                  <a:lnTo>
                    <a:pt x="768" y="9105"/>
                  </a:lnTo>
                  <a:lnTo>
                    <a:pt x="608" y="8753"/>
                  </a:lnTo>
                  <a:lnTo>
                    <a:pt x="464" y="8401"/>
                  </a:lnTo>
                  <a:lnTo>
                    <a:pt x="352" y="8065"/>
                  </a:lnTo>
                  <a:lnTo>
                    <a:pt x="240" y="7729"/>
                  </a:lnTo>
                  <a:lnTo>
                    <a:pt x="160" y="7408"/>
                  </a:lnTo>
                  <a:lnTo>
                    <a:pt x="80" y="7104"/>
                  </a:lnTo>
                  <a:lnTo>
                    <a:pt x="48" y="6800"/>
                  </a:lnTo>
                  <a:lnTo>
                    <a:pt x="16" y="651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4267946" y="3955490"/>
              <a:ext cx="278197" cy="534916"/>
            </a:xfrm>
            <a:custGeom>
              <a:rect b="b" l="l" r="r" t="t"/>
              <a:pathLst>
                <a:path extrusionOk="0" h="30707" w="15970">
                  <a:moveTo>
                    <a:pt x="13922" y="3393"/>
                  </a:moveTo>
                  <a:lnTo>
                    <a:pt x="13922" y="3393"/>
                  </a:lnTo>
                  <a:lnTo>
                    <a:pt x="13922" y="3825"/>
                  </a:lnTo>
                  <a:lnTo>
                    <a:pt x="13938" y="4273"/>
                  </a:lnTo>
                  <a:lnTo>
                    <a:pt x="13970" y="4705"/>
                  </a:lnTo>
                  <a:lnTo>
                    <a:pt x="14018" y="5153"/>
                  </a:lnTo>
                  <a:lnTo>
                    <a:pt x="14082" y="5601"/>
                  </a:lnTo>
                  <a:lnTo>
                    <a:pt x="14146" y="6049"/>
                  </a:lnTo>
                  <a:lnTo>
                    <a:pt x="14226" y="6513"/>
                  </a:lnTo>
                  <a:lnTo>
                    <a:pt x="14322" y="6961"/>
                  </a:lnTo>
                  <a:lnTo>
                    <a:pt x="14418" y="7409"/>
                  </a:lnTo>
                  <a:lnTo>
                    <a:pt x="14546" y="7841"/>
                  </a:lnTo>
                  <a:lnTo>
                    <a:pt x="14674" y="8289"/>
                  </a:lnTo>
                  <a:lnTo>
                    <a:pt x="14818" y="8721"/>
                  </a:lnTo>
                  <a:lnTo>
                    <a:pt x="14962" y="9154"/>
                  </a:lnTo>
                  <a:lnTo>
                    <a:pt x="15138" y="9570"/>
                  </a:lnTo>
                  <a:lnTo>
                    <a:pt x="15314" y="9986"/>
                  </a:lnTo>
                  <a:lnTo>
                    <a:pt x="15506" y="10386"/>
                  </a:lnTo>
                  <a:lnTo>
                    <a:pt x="15506" y="10386"/>
                  </a:lnTo>
                  <a:lnTo>
                    <a:pt x="15602" y="10594"/>
                  </a:lnTo>
                  <a:lnTo>
                    <a:pt x="15682" y="10802"/>
                  </a:lnTo>
                  <a:lnTo>
                    <a:pt x="15762" y="11026"/>
                  </a:lnTo>
                  <a:lnTo>
                    <a:pt x="15826" y="11250"/>
                  </a:lnTo>
                  <a:lnTo>
                    <a:pt x="15874" y="11490"/>
                  </a:lnTo>
                  <a:lnTo>
                    <a:pt x="15906" y="11714"/>
                  </a:lnTo>
                  <a:lnTo>
                    <a:pt x="15938" y="11970"/>
                  </a:lnTo>
                  <a:lnTo>
                    <a:pt x="15954" y="12210"/>
                  </a:lnTo>
                  <a:lnTo>
                    <a:pt x="15970" y="12466"/>
                  </a:lnTo>
                  <a:lnTo>
                    <a:pt x="15970" y="12722"/>
                  </a:lnTo>
                  <a:lnTo>
                    <a:pt x="15938" y="13234"/>
                  </a:lnTo>
                  <a:lnTo>
                    <a:pt x="15858" y="13746"/>
                  </a:lnTo>
                  <a:lnTo>
                    <a:pt x="15762" y="14258"/>
                  </a:lnTo>
                  <a:lnTo>
                    <a:pt x="15618" y="14770"/>
                  </a:lnTo>
                  <a:lnTo>
                    <a:pt x="15442" y="15250"/>
                  </a:lnTo>
                  <a:lnTo>
                    <a:pt x="15346" y="15490"/>
                  </a:lnTo>
                  <a:lnTo>
                    <a:pt x="15234" y="15714"/>
                  </a:lnTo>
                  <a:lnTo>
                    <a:pt x="15122" y="15938"/>
                  </a:lnTo>
                  <a:lnTo>
                    <a:pt x="14994" y="16162"/>
                  </a:lnTo>
                  <a:lnTo>
                    <a:pt x="14866" y="16370"/>
                  </a:lnTo>
                  <a:lnTo>
                    <a:pt x="14722" y="16562"/>
                  </a:lnTo>
                  <a:lnTo>
                    <a:pt x="14578" y="16754"/>
                  </a:lnTo>
                  <a:lnTo>
                    <a:pt x="14434" y="16930"/>
                  </a:lnTo>
                  <a:lnTo>
                    <a:pt x="14274" y="17106"/>
                  </a:lnTo>
                  <a:lnTo>
                    <a:pt x="14098" y="17250"/>
                  </a:lnTo>
                  <a:lnTo>
                    <a:pt x="13938" y="17394"/>
                  </a:lnTo>
                  <a:lnTo>
                    <a:pt x="13746" y="17538"/>
                  </a:lnTo>
                  <a:lnTo>
                    <a:pt x="13746" y="17538"/>
                  </a:lnTo>
                  <a:lnTo>
                    <a:pt x="13602" y="17650"/>
                  </a:lnTo>
                  <a:lnTo>
                    <a:pt x="13442" y="17794"/>
                  </a:lnTo>
                  <a:lnTo>
                    <a:pt x="13298" y="17954"/>
                  </a:lnTo>
                  <a:lnTo>
                    <a:pt x="13170" y="18130"/>
                  </a:lnTo>
                  <a:lnTo>
                    <a:pt x="13042" y="18322"/>
                  </a:lnTo>
                  <a:lnTo>
                    <a:pt x="12914" y="18530"/>
                  </a:lnTo>
                  <a:lnTo>
                    <a:pt x="12802" y="18754"/>
                  </a:lnTo>
                  <a:lnTo>
                    <a:pt x="12690" y="18994"/>
                  </a:lnTo>
                  <a:lnTo>
                    <a:pt x="12498" y="19506"/>
                  </a:lnTo>
                  <a:lnTo>
                    <a:pt x="12306" y="20066"/>
                  </a:lnTo>
                  <a:lnTo>
                    <a:pt x="12130" y="20658"/>
                  </a:lnTo>
                  <a:lnTo>
                    <a:pt x="11986" y="21266"/>
                  </a:lnTo>
                  <a:lnTo>
                    <a:pt x="11682" y="22530"/>
                  </a:lnTo>
                  <a:lnTo>
                    <a:pt x="11426" y="23762"/>
                  </a:lnTo>
                  <a:lnTo>
                    <a:pt x="11282" y="24355"/>
                  </a:lnTo>
                  <a:lnTo>
                    <a:pt x="11138" y="24899"/>
                  </a:lnTo>
                  <a:lnTo>
                    <a:pt x="10994" y="25411"/>
                  </a:lnTo>
                  <a:lnTo>
                    <a:pt x="10834" y="25875"/>
                  </a:lnTo>
                  <a:lnTo>
                    <a:pt x="10834" y="25875"/>
                  </a:lnTo>
                  <a:lnTo>
                    <a:pt x="10738" y="26083"/>
                  </a:lnTo>
                  <a:lnTo>
                    <a:pt x="10610" y="26291"/>
                  </a:lnTo>
                  <a:lnTo>
                    <a:pt x="10450" y="26515"/>
                  </a:lnTo>
                  <a:lnTo>
                    <a:pt x="10274" y="26739"/>
                  </a:lnTo>
                  <a:lnTo>
                    <a:pt x="10050" y="26963"/>
                  </a:lnTo>
                  <a:lnTo>
                    <a:pt x="9825" y="27187"/>
                  </a:lnTo>
                  <a:lnTo>
                    <a:pt x="9553" y="27411"/>
                  </a:lnTo>
                  <a:lnTo>
                    <a:pt x="9281" y="27635"/>
                  </a:lnTo>
                  <a:lnTo>
                    <a:pt x="8977" y="27859"/>
                  </a:lnTo>
                  <a:lnTo>
                    <a:pt x="8673" y="28083"/>
                  </a:lnTo>
                  <a:lnTo>
                    <a:pt x="8337" y="28307"/>
                  </a:lnTo>
                  <a:lnTo>
                    <a:pt x="8001" y="28531"/>
                  </a:lnTo>
                  <a:lnTo>
                    <a:pt x="7633" y="28739"/>
                  </a:lnTo>
                  <a:lnTo>
                    <a:pt x="7281" y="28947"/>
                  </a:lnTo>
                  <a:lnTo>
                    <a:pt x="6529" y="29331"/>
                  </a:lnTo>
                  <a:lnTo>
                    <a:pt x="5777" y="29683"/>
                  </a:lnTo>
                  <a:lnTo>
                    <a:pt x="5009" y="30003"/>
                  </a:lnTo>
                  <a:lnTo>
                    <a:pt x="4641" y="30147"/>
                  </a:lnTo>
                  <a:lnTo>
                    <a:pt x="4273" y="30259"/>
                  </a:lnTo>
                  <a:lnTo>
                    <a:pt x="3905" y="30371"/>
                  </a:lnTo>
                  <a:lnTo>
                    <a:pt x="3569" y="30483"/>
                  </a:lnTo>
                  <a:lnTo>
                    <a:pt x="3233" y="30563"/>
                  </a:lnTo>
                  <a:lnTo>
                    <a:pt x="2897" y="30627"/>
                  </a:lnTo>
                  <a:lnTo>
                    <a:pt x="2593" y="30675"/>
                  </a:lnTo>
                  <a:lnTo>
                    <a:pt x="2305" y="30691"/>
                  </a:lnTo>
                  <a:lnTo>
                    <a:pt x="2033" y="30707"/>
                  </a:lnTo>
                  <a:lnTo>
                    <a:pt x="1777" y="30691"/>
                  </a:lnTo>
                  <a:lnTo>
                    <a:pt x="1553" y="30659"/>
                  </a:lnTo>
                  <a:lnTo>
                    <a:pt x="1345" y="30611"/>
                  </a:lnTo>
                  <a:lnTo>
                    <a:pt x="1345" y="30611"/>
                  </a:lnTo>
                  <a:lnTo>
                    <a:pt x="1201" y="30547"/>
                  </a:lnTo>
                  <a:lnTo>
                    <a:pt x="1057" y="30467"/>
                  </a:lnTo>
                  <a:lnTo>
                    <a:pt x="929" y="30355"/>
                  </a:lnTo>
                  <a:lnTo>
                    <a:pt x="801" y="30243"/>
                  </a:lnTo>
                  <a:lnTo>
                    <a:pt x="689" y="30115"/>
                  </a:lnTo>
                  <a:lnTo>
                    <a:pt x="593" y="29971"/>
                  </a:lnTo>
                  <a:lnTo>
                    <a:pt x="497" y="29795"/>
                  </a:lnTo>
                  <a:lnTo>
                    <a:pt x="417" y="29635"/>
                  </a:lnTo>
                  <a:lnTo>
                    <a:pt x="337" y="29443"/>
                  </a:lnTo>
                  <a:lnTo>
                    <a:pt x="273" y="29235"/>
                  </a:lnTo>
                  <a:lnTo>
                    <a:pt x="209" y="29027"/>
                  </a:lnTo>
                  <a:lnTo>
                    <a:pt x="161" y="28803"/>
                  </a:lnTo>
                  <a:lnTo>
                    <a:pt x="81" y="28307"/>
                  </a:lnTo>
                  <a:lnTo>
                    <a:pt x="33" y="27795"/>
                  </a:lnTo>
                  <a:lnTo>
                    <a:pt x="1" y="27251"/>
                  </a:lnTo>
                  <a:lnTo>
                    <a:pt x="1" y="26659"/>
                  </a:lnTo>
                  <a:lnTo>
                    <a:pt x="33" y="26067"/>
                  </a:lnTo>
                  <a:lnTo>
                    <a:pt x="81" y="25443"/>
                  </a:lnTo>
                  <a:lnTo>
                    <a:pt x="161" y="24819"/>
                  </a:lnTo>
                  <a:lnTo>
                    <a:pt x="241" y="24179"/>
                  </a:lnTo>
                  <a:lnTo>
                    <a:pt x="353" y="23538"/>
                  </a:lnTo>
                  <a:lnTo>
                    <a:pt x="465" y="22898"/>
                  </a:lnTo>
                  <a:lnTo>
                    <a:pt x="465" y="22898"/>
                  </a:lnTo>
                  <a:lnTo>
                    <a:pt x="545" y="22594"/>
                  </a:lnTo>
                  <a:lnTo>
                    <a:pt x="641" y="22258"/>
                  </a:lnTo>
                  <a:lnTo>
                    <a:pt x="769" y="21922"/>
                  </a:lnTo>
                  <a:lnTo>
                    <a:pt x="913" y="21586"/>
                  </a:lnTo>
                  <a:lnTo>
                    <a:pt x="1073" y="21218"/>
                  </a:lnTo>
                  <a:lnTo>
                    <a:pt x="1265" y="20850"/>
                  </a:lnTo>
                  <a:lnTo>
                    <a:pt x="1681" y="20050"/>
                  </a:lnTo>
                  <a:lnTo>
                    <a:pt x="2657" y="18306"/>
                  </a:lnTo>
                  <a:lnTo>
                    <a:pt x="3185" y="17346"/>
                  </a:lnTo>
                  <a:lnTo>
                    <a:pt x="3729" y="16306"/>
                  </a:lnTo>
                  <a:lnTo>
                    <a:pt x="3985" y="15778"/>
                  </a:lnTo>
                  <a:lnTo>
                    <a:pt x="4257" y="15218"/>
                  </a:lnTo>
                  <a:lnTo>
                    <a:pt x="4513" y="14642"/>
                  </a:lnTo>
                  <a:lnTo>
                    <a:pt x="4753" y="14034"/>
                  </a:lnTo>
                  <a:lnTo>
                    <a:pt x="4993" y="13426"/>
                  </a:lnTo>
                  <a:lnTo>
                    <a:pt x="5233" y="12802"/>
                  </a:lnTo>
                  <a:lnTo>
                    <a:pt x="5441" y="12146"/>
                  </a:lnTo>
                  <a:lnTo>
                    <a:pt x="5649" y="11474"/>
                  </a:lnTo>
                  <a:lnTo>
                    <a:pt x="5825" y="10786"/>
                  </a:lnTo>
                  <a:lnTo>
                    <a:pt x="6001" y="10066"/>
                  </a:lnTo>
                  <a:lnTo>
                    <a:pt x="6145" y="9330"/>
                  </a:lnTo>
                  <a:lnTo>
                    <a:pt x="6257" y="8577"/>
                  </a:lnTo>
                  <a:lnTo>
                    <a:pt x="6369" y="7793"/>
                  </a:lnTo>
                  <a:lnTo>
                    <a:pt x="6433" y="7009"/>
                  </a:lnTo>
                  <a:lnTo>
                    <a:pt x="6481" y="6177"/>
                  </a:lnTo>
                  <a:lnTo>
                    <a:pt x="6497" y="5345"/>
                  </a:lnTo>
                  <a:lnTo>
                    <a:pt x="6497" y="5345"/>
                  </a:lnTo>
                  <a:lnTo>
                    <a:pt x="6497" y="4977"/>
                  </a:lnTo>
                  <a:lnTo>
                    <a:pt x="6513" y="4625"/>
                  </a:lnTo>
                  <a:lnTo>
                    <a:pt x="6545" y="4289"/>
                  </a:lnTo>
                  <a:lnTo>
                    <a:pt x="6577" y="3969"/>
                  </a:lnTo>
                  <a:lnTo>
                    <a:pt x="6625" y="3665"/>
                  </a:lnTo>
                  <a:lnTo>
                    <a:pt x="6673" y="3377"/>
                  </a:lnTo>
                  <a:lnTo>
                    <a:pt x="6737" y="3089"/>
                  </a:lnTo>
                  <a:lnTo>
                    <a:pt x="6817" y="2833"/>
                  </a:lnTo>
                  <a:lnTo>
                    <a:pt x="6897" y="2577"/>
                  </a:lnTo>
                  <a:lnTo>
                    <a:pt x="6977" y="2337"/>
                  </a:lnTo>
                  <a:lnTo>
                    <a:pt x="7073" y="2113"/>
                  </a:lnTo>
                  <a:lnTo>
                    <a:pt x="7185" y="1905"/>
                  </a:lnTo>
                  <a:lnTo>
                    <a:pt x="7297" y="1697"/>
                  </a:lnTo>
                  <a:lnTo>
                    <a:pt x="7409" y="1505"/>
                  </a:lnTo>
                  <a:lnTo>
                    <a:pt x="7537" y="1329"/>
                  </a:lnTo>
                  <a:lnTo>
                    <a:pt x="7649" y="1169"/>
                  </a:lnTo>
                  <a:lnTo>
                    <a:pt x="7793" y="1025"/>
                  </a:lnTo>
                  <a:lnTo>
                    <a:pt x="7921" y="881"/>
                  </a:lnTo>
                  <a:lnTo>
                    <a:pt x="8065" y="753"/>
                  </a:lnTo>
                  <a:lnTo>
                    <a:pt x="8225" y="625"/>
                  </a:lnTo>
                  <a:lnTo>
                    <a:pt x="8369" y="529"/>
                  </a:lnTo>
                  <a:lnTo>
                    <a:pt x="8529" y="433"/>
                  </a:lnTo>
                  <a:lnTo>
                    <a:pt x="8689" y="337"/>
                  </a:lnTo>
                  <a:lnTo>
                    <a:pt x="8849" y="257"/>
                  </a:lnTo>
                  <a:lnTo>
                    <a:pt x="9009" y="193"/>
                  </a:lnTo>
                  <a:lnTo>
                    <a:pt x="9169" y="145"/>
                  </a:lnTo>
                  <a:lnTo>
                    <a:pt x="9345" y="97"/>
                  </a:lnTo>
                  <a:lnTo>
                    <a:pt x="9521" y="65"/>
                  </a:lnTo>
                  <a:lnTo>
                    <a:pt x="9857" y="17"/>
                  </a:lnTo>
                  <a:lnTo>
                    <a:pt x="10210" y="1"/>
                  </a:lnTo>
                  <a:lnTo>
                    <a:pt x="10562" y="33"/>
                  </a:lnTo>
                  <a:lnTo>
                    <a:pt x="10898" y="81"/>
                  </a:lnTo>
                  <a:lnTo>
                    <a:pt x="11234" y="177"/>
                  </a:lnTo>
                  <a:lnTo>
                    <a:pt x="11570" y="289"/>
                  </a:lnTo>
                  <a:lnTo>
                    <a:pt x="11890" y="433"/>
                  </a:lnTo>
                  <a:lnTo>
                    <a:pt x="12194" y="609"/>
                  </a:lnTo>
                  <a:lnTo>
                    <a:pt x="12482" y="801"/>
                  </a:lnTo>
                  <a:lnTo>
                    <a:pt x="12754" y="1025"/>
                  </a:lnTo>
                  <a:lnTo>
                    <a:pt x="13010" y="1265"/>
                  </a:lnTo>
                  <a:lnTo>
                    <a:pt x="13234" y="1521"/>
                  </a:lnTo>
                  <a:lnTo>
                    <a:pt x="13426" y="1793"/>
                  </a:lnTo>
                  <a:lnTo>
                    <a:pt x="13602" y="2081"/>
                  </a:lnTo>
                  <a:lnTo>
                    <a:pt x="13730" y="2401"/>
                  </a:lnTo>
                  <a:lnTo>
                    <a:pt x="13794" y="2561"/>
                  </a:lnTo>
                  <a:lnTo>
                    <a:pt x="13842" y="2721"/>
                  </a:lnTo>
                  <a:lnTo>
                    <a:pt x="13874" y="2881"/>
                  </a:lnTo>
                  <a:lnTo>
                    <a:pt x="13906" y="3057"/>
                  </a:lnTo>
                  <a:lnTo>
                    <a:pt x="13922" y="3217"/>
                  </a:lnTo>
                  <a:lnTo>
                    <a:pt x="13922" y="3393"/>
                  </a:lnTo>
                  <a:lnTo>
                    <a:pt x="13922" y="339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833504" y="4094032"/>
              <a:ext cx="335352" cy="484189"/>
            </a:xfrm>
            <a:custGeom>
              <a:rect b="b" l="l" r="r" t="t"/>
              <a:pathLst>
                <a:path extrusionOk="0" h="27795" w="19251">
                  <a:moveTo>
                    <a:pt x="865" y="2273"/>
                  </a:moveTo>
                  <a:lnTo>
                    <a:pt x="865" y="2273"/>
                  </a:lnTo>
                  <a:lnTo>
                    <a:pt x="961" y="3217"/>
                  </a:lnTo>
                  <a:lnTo>
                    <a:pt x="1057" y="4449"/>
                  </a:lnTo>
                  <a:lnTo>
                    <a:pt x="1153" y="5857"/>
                  </a:lnTo>
                  <a:lnTo>
                    <a:pt x="1217" y="7377"/>
                  </a:lnTo>
                  <a:lnTo>
                    <a:pt x="1233" y="8161"/>
                  </a:lnTo>
                  <a:lnTo>
                    <a:pt x="1249" y="8929"/>
                  </a:lnTo>
                  <a:lnTo>
                    <a:pt x="1249" y="9665"/>
                  </a:lnTo>
                  <a:lnTo>
                    <a:pt x="1217" y="10385"/>
                  </a:lnTo>
                  <a:lnTo>
                    <a:pt x="1185" y="11073"/>
                  </a:lnTo>
                  <a:lnTo>
                    <a:pt x="1137" y="11697"/>
                  </a:lnTo>
                  <a:lnTo>
                    <a:pt x="1057" y="12257"/>
                  </a:lnTo>
                  <a:lnTo>
                    <a:pt x="1009" y="12513"/>
                  </a:lnTo>
                  <a:lnTo>
                    <a:pt x="945" y="12753"/>
                  </a:lnTo>
                  <a:lnTo>
                    <a:pt x="945" y="12753"/>
                  </a:lnTo>
                  <a:lnTo>
                    <a:pt x="721" y="13697"/>
                  </a:lnTo>
                  <a:lnTo>
                    <a:pt x="513" y="14737"/>
                  </a:lnTo>
                  <a:lnTo>
                    <a:pt x="401" y="15281"/>
                  </a:lnTo>
                  <a:lnTo>
                    <a:pt x="305" y="15841"/>
                  </a:lnTo>
                  <a:lnTo>
                    <a:pt x="225" y="16402"/>
                  </a:lnTo>
                  <a:lnTo>
                    <a:pt x="145" y="16962"/>
                  </a:lnTo>
                  <a:lnTo>
                    <a:pt x="81" y="17538"/>
                  </a:lnTo>
                  <a:lnTo>
                    <a:pt x="33" y="18098"/>
                  </a:lnTo>
                  <a:lnTo>
                    <a:pt x="17" y="18658"/>
                  </a:lnTo>
                  <a:lnTo>
                    <a:pt x="1" y="19202"/>
                  </a:lnTo>
                  <a:lnTo>
                    <a:pt x="1" y="19746"/>
                  </a:lnTo>
                  <a:lnTo>
                    <a:pt x="33" y="20274"/>
                  </a:lnTo>
                  <a:lnTo>
                    <a:pt x="97" y="20770"/>
                  </a:lnTo>
                  <a:lnTo>
                    <a:pt x="177" y="21250"/>
                  </a:lnTo>
                  <a:lnTo>
                    <a:pt x="177" y="21250"/>
                  </a:lnTo>
                  <a:lnTo>
                    <a:pt x="225" y="21426"/>
                  </a:lnTo>
                  <a:lnTo>
                    <a:pt x="289" y="21602"/>
                  </a:lnTo>
                  <a:lnTo>
                    <a:pt x="369" y="21762"/>
                  </a:lnTo>
                  <a:lnTo>
                    <a:pt x="465" y="21906"/>
                  </a:lnTo>
                  <a:lnTo>
                    <a:pt x="577" y="22050"/>
                  </a:lnTo>
                  <a:lnTo>
                    <a:pt x="705" y="22178"/>
                  </a:lnTo>
                  <a:lnTo>
                    <a:pt x="849" y="22306"/>
                  </a:lnTo>
                  <a:lnTo>
                    <a:pt x="993" y="22418"/>
                  </a:lnTo>
                  <a:lnTo>
                    <a:pt x="1329" y="22642"/>
                  </a:lnTo>
                  <a:lnTo>
                    <a:pt x="1713" y="22850"/>
                  </a:lnTo>
                  <a:lnTo>
                    <a:pt x="2113" y="23058"/>
                  </a:lnTo>
                  <a:lnTo>
                    <a:pt x="2529" y="23266"/>
                  </a:lnTo>
                  <a:lnTo>
                    <a:pt x="2977" y="23490"/>
                  </a:lnTo>
                  <a:lnTo>
                    <a:pt x="3425" y="23746"/>
                  </a:lnTo>
                  <a:lnTo>
                    <a:pt x="3873" y="24002"/>
                  </a:lnTo>
                  <a:lnTo>
                    <a:pt x="4113" y="24162"/>
                  </a:lnTo>
                  <a:lnTo>
                    <a:pt x="4321" y="24322"/>
                  </a:lnTo>
                  <a:lnTo>
                    <a:pt x="4545" y="24482"/>
                  </a:lnTo>
                  <a:lnTo>
                    <a:pt x="4769" y="24658"/>
                  </a:lnTo>
                  <a:lnTo>
                    <a:pt x="4977" y="24866"/>
                  </a:lnTo>
                  <a:lnTo>
                    <a:pt x="5185" y="25074"/>
                  </a:lnTo>
                  <a:lnTo>
                    <a:pt x="5377" y="25282"/>
                  </a:lnTo>
                  <a:lnTo>
                    <a:pt x="5569" y="25522"/>
                  </a:lnTo>
                  <a:lnTo>
                    <a:pt x="5761" y="25778"/>
                  </a:lnTo>
                  <a:lnTo>
                    <a:pt x="5937" y="26050"/>
                  </a:lnTo>
                  <a:lnTo>
                    <a:pt x="5937" y="26050"/>
                  </a:lnTo>
                  <a:lnTo>
                    <a:pt x="6001" y="26146"/>
                  </a:lnTo>
                  <a:lnTo>
                    <a:pt x="6081" y="26242"/>
                  </a:lnTo>
                  <a:lnTo>
                    <a:pt x="6161" y="26338"/>
                  </a:lnTo>
                  <a:lnTo>
                    <a:pt x="6273" y="26418"/>
                  </a:lnTo>
                  <a:lnTo>
                    <a:pt x="6513" y="26594"/>
                  </a:lnTo>
                  <a:lnTo>
                    <a:pt x="6801" y="26754"/>
                  </a:lnTo>
                  <a:lnTo>
                    <a:pt x="7137" y="26898"/>
                  </a:lnTo>
                  <a:lnTo>
                    <a:pt x="7505" y="27026"/>
                  </a:lnTo>
                  <a:lnTo>
                    <a:pt x="7921" y="27154"/>
                  </a:lnTo>
                  <a:lnTo>
                    <a:pt x="8353" y="27282"/>
                  </a:lnTo>
                  <a:lnTo>
                    <a:pt x="8833" y="27378"/>
                  </a:lnTo>
                  <a:lnTo>
                    <a:pt x="9314" y="27474"/>
                  </a:lnTo>
                  <a:lnTo>
                    <a:pt x="9826" y="27554"/>
                  </a:lnTo>
                  <a:lnTo>
                    <a:pt x="10354" y="27618"/>
                  </a:lnTo>
                  <a:lnTo>
                    <a:pt x="10898" y="27682"/>
                  </a:lnTo>
                  <a:lnTo>
                    <a:pt x="11458" y="27730"/>
                  </a:lnTo>
                  <a:lnTo>
                    <a:pt x="12018" y="27762"/>
                  </a:lnTo>
                  <a:lnTo>
                    <a:pt x="12578" y="27778"/>
                  </a:lnTo>
                  <a:lnTo>
                    <a:pt x="13154" y="27794"/>
                  </a:lnTo>
                  <a:lnTo>
                    <a:pt x="13714" y="27778"/>
                  </a:lnTo>
                  <a:lnTo>
                    <a:pt x="14258" y="27762"/>
                  </a:lnTo>
                  <a:lnTo>
                    <a:pt x="14802" y="27730"/>
                  </a:lnTo>
                  <a:lnTo>
                    <a:pt x="15330" y="27682"/>
                  </a:lnTo>
                  <a:lnTo>
                    <a:pt x="15842" y="27634"/>
                  </a:lnTo>
                  <a:lnTo>
                    <a:pt x="16322" y="27554"/>
                  </a:lnTo>
                  <a:lnTo>
                    <a:pt x="16786" y="27458"/>
                  </a:lnTo>
                  <a:lnTo>
                    <a:pt x="17218" y="27362"/>
                  </a:lnTo>
                  <a:lnTo>
                    <a:pt x="17618" y="27250"/>
                  </a:lnTo>
                  <a:lnTo>
                    <a:pt x="17986" y="27106"/>
                  </a:lnTo>
                  <a:lnTo>
                    <a:pt x="18306" y="26962"/>
                  </a:lnTo>
                  <a:lnTo>
                    <a:pt x="18594" y="26802"/>
                  </a:lnTo>
                  <a:lnTo>
                    <a:pt x="18722" y="26722"/>
                  </a:lnTo>
                  <a:lnTo>
                    <a:pt x="18834" y="26626"/>
                  </a:lnTo>
                  <a:lnTo>
                    <a:pt x="18930" y="26530"/>
                  </a:lnTo>
                  <a:lnTo>
                    <a:pt x="19010" y="26434"/>
                  </a:lnTo>
                  <a:lnTo>
                    <a:pt x="19090" y="26338"/>
                  </a:lnTo>
                  <a:lnTo>
                    <a:pt x="19154" y="26226"/>
                  </a:lnTo>
                  <a:lnTo>
                    <a:pt x="19154" y="26226"/>
                  </a:lnTo>
                  <a:lnTo>
                    <a:pt x="19186" y="26114"/>
                  </a:lnTo>
                  <a:lnTo>
                    <a:pt x="19218" y="26002"/>
                  </a:lnTo>
                  <a:lnTo>
                    <a:pt x="19250" y="25890"/>
                  </a:lnTo>
                  <a:lnTo>
                    <a:pt x="19250" y="25778"/>
                  </a:lnTo>
                  <a:lnTo>
                    <a:pt x="19250" y="25650"/>
                  </a:lnTo>
                  <a:lnTo>
                    <a:pt x="19234" y="25538"/>
                  </a:lnTo>
                  <a:lnTo>
                    <a:pt x="19202" y="25410"/>
                  </a:lnTo>
                  <a:lnTo>
                    <a:pt x="19170" y="25282"/>
                  </a:lnTo>
                  <a:lnTo>
                    <a:pt x="19058" y="25026"/>
                  </a:lnTo>
                  <a:lnTo>
                    <a:pt x="18914" y="24754"/>
                  </a:lnTo>
                  <a:lnTo>
                    <a:pt x="18738" y="24466"/>
                  </a:lnTo>
                  <a:lnTo>
                    <a:pt x="18514" y="24178"/>
                  </a:lnTo>
                  <a:lnTo>
                    <a:pt x="18258" y="23874"/>
                  </a:lnTo>
                  <a:lnTo>
                    <a:pt x="17986" y="23554"/>
                  </a:lnTo>
                  <a:lnTo>
                    <a:pt x="17346" y="22882"/>
                  </a:lnTo>
                  <a:lnTo>
                    <a:pt x="16610" y="22162"/>
                  </a:lnTo>
                  <a:lnTo>
                    <a:pt x="15826" y="21378"/>
                  </a:lnTo>
                  <a:lnTo>
                    <a:pt x="14978" y="20530"/>
                  </a:lnTo>
                  <a:lnTo>
                    <a:pt x="14114" y="19618"/>
                  </a:lnTo>
                  <a:lnTo>
                    <a:pt x="13682" y="19154"/>
                  </a:lnTo>
                  <a:lnTo>
                    <a:pt x="13250" y="18658"/>
                  </a:lnTo>
                  <a:lnTo>
                    <a:pt x="12818" y="18146"/>
                  </a:lnTo>
                  <a:lnTo>
                    <a:pt x="12386" y="17602"/>
                  </a:lnTo>
                  <a:lnTo>
                    <a:pt x="11970" y="17058"/>
                  </a:lnTo>
                  <a:lnTo>
                    <a:pt x="11570" y="16498"/>
                  </a:lnTo>
                  <a:lnTo>
                    <a:pt x="11186" y="15906"/>
                  </a:lnTo>
                  <a:lnTo>
                    <a:pt x="10802" y="15297"/>
                  </a:lnTo>
                  <a:lnTo>
                    <a:pt x="10450" y="14673"/>
                  </a:lnTo>
                  <a:lnTo>
                    <a:pt x="10114" y="14017"/>
                  </a:lnTo>
                  <a:lnTo>
                    <a:pt x="9810" y="13361"/>
                  </a:lnTo>
                  <a:lnTo>
                    <a:pt x="9538" y="12657"/>
                  </a:lnTo>
                  <a:lnTo>
                    <a:pt x="9538" y="12657"/>
                  </a:lnTo>
                  <a:lnTo>
                    <a:pt x="9378" y="12241"/>
                  </a:lnTo>
                  <a:lnTo>
                    <a:pt x="9250" y="11825"/>
                  </a:lnTo>
                  <a:lnTo>
                    <a:pt x="9122" y="11393"/>
                  </a:lnTo>
                  <a:lnTo>
                    <a:pt x="9025" y="10945"/>
                  </a:lnTo>
                  <a:lnTo>
                    <a:pt x="8929" y="10497"/>
                  </a:lnTo>
                  <a:lnTo>
                    <a:pt x="8833" y="10049"/>
                  </a:lnTo>
                  <a:lnTo>
                    <a:pt x="8769" y="9601"/>
                  </a:lnTo>
                  <a:lnTo>
                    <a:pt x="8705" y="9153"/>
                  </a:lnTo>
                  <a:lnTo>
                    <a:pt x="8609" y="8257"/>
                  </a:lnTo>
                  <a:lnTo>
                    <a:pt x="8545" y="7361"/>
                  </a:lnTo>
                  <a:lnTo>
                    <a:pt x="8529" y="6481"/>
                  </a:lnTo>
                  <a:lnTo>
                    <a:pt x="8513" y="5617"/>
                  </a:lnTo>
                  <a:lnTo>
                    <a:pt x="8529" y="4801"/>
                  </a:lnTo>
                  <a:lnTo>
                    <a:pt x="8561" y="4017"/>
                  </a:lnTo>
                  <a:lnTo>
                    <a:pt x="8641" y="2625"/>
                  </a:lnTo>
                  <a:lnTo>
                    <a:pt x="8721" y="1505"/>
                  </a:lnTo>
                  <a:lnTo>
                    <a:pt x="8753" y="1073"/>
                  </a:lnTo>
                  <a:lnTo>
                    <a:pt x="8769" y="736"/>
                  </a:lnTo>
                  <a:lnTo>
                    <a:pt x="8769" y="736"/>
                  </a:lnTo>
                  <a:lnTo>
                    <a:pt x="8753" y="672"/>
                  </a:lnTo>
                  <a:lnTo>
                    <a:pt x="8737" y="592"/>
                  </a:lnTo>
                  <a:lnTo>
                    <a:pt x="8705" y="528"/>
                  </a:lnTo>
                  <a:lnTo>
                    <a:pt x="8673" y="480"/>
                  </a:lnTo>
                  <a:lnTo>
                    <a:pt x="8625" y="416"/>
                  </a:lnTo>
                  <a:lnTo>
                    <a:pt x="8561" y="368"/>
                  </a:lnTo>
                  <a:lnTo>
                    <a:pt x="8417" y="272"/>
                  </a:lnTo>
                  <a:lnTo>
                    <a:pt x="8225" y="192"/>
                  </a:lnTo>
                  <a:lnTo>
                    <a:pt x="8017" y="128"/>
                  </a:lnTo>
                  <a:lnTo>
                    <a:pt x="7777" y="80"/>
                  </a:lnTo>
                  <a:lnTo>
                    <a:pt x="7505" y="48"/>
                  </a:lnTo>
                  <a:lnTo>
                    <a:pt x="7201" y="16"/>
                  </a:lnTo>
                  <a:lnTo>
                    <a:pt x="6881" y="0"/>
                  </a:lnTo>
                  <a:lnTo>
                    <a:pt x="6561" y="0"/>
                  </a:lnTo>
                  <a:lnTo>
                    <a:pt x="6209" y="16"/>
                  </a:lnTo>
                  <a:lnTo>
                    <a:pt x="5841" y="32"/>
                  </a:lnTo>
                  <a:lnTo>
                    <a:pt x="5489" y="80"/>
                  </a:lnTo>
                  <a:lnTo>
                    <a:pt x="5105" y="112"/>
                  </a:lnTo>
                  <a:lnTo>
                    <a:pt x="4737" y="176"/>
                  </a:lnTo>
                  <a:lnTo>
                    <a:pt x="4353" y="240"/>
                  </a:lnTo>
                  <a:lnTo>
                    <a:pt x="3985" y="320"/>
                  </a:lnTo>
                  <a:lnTo>
                    <a:pt x="3617" y="400"/>
                  </a:lnTo>
                  <a:lnTo>
                    <a:pt x="3265" y="496"/>
                  </a:lnTo>
                  <a:lnTo>
                    <a:pt x="2929" y="608"/>
                  </a:lnTo>
                  <a:lnTo>
                    <a:pt x="2609" y="720"/>
                  </a:lnTo>
                  <a:lnTo>
                    <a:pt x="2289" y="848"/>
                  </a:lnTo>
                  <a:lnTo>
                    <a:pt x="2017" y="977"/>
                  </a:lnTo>
                  <a:lnTo>
                    <a:pt x="1745" y="1121"/>
                  </a:lnTo>
                  <a:lnTo>
                    <a:pt x="1521" y="1265"/>
                  </a:lnTo>
                  <a:lnTo>
                    <a:pt x="1313" y="1409"/>
                  </a:lnTo>
                  <a:lnTo>
                    <a:pt x="1137" y="1569"/>
                  </a:lnTo>
                  <a:lnTo>
                    <a:pt x="1009" y="1745"/>
                  </a:lnTo>
                  <a:lnTo>
                    <a:pt x="961" y="1825"/>
                  </a:lnTo>
                  <a:lnTo>
                    <a:pt x="913" y="1921"/>
                  </a:lnTo>
                  <a:lnTo>
                    <a:pt x="897" y="2001"/>
                  </a:lnTo>
                  <a:lnTo>
                    <a:pt x="865" y="2097"/>
                  </a:lnTo>
                  <a:lnTo>
                    <a:pt x="865" y="2193"/>
                  </a:lnTo>
                  <a:lnTo>
                    <a:pt x="865" y="2273"/>
                  </a:lnTo>
                  <a:lnTo>
                    <a:pt x="865" y="227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4791696" y="1744819"/>
              <a:ext cx="278476" cy="550246"/>
            </a:xfrm>
            <a:custGeom>
              <a:rect b="b" l="l" r="r" t="t"/>
              <a:pathLst>
                <a:path extrusionOk="0" h="31587" w="15986">
                  <a:moveTo>
                    <a:pt x="7265" y="1088"/>
                  </a:moveTo>
                  <a:lnTo>
                    <a:pt x="7265" y="1088"/>
                  </a:lnTo>
                  <a:lnTo>
                    <a:pt x="7569" y="1521"/>
                  </a:lnTo>
                  <a:lnTo>
                    <a:pt x="7889" y="2081"/>
                  </a:lnTo>
                  <a:lnTo>
                    <a:pt x="8257" y="2721"/>
                  </a:lnTo>
                  <a:lnTo>
                    <a:pt x="8641" y="3473"/>
                  </a:lnTo>
                  <a:lnTo>
                    <a:pt x="9057" y="4305"/>
                  </a:lnTo>
                  <a:lnTo>
                    <a:pt x="9489" y="5217"/>
                  </a:lnTo>
                  <a:lnTo>
                    <a:pt x="9937" y="6209"/>
                  </a:lnTo>
                  <a:lnTo>
                    <a:pt x="10401" y="7249"/>
                  </a:lnTo>
                  <a:lnTo>
                    <a:pt x="10865" y="8353"/>
                  </a:lnTo>
                  <a:lnTo>
                    <a:pt x="11345" y="9521"/>
                  </a:lnTo>
                  <a:lnTo>
                    <a:pt x="11810" y="10705"/>
                  </a:lnTo>
                  <a:lnTo>
                    <a:pt x="12274" y="11937"/>
                  </a:lnTo>
                  <a:lnTo>
                    <a:pt x="12722" y="13201"/>
                  </a:lnTo>
                  <a:lnTo>
                    <a:pt x="13170" y="14465"/>
                  </a:lnTo>
                  <a:lnTo>
                    <a:pt x="13586" y="15745"/>
                  </a:lnTo>
                  <a:lnTo>
                    <a:pt x="14002" y="17042"/>
                  </a:lnTo>
                  <a:lnTo>
                    <a:pt x="14370" y="18322"/>
                  </a:lnTo>
                  <a:lnTo>
                    <a:pt x="14722" y="19586"/>
                  </a:lnTo>
                  <a:lnTo>
                    <a:pt x="15042" y="20818"/>
                  </a:lnTo>
                  <a:lnTo>
                    <a:pt x="15314" y="22034"/>
                  </a:lnTo>
                  <a:lnTo>
                    <a:pt x="15538" y="23218"/>
                  </a:lnTo>
                  <a:lnTo>
                    <a:pt x="15650" y="23794"/>
                  </a:lnTo>
                  <a:lnTo>
                    <a:pt x="15730" y="24354"/>
                  </a:lnTo>
                  <a:lnTo>
                    <a:pt x="15810" y="24898"/>
                  </a:lnTo>
                  <a:lnTo>
                    <a:pt x="15874" y="25426"/>
                  </a:lnTo>
                  <a:lnTo>
                    <a:pt x="15922" y="25938"/>
                  </a:lnTo>
                  <a:lnTo>
                    <a:pt x="15954" y="26450"/>
                  </a:lnTo>
                  <a:lnTo>
                    <a:pt x="15986" y="26930"/>
                  </a:lnTo>
                  <a:lnTo>
                    <a:pt x="15986" y="27394"/>
                  </a:lnTo>
                  <a:lnTo>
                    <a:pt x="15970" y="27842"/>
                  </a:lnTo>
                  <a:lnTo>
                    <a:pt x="15954" y="28274"/>
                  </a:lnTo>
                  <a:lnTo>
                    <a:pt x="15906" y="28674"/>
                  </a:lnTo>
                  <a:lnTo>
                    <a:pt x="15842" y="29058"/>
                  </a:lnTo>
                  <a:lnTo>
                    <a:pt x="15762" y="29426"/>
                  </a:lnTo>
                  <a:lnTo>
                    <a:pt x="15682" y="29762"/>
                  </a:lnTo>
                  <a:lnTo>
                    <a:pt x="15554" y="30066"/>
                  </a:lnTo>
                  <a:lnTo>
                    <a:pt x="15426" y="30354"/>
                  </a:lnTo>
                  <a:lnTo>
                    <a:pt x="15282" y="30626"/>
                  </a:lnTo>
                  <a:lnTo>
                    <a:pt x="15106" y="30850"/>
                  </a:lnTo>
                  <a:lnTo>
                    <a:pt x="14914" y="31059"/>
                  </a:lnTo>
                  <a:lnTo>
                    <a:pt x="14690" y="31235"/>
                  </a:lnTo>
                  <a:lnTo>
                    <a:pt x="14450" y="31379"/>
                  </a:lnTo>
                  <a:lnTo>
                    <a:pt x="14338" y="31427"/>
                  </a:lnTo>
                  <a:lnTo>
                    <a:pt x="14194" y="31475"/>
                  </a:lnTo>
                  <a:lnTo>
                    <a:pt x="14194" y="31475"/>
                  </a:lnTo>
                  <a:lnTo>
                    <a:pt x="14002" y="31539"/>
                  </a:lnTo>
                  <a:lnTo>
                    <a:pt x="13810" y="31571"/>
                  </a:lnTo>
                  <a:lnTo>
                    <a:pt x="13618" y="31587"/>
                  </a:lnTo>
                  <a:lnTo>
                    <a:pt x="13410" y="31587"/>
                  </a:lnTo>
                  <a:lnTo>
                    <a:pt x="13202" y="31571"/>
                  </a:lnTo>
                  <a:lnTo>
                    <a:pt x="12994" y="31539"/>
                  </a:lnTo>
                  <a:lnTo>
                    <a:pt x="12786" y="31475"/>
                  </a:lnTo>
                  <a:lnTo>
                    <a:pt x="12562" y="31411"/>
                  </a:lnTo>
                  <a:lnTo>
                    <a:pt x="12338" y="31315"/>
                  </a:lnTo>
                  <a:lnTo>
                    <a:pt x="12114" y="31219"/>
                  </a:lnTo>
                  <a:lnTo>
                    <a:pt x="11890" y="31091"/>
                  </a:lnTo>
                  <a:lnTo>
                    <a:pt x="11666" y="30962"/>
                  </a:lnTo>
                  <a:lnTo>
                    <a:pt x="11442" y="30818"/>
                  </a:lnTo>
                  <a:lnTo>
                    <a:pt x="11201" y="30642"/>
                  </a:lnTo>
                  <a:lnTo>
                    <a:pt x="10961" y="30466"/>
                  </a:lnTo>
                  <a:lnTo>
                    <a:pt x="10737" y="30274"/>
                  </a:lnTo>
                  <a:lnTo>
                    <a:pt x="10257" y="29858"/>
                  </a:lnTo>
                  <a:lnTo>
                    <a:pt x="9777" y="29378"/>
                  </a:lnTo>
                  <a:lnTo>
                    <a:pt x="9281" y="28866"/>
                  </a:lnTo>
                  <a:lnTo>
                    <a:pt x="8801" y="28306"/>
                  </a:lnTo>
                  <a:lnTo>
                    <a:pt x="8305" y="27698"/>
                  </a:lnTo>
                  <a:lnTo>
                    <a:pt x="7809" y="27074"/>
                  </a:lnTo>
                  <a:lnTo>
                    <a:pt x="7329" y="26402"/>
                  </a:lnTo>
                  <a:lnTo>
                    <a:pt x="6833" y="25714"/>
                  </a:lnTo>
                  <a:lnTo>
                    <a:pt x="6353" y="24994"/>
                  </a:lnTo>
                  <a:lnTo>
                    <a:pt x="5889" y="24242"/>
                  </a:lnTo>
                  <a:lnTo>
                    <a:pt x="5409" y="23490"/>
                  </a:lnTo>
                  <a:lnTo>
                    <a:pt x="4961" y="22706"/>
                  </a:lnTo>
                  <a:lnTo>
                    <a:pt x="4513" y="21922"/>
                  </a:lnTo>
                  <a:lnTo>
                    <a:pt x="4065" y="21122"/>
                  </a:lnTo>
                  <a:lnTo>
                    <a:pt x="3649" y="20322"/>
                  </a:lnTo>
                  <a:lnTo>
                    <a:pt x="3233" y="19522"/>
                  </a:lnTo>
                  <a:lnTo>
                    <a:pt x="2833" y="18722"/>
                  </a:lnTo>
                  <a:lnTo>
                    <a:pt x="2449" y="17938"/>
                  </a:lnTo>
                  <a:lnTo>
                    <a:pt x="2097" y="17154"/>
                  </a:lnTo>
                  <a:lnTo>
                    <a:pt x="1745" y="16386"/>
                  </a:lnTo>
                  <a:lnTo>
                    <a:pt x="1425" y="15617"/>
                  </a:lnTo>
                  <a:lnTo>
                    <a:pt x="1121" y="14881"/>
                  </a:lnTo>
                  <a:lnTo>
                    <a:pt x="849" y="14177"/>
                  </a:lnTo>
                  <a:lnTo>
                    <a:pt x="609" y="13489"/>
                  </a:lnTo>
                  <a:lnTo>
                    <a:pt x="609" y="13489"/>
                  </a:lnTo>
                  <a:lnTo>
                    <a:pt x="497" y="13153"/>
                  </a:lnTo>
                  <a:lnTo>
                    <a:pt x="385" y="12801"/>
                  </a:lnTo>
                  <a:lnTo>
                    <a:pt x="305" y="12465"/>
                  </a:lnTo>
                  <a:lnTo>
                    <a:pt x="225" y="12113"/>
                  </a:lnTo>
                  <a:lnTo>
                    <a:pt x="161" y="11761"/>
                  </a:lnTo>
                  <a:lnTo>
                    <a:pt x="113" y="11409"/>
                  </a:lnTo>
                  <a:lnTo>
                    <a:pt x="65" y="11057"/>
                  </a:lnTo>
                  <a:lnTo>
                    <a:pt x="33" y="10705"/>
                  </a:lnTo>
                  <a:lnTo>
                    <a:pt x="17" y="10353"/>
                  </a:lnTo>
                  <a:lnTo>
                    <a:pt x="1" y="10001"/>
                  </a:lnTo>
                  <a:lnTo>
                    <a:pt x="1" y="9649"/>
                  </a:lnTo>
                  <a:lnTo>
                    <a:pt x="1" y="9297"/>
                  </a:lnTo>
                  <a:lnTo>
                    <a:pt x="49" y="8593"/>
                  </a:lnTo>
                  <a:lnTo>
                    <a:pt x="129" y="7905"/>
                  </a:lnTo>
                  <a:lnTo>
                    <a:pt x="241" y="7217"/>
                  </a:lnTo>
                  <a:lnTo>
                    <a:pt x="385" y="6545"/>
                  </a:lnTo>
                  <a:lnTo>
                    <a:pt x="561" y="5889"/>
                  </a:lnTo>
                  <a:lnTo>
                    <a:pt x="753" y="5249"/>
                  </a:lnTo>
                  <a:lnTo>
                    <a:pt x="977" y="4641"/>
                  </a:lnTo>
                  <a:lnTo>
                    <a:pt x="1233" y="4049"/>
                  </a:lnTo>
                  <a:lnTo>
                    <a:pt x="1505" y="3489"/>
                  </a:lnTo>
                  <a:lnTo>
                    <a:pt x="1793" y="2961"/>
                  </a:lnTo>
                  <a:lnTo>
                    <a:pt x="2097" y="2465"/>
                  </a:lnTo>
                  <a:lnTo>
                    <a:pt x="2417" y="2001"/>
                  </a:lnTo>
                  <a:lnTo>
                    <a:pt x="2753" y="1585"/>
                  </a:lnTo>
                  <a:lnTo>
                    <a:pt x="3089" y="1201"/>
                  </a:lnTo>
                  <a:lnTo>
                    <a:pt x="3265" y="1024"/>
                  </a:lnTo>
                  <a:lnTo>
                    <a:pt x="3441" y="864"/>
                  </a:lnTo>
                  <a:lnTo>
                    <a:pt x="3617" y="720"/>
                  </a:lnTo>
                  <a:lnTo>
                    <a:pt x="3793" y="592"/>
                  </a:lnTo>
                  <a:lnTo>
                    <a:pt x="3985" y="464"/>
                  </a:lnTo>
                  <a:lnTo>
                    <a:pt x="4161" y="352"/>
                  </a:lnTo>
                  <a:lnTo>
                    <a:pt x="4337" y="256"/>
                  </a:lnTo>
                  <a:lnTo>
                    <a:pt x="4529" y="176"/>
                  </a:lnTo>
                  <a:lnTo>
                    <a:pt x="4705" y="112"/>
                  </a:lnTo>
                  <a:lnTo>
                    <a:pt x="4897" y="64"/>
                  </a:lnTo>
                  <a:lnTo>
                    <a:pt x="5073" y="16"/>
                  </a:lnTo>
                  <a:lnTo>
                    <a:pt x="5249" y="0"/>
                  </a:lnTo>
                  <a:lnTo>
                    <a:pt x="5425" y="0"/>
                  </a:lnTo>
                  <a:lnTo>
                    <a:pt x="5617" y="0"/>
                  </a:lnTo>
                  <a:lnTo>
                    <a:pt x="5793" y="32"/>
                  </a:lnTo>
                  <a:lnTo>
                    <a:pt x="5969" y="80"/>
                  </a:lnTo>
                  <a:lnTo>
                    <a:pt x="6129" y="144"/>
                  </a:lnTo>
                  <a:lnTo>
                    <a:pt x="6305" y="224"/>
                  </a:lnTo>
                  <a:lnTo>
                    <a:pt x="6481" y="320"/>
                  </a:lnTo>
                  <a:lnTo>
                    <a:pt x="6641" y="432"/>
                  </a:lnTo>
                  <a:lnTo>
                    <a:pt x="6801" y="576"/>
                  </a:lnTo>
                  <a:lnTo>
                    <a:pt x="6961" y="720"/>
                  </a:lnTo>
                  <a:lnTo>
                    <a:pt x="7121" y="896"/>
                  </a:lnTo>
                  <a:lnTo>
                    <a:pt x="7265" y="1088"/>
                  </a:lnTo>
                  <a:lnTo>
                    <a:pt x="7265" y="1088"/>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4670731" y="2519435"/>
              <a:ext cx="354288" cy="1118869"/>
            </a:xfrm>
            <a:custGeom>
              <a:rect b="b" l="l" r="r" t="t"/>
              <a:pathLst>
                <a:path extrusionOk="0" h="64229" w="20338">
                  <a:moveTo>
                    <a:pt x="15393" y="6385"/>
                  </a:moveTo>
                  <a:lnTo>
                    <a:pt x="15393" y="6385"/>
                  </a:lnTo>
                  <a:lnTo>
                    <a:pt x="15521" y="6753"/>
                  </a:lnTo>
                  <a:lnTo>
                    <a:pt x="15649" y="7153"/>
                  </a:lnTo>
                  <a:lnTo>
                    <a:pt x="15777" y="7601"/>
                  </a:lnTo>
                  <a:lnTo>
                    <a:pt x="15905" y="8081"/>
                  </a:lnTo>
                  <a:lnTo>
                    <a:pt x="16161" y="9153"/>
                  </a:lnTo>
                  <a:lnTo>
                    <a:pt x="16417" y="10353"/>
                  </a:lnTo>
                  <a:lnTo>
                    <a:pt x="16657" y="11665"/>
                  </a:lnTo>
                  <a:lnTo>
                    <a:pt x="16913" y="13105"/>
                  </a:lnTo>
                  <a:lnTo>
                    <a:pt x="17153" y="14641"/>
                  </a:lnTo>
                  <a:lnTo>
                    <a:pt x="17393" y="16273"/>
                  </a:lnTo>
                  <a:lnTo>
                    <a:pt x="17633" y="17986"/>
                  </a:lnTo>
                  <a:lnTo>
                    <a:pt x="17857" y="19778"/>
                  </a:lnTo>
                  <a:lnTo>
                    <a:pt x="18081" y="21634"/>
                  </a:lnTo>
                  <a:lnTo>
                    <a:pt x="18289" y="23538"/>
                  </a:lnTo>
                  <a:lnTo>
                    <a:pt x="18498" y="25490"/>
                  </a:lnTo>
                  <a:lnTo>
                    <a:pt x="18706" y="27474"/>
                  </a:lnTo>
                  <a:lnTo>
                    <a:pt x="18898" y="29474"/>
                  </a:lnTo>
                  <a:lnTo>
                    <a:pt x="19074" y="31507"/>
                  </a:lnTo>
                  <a:lnTo>
                    <a:pt x="19250" y="33523"/>
                  </a:lnTo>
                  <a:lnTo>
                    <a:pt x="19410" y="35539"/>
                  </a:lnTo>
                  <a:lnTo>
                    <a:pt x="19554" y="37555"/>
                  </a:lnTo>
                  <a:lnTo>
                    <a:pt x="19698" y="39523"/>
                  </a:lnTo>
                  <a:lnTo>
                    <a:pt x="19826" y="41475"/>
                  </a:lnTo>
                  <a:lnTo>
                    <a:pt x="19938" y="43363"/>
                  </a:lnTo>
                  <a:lnTo>
                    <a:pt x="20034" y="45203"/>
                  </a:lnTo>
                  <a:lnTo>
                    <a:pt x="20130" y="46980"/>
                  </a:lnTo>
                  <a:lnTo>
                    <a:pt x="20194" y="48692"/>
                  </a:lnTo>
                  <a:lnTo>
                    <a:pt x="20258" y="50308"/>
                  </a:lnTo>
                  <a:lnTo>
                    <a:pt x="20290" y="51828"/>
                  </a:lnTo>
                  <a:lnTo>
                    <a:pt x="20322" y="53236"/>
                  </a:lnTo>
                  <a:lnTo>
                    <a:pt x="20338" y="54548"/>
                  </a:lnTo>
                  <a:lnTo>
                    <a:pt x="20322" y="55716"/>
                  </a:lnTo>
                  <a:lnTo>
                    <a:pt x="20290" y="56772"/>
                  </a:lnTo>
                  <a:lnTo>
                    <a:pt x="20258" y="57668"/>
                  </a:lnTo>
                  <a:lnTo>
                    <a:pt x="20258" y="57668"/>
                  </a:lnTo>
                  <a:lnTo>
                    <a:pt x="20226" y="58068"/>
                  </a:lnTo>
                  <a:lnTo>
                    <a:pt x="20178" y="58468"/>
                  </a:lnTo>
                  <a:lnTo>
                    <a:pt x="20130" y="58852"/>
                  </a:lnTo>
                  <a:lnTo>
                    <a:pt x="20066" y="59220"/>
                  </a:lnTo>
                  <a:lnTo>
                    <a:pt x="20002" y="59588"/>
                  </a:lnTo>
                  <a:lnTo>
                    <a:pt x="19938" y="59924"/>
                  </a:lnTo>
                  <a:lnTo>
                    <a:pt x="19858" y="60244"/>
                  </a:lnTo>
                  <a:lnTo>
                    <a:pt x="19778" y="60564"/>
                  </a:lnTo>
                  <a:lnTo>
                    <a:pt x="19682" y="60868"/>
                  </a:lnTo>
                  <a:lnTo>
                    <a:pt x="19586" y="61156"/>
                  </a:lnTo>
                  <a:lnTo>
                    <a:pt x="19474" y="61429"/>
                  </a:lnTo>
                  <a:lnTo>
                    <a:pt x="19362" y="61685"/>
                  </a:lnTo>
                  <a:lnTo>
                    <a:pt x="19234" y="61941"/>
                  </a:lnTo>
                  <a:lnTo>
                    <a:pt x="19122" y="62165"/>
                  </a:lnTo>
                  <a:lnTo>
                    <a:pt x="18978" y="62389"/>
                  </a:lnTo>
                  <a:lnTo>
                    <a:pt x="18850" y="62597"/>
                  </a:lnTo>
                  <a:lnTo>
                    <a:pt x="18706" y="62789"/>
                  </a:lnTo>
                  <a:lnTo>
                    <a:pt x="18562" y="62965"/>
                  </a:lnTo>
                  <a:lnTo>
                    <a:pt x="18402" y="63141"/>
                  </a:lnTo>
                  <a:lnTo>
                    <a:pt x="18241" y="63301"/>
                  </a:lnTo>
                  <a:lnTo>
                    <a:pt x="18081" y="63445"/>
                  </a:lnTo>
                  <a:lnTo>
                    <a:pt x="17921" y="63573"/>
                  </a:lnTo>
                  <a:lnTo>
                    <a:pt x="17745" y="63701"/>
                  </a:lnTo>
                  <a:lnTo>
                    <a:pt x="17585" y="63797"/>
                  </a:lnTo>
                  <a:lnTo>
                    <a:pt x="17393" y="63893"/>
                  </a:lnTo>
                  <a:lnTo>
                    <a:pt x="17217" y="63973"/>
                  </a:lnTo>
                  <a:lnTo>
                    <a:pt x="17041" y="64053"/>
                  </a:lnTo>
                  <a:lnTo>
                    <a:pt x="16849" y="64117"/>
                  </a:lnTo>
                  <a:lnTo>
                    <a:pt x="16657" y="64165"/>
                  </a:lnTo>
                  <a:lnTo>
                    <a:pt x="16465" y="64197"/>
                  </a:lnTo>
                  <a:lnTo>
                    <a:pt x="16273" y="64213"/>
                  </a:lnTo>
                  <a:lnTo>
                    <a:pt x="16065" y="64229"/>
                  </a:lnTo>
                  <a:lnTo>
                    <a:pt x="15873" y="64229"/>
                  </a:lnTo>
                  <a:lnTo>
                    <a:pt x="15665" y="64229"/>
                  </a:lnTo>
                  <a:lnTo>
                    <a:pt x="15457" y="64213"/>
                  </a:lnTo>
                  <a:lnTo>
                    <a:pt x="15249" y="64181"/>
                  </a:lnTo>
                  <a:lnTo>
                    <a:pt x="15041" y="64133"/>
                  </a:lnTo>
                  <a:lnTo>
                    <a:pt x="14833" y="64085"/>
                  </a:lnTo>
                  <a:lnTo>
                    <a:pt x="14625" y="64021"/>
                  </a:lnTo>
                  <a:lnTo>
                    <a:pt x="14417" y="63941"/>
                  </a:lnTo>
                  <a:lnTo>
                    <a:pt x="14001" y="63765"/>
                  </a:lnTo>
                  <a:lnTo>
                    <a:pt x="13569" y="63541"/>
                  </a:lnTo>
                  <a:lnTo>
                    <a:pt x="13153" y="63285"/>
                  </a:lnTo>
                  <a:lnTo>
                    <a:pt x="12737" y="62981"/>
                  </a:lnTo>
                  <a:lnTo>
                    <a:pt x="12321" y="62645"/>
                  </a:lnTo>
                  <a:lnTo>
                    <a:pt x="11905" y="62261"/>
                  </a:lnTo>
                  <a:lnTo>
                    <a:pt x="11505" y="61845"/>
                  </a:lnTo>
                  <a:lnTo>
                    <a:pt x="11121" y="61397"/>
                  </a:lnTo>
                  <a:lnTo>
                    <a:pt x="10737" y="60916"/>
                  </a:lnTo>
                  <a:lnTo>
                    <a:pt x="10369" y="60388"/>
                  </a:lnTo>
                  <a:lnTo>
                    <a:pt x="10001" y="59844"/>
                  </a:lnTo>
                  <a:lnTo>
                    <a:pt x="9665" y="59252"/>
                  </a:lnTo>
                  <a:lnTo>
                    <a:pt x="9665" y="59252"/>
                  </a:lnTo>
                  <a:lnTo>
                    <a:pt x="9313" y="58564"/>
                  </a:lnTo>
                  <a:lnTo>
                    <a:pt x="8945" y="57764"/>
                  </a:lnTo>
                  <a:lnTo>
                    <a:pt x="8545" y="56868"/>
                  </a:lnTo>
                  <a:lnTo>
                    <a:pt x="8145" y="55876"/>
                  </a:lnTo>
                  <a:lnTo>
                    <a:pt x="7729" y="54788"/>
                  </a:lnTo>
                  <a:lnTo>
                    <a:pt x="7313" y="53604"/>
                  </a:lnTo>
                  <a:lnTo>
                    <a:pt x="6881" y="52340"/>
                  </a:lnTo>
                  <a:lnTo>
                    <a:pt x="6449" y="50980"/>
                  </a:lnTo>
                  <a:lnTo>
                    <a:pt x="6017" y="49572"/>
                  </a:lnTo>
                  <a:lnTo>
                    <a:pt x="5585" y="48068"/>
                  </a:lnTo>
                  <a:lnTo>
                    <a:pt x="5137" y="46516"/>
                  </a:lnTo>
                  <a:lnTo>
                    <a:pt x="4705" y="44899"/>
                  </a:lnTo>
                  <a:lnTo>
                    <a:pt x="4289" y="43235"/>
                  </a:lnTo>
                  <a:lnTo>
                    <a:pt x="3873" y="41507"/>
                  </a:lnTo>
                  <a:lnTo>
                    <a:pt x="3457" y="39747"/>
                  </a:lnTo>
                  <a:lnTo>
                    <a:pt x="3057" y="37939"/>
                  </a:lnTo>
                  <a:lnTo>
                    <a:pt x="2673" y="36099"/>
                  </a:lnTo>
                  <a:lnTo>
                    <a:pt x="2320" y="34243"/>
                  </a:lnTo>
                  <a:lnTo>
                    <a:pt x="1968" y="32355"/>
                  </a:lnTo>
                  <a:lnTo>
                    <a:pt x="1648" y="30434"/>
                  </a:lnTo>
                  <a:lnTo>
                    <a:pt x="1344" y="28514"/>
                  </a:lnTo>
                  <a:lnTo>
                    <a:pt x="1056" y="26578"/>
                  </a:lnTo>
                  <a:lnTo>
                    <a:pt x="816" y="24642"/>
                  </a:lnTo>
                  <a:lnTo>
                    <a:pt x="592" y="22706"/>
                  </a:lnTo>
                  <a:lnTo>
                    <a:pt x="400" y="20770"/>
                  </a:lnTo>
                  <a:lnTo>
                    <a:pt x="240" y="18850"/>
                  </a:lnTo>
                  <a:lnTo>
                    <a:pt x="128" y="16946"/>
                  </a:lnTo>
                  <a:lnTo>
                    <a:pt x="48" y="15073"/>
                  </a:lnTo>
                  <a:lnTo>
                    <a:pt x="16" y="14129"/>
                  </a:lnTo>
                  <a:lnTo>
                    <a:pt x="0" y="13217"/>
                  </a:lnTo>
                  <a:lnTo>
                    <a:pt x="0" y="12289"/>
                  </a:lnTo>
                  <a:lnTo>
                    <a:pt x="0" y="11393"/>
                  </a:lnTo>
                  <a:lnTo>
                    <a:pt x="16" y="10481"/>
                  </a:lnTo>
                  <a:lnTo>
                    <a:pt x="48" y="9601"/>
                  </a:lnTo>
                  <a:lnTo>
                    <a:pt x="80" y="8721"/>
                  </a:lnTo>
                  <a:lnTo>
                    <a:pt x="144" y="7857"/>
                  </a:lnTo>
                  <a:lnTo>
                    <a:pt x="144" y="7857"/>
                  </a:lnTo>
                  <a:lnTo>
                    <a:pt x="176" y="7329"/>
                  </a:lnTo>
                  <a:lnTo>
                    <a:pt x="240" y="6833"/>
                  </a:lnTo>
                  <a:lnTo>
                    <a:pt x="320" y="6353"/>
                  </a:lnTo>
                  <a:lnTo>
                    <a:pt x="400" y="5889"/>
                  </a:lnTo>
                  <a:lnTo>
                    <a:pt x="496" y="5457"/>
                  </a:lnTo>
                  <a:lnTo>
                    <a:pt x="624" y="5041"/>
                  </a:lnTo>
                  <a:lnTo>
                    <a:pt x="752" y="4625"/>
                  </a:lnTo>
                  <a:lnTo>
                    <a:pt x="896" y="4241"/>
                  </a:lnTo>
                  <a:lnTo>
                    <a:pt x="1040" y="3873"/>
                  </a:lnTo>
                  <a:lnTo>
                    <a:pt x="1216" y="3521"/>
                  </a:lnTo>
                  <a:lnTo>
                    <a:pt x="1392" y="3201"/>
                  </a:lnTo>
                  <a:lnTo>
                    <a:pt x="1568" y="2881"/>
                  </a:lnTo>
                  <a:lnTo>
                    <a:pt x="1776" y="2577"/>
                  </a:lnTo>
                  <a:lnTo>
                    <a:pt x="1984" y="2305"/>
                  </a:lnTo>
                  <a:lnTo>
                    <a:pt x="2208" y="2033"/>
                  </a:lnTo>
                  <a:lnTo>
                    <a:pt x="2432" y="1793"/>
                  </a:lnTo>
                  <a:lnTo>
                    <a:pt x="2673" y="1569"/>
                  </a:lnTo>
                  <a:lnTo>
                    <a:pt x="2913" y="1344"/>
                  </a:lnTo>
                  <a:lnTo>
                    <a:pt x="3169" y="1152"/>
                  </a:lnTo>
                  <a:lnTo>
                    <a:pt x="3425" y="976"/>
                  </a:lnTo>
                  <a:lnTo>
                    <a:pt x="3697" y="816"/>
                  </a:lnTo>
                  <a:lnTo>
                    <a:pt x="3969" y="656"/>
                  </a:lnTo>
                  <a:lnTo>
                    <a:pt x="4241" y="528"/>
                  </a:lnTo>
                  <a:lnTo>
                    <a:pt x="4529" y="416"/>
                  </a:lnTo>
                  <a:lnTo>
                    <a:pt x="4817" y="304"/>
                  </a:lnTo>
                  <a:lnTo>
                    <a:pt x="5121" y="224"/>
                  </a:lnTo>
                  <a:lnTo>
                    <a:pt x="5409" y="144"/>
                  </a:lnTo>
                  <a:lnTo>
                    <a:pt x="5713" y="96"/>
                  </a:lnTo>
                  <a:lnTo>
                    <a:pt x="6017" y="48"/>
                  </a:lnTo>
                  <a:lnTo>
                    <a:pt x="6337" y="16"/>
                  </a:lnTo>
                  <a:lnTo>
                    <a:pt x="6641" y="0"/>
                  </a:lnTo>
                  <a:lnTo>
                    <a:pt x="6961" y="0"/>
                  </a:lnTo>
                  <a:lnTo>
                    <a:pt x="7265" y="16"/>
                  </a:lnTo>
                  <a:lnTo>
                    <a:pt x="7585" y="48"/>
                  </a:lnTo>
                  <a:lnTo>
                    <a:pt x="7905" y="80"/>
                  </a:lnTo>
                  <a:lnTo>
                    <a:pt x="8225" y="144"/>
                  </a:lnTo>
                  <a:lnTo>
                    <a:pt x="8545" y="208"/>
                  </a:lnTo>
                  <a:lnTo>
                    <a:pt x="8865" y="288"/>
                  </a:lnTo>
                  <a:lnTo>
                    <a:pt x="9169" y="384"/>
                  </a:lnTo>
                  <a:lnTo>
                    <a:pt x="9489" y="496"/>
                  </a:lnTo>
                  <a:lnTo>
                    <a:pt x="9793" y="608"/>
                  </a:lnTo>
                  <a:lnTo>
                    <a:pt x="10113" y="736"/>
                  </a:lnTo>
                  <a:lnTo>
                    <a:pt x="10417" y="880"/>
                  </a:lnTo>
                  <a:lnTo>
                    <a:pt x="10721" y="1040"/>
                  </a:lnTo>
                  <a:lnTo>
                    <a:pt x="11009" y="1200"/>
                  </a:lnTo>
                  <a:lnTo>
                    <a:pt x="11313" y="1376"/>
                  </a:lnTo>
                  <a:lnTo>
                    <a:pt x="11601" y="1569"/>
                  </a:lnTo>
                  <a:lnTo>
                    <a:pt x="11889" y="1777"/>
                  </a:lnTo>
                  <a:lnTo>
                    <a:pt x="12161" y="1985"/>
                  </a:lnTo>
                  <a:lnTo>
                    <a:pt x="12433" y="2209"/>
                  </a:lnTo>
                  <a:lnTo>
                    <a:pt x="12705" y="2449"/>
                  </a:lnTo>
                  <a:lnTo>
                    <a:pt x="12961" y="2689"/>
                  </a:lnTo>
                  <a:lnTo>
                    <a:pt x="13217" y="2945"/>
                  </a:lnTo>
                  <a:lnTo>
                    <a:pt x="13473" y="3217"/>
                  </a:lnTo>
                  <a:lnTo>
                    <a:pt x="13697" y="3489"/>
                  </a:lnTo>
                  <a:lnTo>
                    <a:pt x="13937" y="3777"/>
                  </a:lnTo>
                  <a:lnTo>
                    <a:pt x="14145" y="4065"/>
                  </a:lnTo>
                  <a:lnTo>
                    <a:pt x="14353" y="4369"/>
                  </a:lnTo>
                  <a:lnTo>
                    <a:pt x="14561" y="4689"/>
                  </a:lnTo>
                  <a:lnTo>
                    <a:pt x="14753" y="5009"/>
                  </a:lnTo>
                  <a:lnTo>
                    <a:pt x="14929" y="5345"/>
                  </a:lnTo>
                  <a:lnTo>
                    <a:pt x="15089" y="5681"/>
                  </a:lnTo>
                  <a:lnTo>
                    <a:pt x="15249" y="6033"/>
                  </a:lnTo>
                  <a:lnTo>
                    <a:pt x="15393" y="6385"/>
                  </a:lnTo>
                  <a:lnTo>
                    <a:pt x="15393" y="638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342381" y="2519435"/>
              <a:ext cx="354567" cy="1051698"/>
            </a:xfrm>
            <a:custGeom>
              <a:rect b="b" l="l" r="r" t="t"/>
              <a:pathLst>
                <a:path extrusionOk="0" h="60373" w="20354">
                  <a:moveTo>
                    <a:pt x="4976" y="6385"/>
                  </a:moveTo>
                  <a:lnTo>
                    <a:pt x="4976" y="6385"/>
                  </a:lnTo>
                  <a:lnTo>
                    <a:pt x="4848" y="6753"/>
                  </a:lnTo>
                  <a:lnTo>
                    <a:pt x="4704" y="7153"/>
                  </a:lnTo>
                  <a:lnTo>
                    <a:pt x="4448" y="8033"/>
                  </a:lnTo>
                  <a:lnTo>
                    <a:pt x="4192" y="9057"/>
                  </a:lnTo>
                  <a:lnTo>
                    <a:pt x="3936" y="10177"/>
                  </a:lnTo>
                  <a:lnTo>
                    <a:pt x="3696" y="11409"/>
                  </a:lnTo>
                  <a:lnTo>
                    <a:pt x="3440" y="12753"/>
                  </a:lnTo>
                  <a:lnTo>
                    <a:pt x="3200" y="14177"/>
                  </a:lnTo>
                  <a:lnTo>
                    <a:pt x="2960" y="15665"/>
                  </a:lnTo>
                  <a:lnTo>
                    <a:pt x="2720" y="17250"/>
                  </a:lnTo>
                  <a:lnTo>
                    <a:pt x="2496" y="18882"/>
                  </a:lnTo>
                  <a:lnTo>
                    <a:pt x="2272" y="20578"/>
                  </a:lnTo>
                  <a:lnTo>
                    <a:pt x="2064" y="22322"/>
                  </a:lnTo>
                  <a:lnTo>
                    <a:pt x="1856" y="24098"/>
                  </a:lnTo>
                  <a:lnTo>
                    <a:pt x="1648" y="25906"/>
                  </a:lnTo>
                  <a:lnTo>
                    <a:pt x="1456" y="27730"/>
                  </a:lnTo>
                  <a:lnTo>
                    <a:pt x="1280" y="29570"/>
                  </a:lnTo>
                  <a:lnTo>
                    <a:pt x="1104" y="31410"/>
                  </a:lnTo>
                  <a:lnTo>
                    <a:pt x="944" y="33251"/>
                  </a:lnTo>
                  <a:lnTo>
                    <a:pt x="784" y="35075"/>
                  </a:lnTo>
                  <a:lnTo>
                    <a:pt x="640" y="36883"/>
                  </a:lnTo>
                  <a:lnTo>
                    <a:pt x="512" y="38659"/>
                  </a:lnTo>
                  <a:lnTo>
                    <a:pt x="400" y="40403"/>
                  </a:lnTo>
                  <a:lnTo>
                    <a:pt x="304" y="42083"/>
                  </a:lnTo>
                  <a:lnTo>
                    <a:pt x="208" y="43715"/>
                  </a:lnTo>
                  <a:lnTo>
                    <a:pt x="144" y="45299"/>
                  </a:lnTo>
                  <a:lnTo>
                    <a:pt x="80" y="46788"/>
                  </a:lnTo>
                  <a:lnTo>
                    <a:pt x="48" y="48212"/>
                  </a:lnTo>
                  <a:lnTo>
                    <a:pt x="16" y="49540"/>
                  </a:lnTo>
                  <a:lnTo>
                    <a:pt x="0" y="50772"/>
                  </a:lnTo>
                  <a:lnTo>
                    <a:pt x="16" y="51892"/>
                  </a:lnTo>
                  <a:lnTo>
                    <a:pt x="32" y="52900"/>
                  </a:lnTo>
                  <a:lnTo>
                    <a:pt x="80" y="53796"/>
                  </a:lnTo>
                  <a:lnTo>
                    <a:pt x="80" y="53796"/>
                  </a:lnTo>
                  <a:lnTo>
                    <a:pt x="112" y="54212"/>
                  </a:lnTo>
                  <a:lnTo>
                    <a:pt x="160" y="54612"/>
                  </a:lnTo>
                  <a:lnTo>
                    <a:pt x="208" y="54996"/>
                  </a:lnTo>
                  <a:lnTo>
                    <a:pt x="256" y="55364"/>
                  </a:lnTo>
                  <a:lnTo>
                    <a:pt x="320" y="55716"/>
                  </a:lnTo>
                  <a:lnTo>
                    <a:pt x="400" y="56052"/>
                  </a:lnTo>
                  <a:lnTo>
                    <a:pt x="480" y="56388"/>
                  </a:lnTo>
                  <a:lnTo>
                    <a:pt x="560" y="56692"/>
                  </a:lnTo>
                  <a:lnTo>
                    <a:pt x="656" y="56996"/>
                  </a:lnTo>
                  <a:lnTo>
                    <a:pt x="752" y="57284"/>
                  </a:lnTo>
                  <a:lnTo>
                    <a:pt x="864" y="57556"/>
                  </a:lnTo>
                  <a:lnTo>
                    <a:pt x="976" y="57812"/>
                  </a:lnTo>
                  <a:lnTo>
                    <a:pt x="1104" y="58068"/>
                  </a:lnTo>
                  <a:lnTo>
                    <a:pt x="1216" y="58292"/>
                  </a:lnTo>
                  <a:lnTo>
                    <a:pt x="1360" y="58516"/>
                  </a:lnTo>
                  <a:lnTo>
                    <a:pt x="1488" y="58724"/>
                  </a:lnTo>
                  <a:lnTo>
                    <a:pt x="1632" y="58916"/>
                  </a:lnTo>
                  <a:lnTo>
                    <a:pt x="1776" y="59108"/>
                  </a:lnTo>
                  <a:lnTo>
                    <a:pt x="1936" y="59268"/>
                  </a:lnTo>
                  <a:lnTo>
                    <a:pt x="2080" y="59428"/>
                  </a:lnTo>
                  <a:lnTo>
                    <a:pt x="2256" y="59572"/>
                  </a:lnTo>
                  <a:lnTo>
                    <a:pt x="2416" y="59700"/>
                  </a:lnTo>
                  <a:lnTo>
                    <a:pt x="2592" y="59828"/>
                  </a:lnTo>
                  <a:lnTo>
                    <a:pt x="2752" y="59940"/>
                  </a:lnTo>
                  <a:lnTo>
                    <a:pt x="2928" y="60020"/>
                  </a:lnTo>
                  <a:lnTo>
                    <a:pt x="3120" y="60116"/>
                  </a:lnTo>
                  <a:lnTo>
                    <a:pt x="3296" y="60180"/>
                  </a:lnTo>
                  <a:lnTo>
                    <a:pt x="3488" y="60244"/>
                  </a:lnTo>
                  <a:lnTo>
                    <a:pt x="3680" y="60292"/>
                  </a:lnTo>
                  <a:lnTo>
                    <a:pt x="3872" y="60324"/>
                  </a:lnTo>
                  <a:lnTo>
                    <a:pt x="4064" y="60356"/>
                  </a:lnTo>
                  <a:lnTo>
                    <a:pt x="4272" y="60372"/>
                  </a:lnTo>
                  <a:lnTo>
                    <a:pt x="4464" y="60372"/>
                  </a:lnTo>
                  <a:lnTo>
                    <a:pt x="4672" y="60356"/>
                  </a:lnTo>
                  <a:lnTo>
                    <a:pt x="4880" y="60340"/>
                  </a:lnTo>
                  <a:lnTo>
                    <a:pt x="5088" y="60308"/>
                  </a:lnTo>
                  <a:lnTo>
                    <a:pt x="5280" y="60260"/>
                  </a:lnTo>
                  <a:lnTo>
                    <a:pt x="5488" y="60212"/>
                  </a:lnTo>
                  <a:lnTo>
                    <a:pt x="5713" y="60148"/>
                  </a:lnTo>
                  <a:lnTo>
                    <a:pt x="5921" y="60068"/>
                  </a:lnTo>
                  <a:lnTo>
                    <a:pt x="6337" y="59892"/>
                  </a:lnTo>
                  <a:lnTo>
                    <a:pt x="6753" y="59684"/>
                  </a:lnTo>
                  <a:lnTo>
                    <a:pt x="7185" y="59412"/>
                  </a:lnTo>
                  <a:lnTo>
                    <a:pt x="7601" y="59108"/>
                  </a:lnTo>
                  <a:lnTo>
                    <a:pt x="8017" y="58772"/>
                  </a:lnTo>
                  <a:lnTo>
                    <a:pt x="8417" y="58404"/>
                  </a:lnTo>
                  <a:lnTo>
                    <a:pt x="8833" y="57988"/>
                  </a:lnTo>
                  <a:lnTo>
                    <a:pt x="9217" y="57540"/>
                  </a:lnTo>
                  <a:lnTo>
                    <a:pt x="9601" y="57044"/>
                  </a:lnTo>
                  <a:lnTo>
                    <a:pt x="9969" y="56532"/>
                  </a:lnTo>
                  <a:lnTo>
                    <a:pt x="10337" y="55972"/>
                  </a:lnTo>
                  <a:lnTo>
                    <a:pt x="10673" y="55380"/>
                  </a:lnTo>
                  <a:lnTo>
                    <a:pt x="10673" y="55380"/>
                  </a:lnTo>
                  <a:lnTo>
                    <a:pt x="11025" y="54708"/>
                  </a:lnTo>
                  <a:lnTo>
                    <a:pt x="11393" y="53940"/>
                  </a:lnTo>
                  <a:lnTo>
                    <a:pt x="11793" y="53108"/>
                  </a:lnTo>
                  <a:lnTo>
                    <a:pt x="12193" y="52180"/>
                  </a:lnTo>
                  <a:lnTo>
                    <a:pt x="12609" y="51172"/>
                  </a:lnTo>
                  <a:lnTo>
                    <a:pt x="13025" y="50084"/>
                  </a:lnTo>
                  <a:lnTo>
                    <a:pt x="13457" y="48932"/>
                  </a:lnTo>
                  <a:lnTo>
                    <a:pt x="13889" y="47716"/>
                  </a:lnTo>
                  <a:lnTo>
                    <a:pt x="14321" y="46436"/>
                  </a:lnTo>
                  <a:lnTo>
                    <a:pt x="14769" y="45107"/>
                  </a:lnTo>
                  <a:lnTo>
                    <a:pt x="15201" y="43699"/>
                  </a:lnTo>
                  <a:lnTo>
                    <a:pt x="15633" y="42259"/>
                  </a:lnTo>
                  <a:lnTo>
                    <a:pt x="16065" y="40755"/>
                  </a:lnTo>
                  <a:lnTo>
                    <a:pt x="16481" y="39219"/>
                  </a:lnTo>
                  <a:lnTo>
                    <a:pt x="16881" y="37635"/>
                  </a:lnTo>
                  <a:lnTo>
                    <a:pt x="17281" y="36003"/>
                  </a:lnTo>
                  <a:lnTo>
                    <a:pt x="17665" y="34355"/>
                  </a:lnTo>
                  <a:lnTo>
                    <a:pt x="18033" y="32659"/>
                  </a:lnTo>
                  <a:lnTo>
                    <a:pt x="18385" y="30946"/>
                  </a:lnTo>
                  <a:lnTo>
                    <a:pt x="18705" y="29218"/>
                  </a:lnTo>
                  <a:lnTo>
                    <a:pt x="19009" y="27458"/>
                  </a:lnTo>
                  <a:lnTo>
                    <a:pt x="19297" y="25682"/>
                  </a:lnTo>
                  <a:lnTo>
                    <a:pt x="19537" y="23890"/>
                  </a:lnTo>
                  <a:lnTo>
                    <a:pt x="19761" y="22098"/>
                  </a:lnTo>
                  <a:lnTo>
                    <a:pt x="19953" y="20306"/>
                  </a:lnTo>
                  <a:lnTo>
                    <a:pt x="20113" y="18498"/>
                  </a:lnTo>
                  <a:lnTo>
                    <a:pt x="20225" y="16690"/>
                  </a:lnTo>
                  <a:lnTo>
                    <a:pt x="20273" y="15793"/>
                  </a:lnTo>
                  <a:lnTo>
                    <a:pt x="20305" y="14897"/>
                  </a:lnTo>
                  <a:lnTo>
                    <a:pt x="20337" y="14001"/>
                  </a:lnTo>
                  <a:lnTo>
                    <a:pt x="20353" y="13121"/>
                  </a:lnTo>
                  <a:lnTo>
                    <a:pt x="20353" y="12225"/>
                  </a:lnTo>
                  <a:lnTo>
                    <a:pt x="20353" y="11345"/>
                  </a:lnTo>
                  <a:lnTo>
                    <a:pt x="20337" y="10465"/>
                  </a:lnTo>
                  <a:lnTo>
                    <a:pt x="20305" y="9585"/>
                  </a:lnTo>
                  <a:lnTo>
                    <a:pt x="20273" y="8721"/>
                  </a:lnTo>
                  <a:lnTo>
                    <a:pt x="20225" y="7857"/>
                  </a:lnTo>
                  <a:lnTo>
                    <a:pt x="20225" y="7857"/>
                  </a:lnTo>
                  <a:lnTo>
                    <a:pt x="20177" y="7329"/>
                  </a:lnTo>
                  <a:lnTo>
                    <a:pt x="20113" y="6833"/>
                  </a:lnTo>
                  <a:lnTo>
                    <a:pt x="20049" y="6353"/>
                  </a:lnTo>
                  <a:lnTo>
                    <a:pt x="19953" y="5889"/>
                  </a:lnTo>
                  <a:lnTo>
                    <a:pt x="19857" y="5457"/>
                  </a:lnTo>
                  <a:lnTo>
                    <a:pt x="19729" y="5041"/>
                  </a:lnTo>
                  <a:lnTo>
                    <a:pt x="19601" y="4625"/>
                  </a:lnTo>
                  <a:lnTo>
                    <a:pt x="19473" y="4241"/>
                  </a:lnTo>
                  <a:lnTo>
                    <a:pt x="19313" y="3873"/>
                  </a:lnTo>
                  <a:lnTo>
                    <a:pt x="19153" y="3521"/>
                  </a:lnTo>
                  <a:lnTo>
                    <a:pt x="18961" y="3201"/>
                  </a:lnTo>
                  <a:lnTo>
                    <a:pt x="18785" y="2881"/>
                  </a:lnTo>
                  <a:lnTo>
                    <a:pt x="18577" y="2577"/>
                  </a:lnTo>
                  <a:lnTo>
                    <a:pt x="18369" y="2305"/>
                  </a:lnTo>
                  <a:lnTo>
                    <a:pt x="18161" y="2033"/>
                  </a:lnTo>
                  <a:lnTo>
                    <a:pt x="17921" y="1793"/>
                  </a:lnTo>
                  <a:lnTo>
                    <a:pt x="17697" y="1569"/>
                  </a:lnTo>
                  <a:lnTo>
                    <a:pt x="17441" y="1344"/>
                  </a:lnTo>
                  <a:lnTo>
                    <a:pt x="17185" y="1152"/>
                  </a:lnTo>
                  <a:lnTo>
                    <a:pt x="16929" y="976"/>
                  </a:lnTo>
                  <a:lnTo>
                    <a:pt x="16673" y="816"/>
                  </a:lnTo>
                  <a:lnTo>
                    <a:pt x="16385" y="656"/>
                  </a:lnTo>
                  <a:lnTo>
                    <a:pt x="16113" y="528"/>
                  </a:lnTo>
                  <a:lnTo>
                    <a:pt x="15825" y="416"/>
                  </a:lnTo>
                  <a:lnTo>
                    <a:pt x="15537" y="304"/>
                  </a:lnTo>
                  <a:lnTo>
                    <a:pt x="15249" y="224"/>
                  </a:lnTo>
                  <a:lnTo>
                    <a:pt x="14945" y="144"/>
                  </a:lnTo>
                  <a:lnTo>
                    <a:pt x="14641" y="96"/>
                  </a:lnTo>
                  <a:lnTo>
                    <a:pt x="14337" y="48"/>
                  </a:lnTo>
                  <a:lnTo>
                    <a:pt x="14033" y="16"/>
                  </a:lnTo>
                  <a:lnTo>
                    <a:pt x="13713" y="0"/>
                  </a:lnTo>
                  <a:lnTo>
                    <a:pt x="13393" y="0"/>
                  </a:lnTo>
                  <a:lnTo>
                    <a:pt x="13089" y="16"/>
                  </a:lnTo>
                  <a:lnTo>
                    <a:pt x="12769" y="48"/>
                  </a:lnTo>
                  <a:lnTo>
                    <a:pt x="12449" y="80"/>
                  </a:lnTo>
                  <a:lnTo>
                    <a:pt x="12129" y="144"/>
                  </a:lnTo>
                  <a:lnTo>
                    <a:pt x="11809" y="208"/>
                  </a:lnTo>
                  <a:lnTo>
                    <a:pt x="11505" y="288"/>
                  </a:lnTo>
                  <a:lnTo>
                    <a:pt x="11185" y="384"/>
                  </a:lnTo>
                  <a:lnTo>
                    <a:pt x="10865" y="496"/>
                  </a:lnTo>
                  <a:lnTo>
                    <a:pt x="10561" y="608"/>
                  </a:lnTo>
                  <a:lnTo>
                    <a:pt x="10257" y="736"/>
                  </a:lnTo>
                  <a:lnTo>
                    <a:pt x="9937" y="880"/>
                  </a:lnTo>
                  <a:lnTo>
                    <a:pt x="9633" y="1040"/>
                  </a:lnTo>
                  <a:lnTo>
                    <a:pt x="9345" y="1200"/>
                  </a:lnTo>
                  <a:lnTo>
                    <a:pt x="9041" y="1376"/>
                  </a:lnTo>
                  <a:lnTo>
                    <a:pt x="8753" y="1569"/>
                  </a:lnTo>
                  <a:lnTo>
                    <a:pt x="8465" y="1777"/>
                  </a:lnTo>
                  <a:lnTo>
                    <a:pt x="8193" y="1985"/>
                  </a:lnTo>
                  <a:lnTo>
                    <a:pt x="7921" y="2209"/>
                  </a:lnTo>
                  <a:lnTo>
                    <a:pt x="7649" y="2449"/>
                  </a:lnTo>
                  <a:lnTo>
                    <a:pt x="7393" y="2689"/>
                  </a:lnTo>
                  <a:lnTo>
                    <a:pt x="7137" y="2945"/>
                  </a:lnTo>
                  <a:lnTo>
                    <a:pt x="6897" y="3217"/>
                  </a:lnTo>
                  <a:lnTo>
                    <a:pt x="6657" y="3489"/>
                  </a:lnTo>
                  <a:lnTo>
                    <a:pt x="6433" y="3777"/>
                  </a:lnTo>
                  <a:lnTo>
                    <a:pt x="6209" y="4065"/>
                  </a:lnTo>
                  <a:lnTo>
                    <a:pt x="6001" y="4369"/>
                  </a:lnTo>
                  <a:lnTo>
                    <a:pt x="5793" y="4689"/>
                  </a:lnTo>
                  <a:lnTo>
                    <a:pt x="5616" y="5009"/>
                  </a:lnTo>
                  <a:lnTo>
                    <a:pt x="5440" y="5345"/>
                  </a:lnTo>
                  <a:lnTo>
                    <a:pt x="5264" y="5681"/>
                  </a:lnTo>
                  <a:lnTo>
                    <a:pt x="5120" y="6033"/>
                  </a:lnTo>
                  <a:lnTo>
                    <a:pt x="4976" y="6385"/>
                  </a:lnTo>
                  <a:lnTo>
                    <a:pt x="4976" y="638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4293588" y="1665384"/>
              <a:ext cx="661194" cy="992592"/>
            </a:xfrm>
            <a:custGeom>
              <a:rect b="b" l="l" r="r" t="t"/>
              <a:pathLst>
                <a:path extrusionOk="0" h="56980" w="37956">
                  <a:moveTo>
                    <a:pt x="401" y="6705"/>
                  </a:moveTo>
                  <a:lnTo>
                    <a:pt x="401" y="6705"/>
                  </a:lnTo>
                  <a:lnTo>
                    <a:pt x="305" y="6833"/>
                  </a:lnTo>
                  <a:lnTo>
                    <a:pt x="209" y="6977"/>
                  </a:lnTo>
                  <a:lnTo>
                    <a:pt x="145" y="7153"/>
                  </a:lnTo>
                  <a:lnTo>
                    <a:pt x="81" y="7361"/>
                  </a:lnTo>
                  <a:lnTo>
                    <a:pt x="49" y="7585"/>
                  </a:lnTo>
                  <a:lnTo>
                    <a:pt x="17" y="7825"/>
                  </a:lnTo>
                  <a:lnTo>
                    <a:pt x="1" y="8113"/>
                  </a:lnTo>
                  <a:lnTo>
                    <a:pt x="1" y="8401"/>
                  </a:lnTo>
                  <a:lnTo>
                    <a:pt x="17" y="8721"/>
                  </a:lnTo>
                  <a:lnTo>
                    <a:pt x="49" y="9073"/>
                  </a:lnTo>
                  <a:lnTo>
                    <a:pt x="145" y="9809"/>
                  </a:lnTo>
                  <a:lnTo>
                    <a:pt x="289" y="10641"/>
                  </a:lnTo>
                  <a:lnTo>
                    <a:pt x="465" y="11521"/>
                  </a:lnTo>
                  <a:lnTo>
                    <a:pt x="689" y="12465"/>
                  </a:lnTo>
                  <a:lnTo>
                    <a:pt x="945" y="13473"/>
                  </a:lnTo>
                  <a:lnTo>
                    <a:pt x="1233" y="14529"/>
                  </a:lnTo>
                  <a:lnTo>
                    <a:pt x="1537" y="15617"/>
                  </a:lnTo>
                  <a:lnTo>
                    <a:pt x="1873" y="16737"/>
                  </a:lnTo>
                  <a:lnTo>
                    <a:pt x="2225" y="17889"/>
                  </a:lnTo>
                  <a:lnTo>
                    <a:pt x="2961" y="20257"/>
                  </a:lnTo>
                  <a:lnTo>
                    <a:pt x="4481" y="25010"/>
                  </a:lnTo>
                  <a:lnTo>
                    <a:pt x="5217" y="27282"/>
                  </a:lnTo>
                  <a:lnTo>
                    <a:pt x="5857" y="29442"/>
                  </a:lnTo>
                  <a:lnTo>
                    <a:pt x="6161" y="30450"/>
                  </a:lnTo>
                  <a:lnTo>
                    <a:pt x="6417" y="31394"/>
                  </a:lnTo>
                  <a:lnTo>
                    <a:pt x="6657" y="32290"/>
                  </a:lnTo>
                  <a:lnTo>
                    <a:pt x="6849" y="33106"/>
                  </a:lnTo>
                  <a:lnTo>
                    <a:pt x="6993" y="33858"/>
                  </a:lnTo>
                  <a:lnTo>
                    <a:pt x="7105" y="34530"/>
                  </a:lnTo>
                  <a:lnTo>
                    <a:pt x="7137" y="34834"/>
                  </a:lnTo>
                  <a:lnTo>
                    <a:pt x="7153" y="35106"/>
                  </a:lnTo>
                  <a:lnTo>
                    <a:pt x="7169" y="35362"/>
                  </a:lnTo>
                  <a:lnTo>
                    <a:pt x="7169" y="35603"/>
                  </a:lnTo>
                  <a:lnTo>
                    <a:pt x="7169" y="35603"/>
                  </a:lnTo>
                  <a:lnTo>
                    <a:pt x="7137" y="36051"/>
                  </a:lnTo>
                  <a:lnTo>
                    <a:pt x="7073" y="36563"/>
                  </a:lnTo>
                  <a:lnTo>
                    <a:pt x="6993" y="37107"/>
                  </a:lnTo>
                  <a:lnTo>
                    <a:pt x="6897" y="37683"/>
                  </a:lnTo>
                  <a:lnTo>
                    <a:pt x="6673" y="38947"/>
                  </a:lnTo>
                  <a:lnTo>
                    <a:pt x="6401" y="40323"/>
                  </a:lnTo>
                  <a:lnTo>
                    <a:pt x="6113" y="41779"/>
                  </a:lnTo>
                  <a:lnTo>
                    <a:pt x="5809" y="43315"/>
                  </a:lnTo>
                  <a:lnTo>
                    <a:pt x="5537" y="44883"/>
                  </a:lnTo>
                  <a:lnTo>
                    <a:pt x="5409" y="45683"/>
                  </a:lnTo>
                  <a:lnTo>
                    <a:pt x="5313" y="46467"/>
                  </a:lnTo>
                  <a:lnTo>
                    <a:pt x="5217" y="47267"/>
                  </a:lnTo>
                  <a:lnTo>
                    <a:pt x="5137" y="48051"/>
                  </a:lnTo>
                  <a:lnTo>
                    <a:pt x="5073" y="48835"/>
                  </a:lnTo>
                  <a:lnTo>
                    <a:pt x="5041" y="49603"/>
                  </a:lnTo>
                  <a:lnTo>
                    <a:pt x="5025" y="50355"/>
                  </a:lnTo>
                  <a:lnTo>
                    <a:pt x="5041" y="51092"/>
                  </a:lnTo>
                  <a:lnTo>
                    <a:pt x="5089" y="51812"/>
                  </a:lnTo>
                  <a:lnTo>
                    <a:pt x="5169" y="52516"/>
                  </a:lnTo>
                  <a:lnTo>
                    <a:pt x="5233" y="52852"/>
                  </a:lnTo>
                  <a:lnTo>
                    <a:pt x="5297" y="53188"/>
                  </a:lnTo>
                  <a:lnTo>
                    <a:pt x="5361" y="53508"/>
                  </a:lnTo>
                  <a:lnTo>
                    <a:pt x="5441" y="53828"/>
                  </a:lnTo>
                  <a:lnTo>
                    <a:pt x="5537" y="54132"/>
                  </a:lnTo>
                  <a:lnTo>
                    <a:pt x="5633" y="54436"/>
                  </a:lnTo>
                  <a:lnTo>
                    <a:pt x="5745" y="54724"/>
                  </a:lnTo>
                  <a:lnTo>
                    <a:pt x="5873" y="55012"/>
                  </a:lnTo>
                  <a:lnTo>
                    <a:pt x="6017" y="55284"/>
                  </a:lnTo>
                  <a:lnTo>
                    <a:pt x="6161" y="55556"/>
                  </a:lnTo>
                  <a:lnTo>
                    <a:pt x="6321" y="55796"/>
                  </a:lnTo>
                  <a:lnTo>
                    <a:pt x="6481" y="56052"/>
                  </a:lnTo>
                  <a:lnTo>
                    <a:pt x="6673" y="56276"/>
                  </a:lnTo>
                  <a:lnTo>
                    <a:pt x="6865" y="56500"/>
                  </a:lnTo>
                  <a:lnTo>
                    <a:pt x="7073" y="56708"/>
                  </a:lnTo>
                  <a:lnTo>
                    <a:pt x="7297" y="56900"/>
                  </a:lnTo>
                  <a:lnTo>
                    <a:pt x="7297" y="56900"/>
                  </a:lnTo>
                  <a:lnTo>
                    <a:pt x="7409" y="56836"/>
                  </a:lnTo>
                  <a:lnTo>
                    <a:pt x="7537" y="56772"/>
                  </a:lnTo>
                  <a:lnTo>
                    <a:pt x="7809" y="56660"/>
                  </a:lnTo>
                  <a:lnTo>
                    <a:pt x="8129" y="56580"/>
                  </a:lnTo>
                  <a:lnTo>
                    <a:pt x="8465" y="56516"/>
                  </a:lnTo>
                  <a:lnTo>
                    <a:pt x="8850" y="56468"/>
                  </a:lnTo>
                  <a:lnTo>
                    <a:pt x="9250" y="56436"/>
                  </a:lnTo>
                  <a:lnTo>
                    <a:pt x="9682" y="56420"/>
                  </a:lnTo>
                  <a:lnTo>
                    <a:pt x="10146" y="56420"/>
                  </a:lnTo>
                  <a:lnTo>
                    <a:pt x="10642" y="56436"/>
                  </a:lnTo>
                  <a:lnTo>
                    <a:pt x="11138" y="56452"/>
                  </a:lnTo>
                  <a:lnTo>
                    <a:pt x="12226" y="56516"/>
                  </a:lnTo>
                  <a:lnTo>
                    <a:pt x="14610" y="56724"/>
                  </a:lnTo>
                  <a:lnTo>
                    <a:pt x="15890" y="56820"/>
                  </a:lnTo>
                  <a:lnTo>
                    <a:pt x="17202" y="56900"/>
                  </a:lnTo>
                  <a:lnTo>
                    <a:pt x="18546" y="56964"/>
                  </a:lnTo>
                  <a:lnTo>
                    <a:pt x="19218" y="56980"/>
                  </a:lnTo>
                  <a:lnTo>
                    <a:pt x="19906" y="56980"/>
                  </a:lnTo>
                  <a:lnTo>
                    <a:pt x="20578" y="56980"/>
                  </a:lnTo>
                  <a:lnTo>
                    <a:pt x="21266" y="56948"/>
                  </a:lnTo>
                  <a:lnTo>
                    <a:pt x="21938" y="56916"/>
                  </a:lnTo>
                  <a:lnTo>
                    <a:pt x="22610" y="56852"/>
                  </a:lnTo>
                  <a:lnTo>
                    <a:pt x="23282" y="56772"/>
                  </a:lnTo>
                  <a:lnTo>
                    <a:pt x="23938" y="56676"/>
                  </a:lnTo>
                  <a:lnTo>
                    <a:pt x="24595" y="56564"/>
                  </a:lnTo>
                  <a:lnTo>
                    <a:pt x="25235" y="56420"/>
                  </a:lnTo>
                  <a:lnTo>
                    <a:pt x="25235" y="56420"/>
                  </a:lnTo>
                  <a:lnTo>
                    <a:pt x="26403" y="56116"/>
                  </a:lnTo>
                  <a:lnTo>
                    <a:pt x="27523" y="55812"/>
                  </a:lnTo>
                  <a:lnTo>
                    <a:pt x="28579" y="55508"/>
                  </a:lnTo>
                  <a:lnTo>
                    <a:pt x="29571" y="55204"/>
                  </a:lnTo>
                  <a:lnTo>
                    <a:pt x="31379" y="54660"/>
                  </a:lnTo>
                  <a:lnTo>
                    <a:pt x="32179" y="54420"/>
                  </a:lnTo>
                  <a:lnTo>
                    <a:pt x="32931" y="54196"/>
                  </a:lnTo>
                  <a:lnTo>
                    <a:pt x="33619" y="54020"/>
                  </a:lnTo>
                  <a:lnTo>
                    <a:pt x="34227" y="53892"/>
                  </a:lnTo>
                  <a:lnTo>
                    <a:pt x="34787" y="53796"/>
                  </a:lnTo>
                  <a:lnTo>
                    <a:pt x="35027" y="53764"/>
                  </a:lnTo>
                  <a:lnTo>
                    <a:pt x="35267" y="53748"/>
                  </a:lnTo>
                  <a:lnTo>
                    <a:pt x="35475" y="53748"/>
                  </a:lnTo>
                  <a:lnTo>
                    <a:pt x="35683" y="53764"/>
                  </a:lnTo>
                  <a:lnTo>
                    <a:pt x="35859" y="53796"/>
                  </a:lnTo>
                  <a:lnTo>
                    <a:pt x="36019" y="53860"/>
                  </a:lnTo>
                  <a:lnTo>
                    <a:pt x="36163" y="53924"/>
                  </a:lnTo>
                  <a:lnTo>
                    <a:pt x="36291" y="54004"/>
                  </a:lnTo>
                  <a:lnTo>
                    <a:pt x="36403" y="54100"/>
                  </a:lnTo>
                  <a:lnTo>
                    <a:pt x="36499" y="54228"/>
                  </a:lnTo>
                  <a:lnTo>
                    <a:pt x="36499" y="54228"/>
                  </a:lnTo>
                  <a:lnTo>
                    <a:pt x="36707" y="54036"/>
                  </a:lnTo>
                  <a:lnTo>
                    <a:pt x="36915" y="53828"/>
                  </a:lnTo>
                  <a:lnTo>
                    <a:pt x="37091" y="53604"/>
                  </a:lnTo>
                  <a:lnTo>
                    <a:pt x="37251" y="53364"/>
                  </a:lnTo>
                  <a:lnTo>
                    <a:pt x="37395" y="53124"/>
                  </a:lnTo>
                  <a:lnTo>
                    <a:pt x="37507" y="52852"/>
                  </a:lnTo>
                  <a:lnTo>
                    <a:pt x="37619" y="52580"/>
                  </a:lnTo>
                  <a:lnTo>
                    <a:pt x="37715" y="52292"/>
                  </a:lnTo>
                  <a:lnTo>
                    <a:pt x="37795" y="51988"/>
                  </a:lnTo>
                  <a:lnTo>
                    <a:pt x="37859" y="51684"/>
                  </a:lnTo>
                  <a:lnTo>
                    <a:pt x="37907" y="51364"/>
                  </a:lnTo>
                  <a:lnTo>
                    <a:pt x="37939" y="51044"/>
                  </a:lnTo>
                  <a:lnTo>
                    <a:pt x="37955" y="50692"/>
                  </a:lnTo>
                  <a:lnTo>
                    <a:pt x="37955" y="50355"/>
                  </a:lnTo>
                  <a:lnTo>
                    <a:pt x="37955" y="49987"/>
                  </a:lnTo>
                  <a:lnTo>
                    <a:pt x="37939" y="49619"/>
                  </a:lnTo>
                  <a:lnTo>
                    <a:pt x="37907" y="49251"/>
                  </a:lnTo>
                  <a:lnTo>
                    <a:pt x="37875" y="48867"/>
                  </a:lnTo>
                  <a:lnTo>
                    <a:pt x="37763" y="48099"/>
                  </a:lnTo>
                  <a:lnTo>
                    <a:pt x="37619" y="47299"/>
                  </a:lnTo>
                  <a:lnTo>
                    <a:pt x="37427" y="46467"/>
                  </a:lnTo>
                  <a:lnTo>
                    <a:pt x="37219" y="45635"/>
                  </a:lnTo>
                  <a:lnTo>
                    <a:pt x="36979" y="44787"/>
                  </a:lnTo>
                  <a:lnTo>
                    <a:pt x="36723" y="43939"/>
                  </a:lnTo>
                  <a:lnTo>
                    <a:pt x="36435" y="43075"/>
                  </a:lnTo>
                  <a:lnTo>
                    <a:pt x="36147" y="42227"/>
                  </a:lnTo>
                  <a:lnTo>
                    <a:pt x="35843" y="41379"/>
                  </a:lnTo>
                  <a:lnTo>
                    <a:pt x="35235" y="39699"/>
                  </a:lnTo>
                  <a:lnTo>
                    <a:pt x="34051" y="36579"/>
                  </a:lnTo>
                  <a:lnTo>
                    <a:pt x="33555" y="35186"/>
                  </a:lnTo>
                  <a:lnTo>
                    <a:pt x="33331" y="34562"/>
                  </a:lnTo>
                  <a:lnTo>
                    <a:pt x="33155" y="33954"/>
                  </a:lnTo>
                  <a:lnTo>
                    <a:pt x="32995" y="33410"/>
                  </a:lnTo>
                  <a:lnTo>
                    <a:pt x="32883" y="32930"/>
                  </a:lnTo>
                  <a:lnTo>
                    <a:pt x="32819" y="32482"/>
                  </a:lnTo>
                  <a:lnTo>
                    <a:pt x="32803" y="32290"/>
                  </a:lnTo>
                  <a:lnTo>
                    <a:pt x="32803" y="32098"/>
                  </a:lnTo>
                  <a:lnTo>
                    <a:pt x="32803" y="32098"/>
                  </a:lnTo>
                  <a:lnTo>
                    <a:pt x="32803" y="31698"/>
                  </a:lnTo>
                  <a:lnTo>
                    <a:pt x="32835" y="31202"/>
                  </a:lnTo>
                  <a:lnTo>
                    <a:pt x="32899" y="30594"/>
                  </a:lnTo>
                  <a:lnTo>
                    <a:pt x="32963" y="29906"/>
                  </a:lnTo>
                  <a:lnTo>
                    <a:pt x="33171" y="28290"/>
                  </a:lnTo>
                  <a:lnTo>
                    <a:pt x="33411" y="26418"/>
                  </a:lnTo>
                  <a:lnTo>
                    <a:pt x="34003" y="22114"/>
                  </a:lnTo>
                  <a:lnTo>
                    <a:pt x="34307" y="19793"/>
                  </a:lnTo>
                  <a:lnTo>
                    <a:pt x="34611" y="17457"/>
                  </a:lnTo>
                  <a:lnTo>
                    <a:pt x="34883" y="15137"/>
                  </a:lnTo>
                  <a:lnTo>
                    <a:pt x="35123" y="12897"/>
                  </a:lnTo>
                  <a:lnTo>
                    <a:pt x="35219" y="11841"/>
                  </a:lnTo>
                  <a:lnTo>
                    <a:pt x="35315" y="10817"/>
                  </a:lnTo>
                  <a:lnTo>
                    <a:pt x="35379" y="9841"/>
                  </a:lnTo>
                  <a:lnTo>
                    <a:pt x="35427" y="8945"/>
                  </a:lnTo>
                  <a:lnTo>
                    <a:pt x="35443" y="8097"/>
                  </a:lnTo>
                  <a:lnTo>
                    <a:pt x="35459" y="7313"/>
                  </a:lnTo>
                  <a:lnTo>
                    <a:pt x="35427" y="6625"/>
                  </a:lnTo>
                  <a:lnTo>
                    <a:pt x="35379" y="6017"/>
                  </a:lnTo>
                  <a:lnTo>
                    <a:pt x="35347" y="5761"/>
                  </a:lnTo>
                  <a:lnTo>
                    <a:pt x="35299" y="5504"/>
                  </a:lnTo>
                  <a:lnTo>
                    <a:pt x="35251" y="5296"/>
                  </a:lnTo>
                  <a:lnTo>
                    <a:pt x="35203" y="5104"/>
                  </a:lnTo>
                  <a:lnTo>
                    <a:pt x="35139" y="4944"/>
                  </a:lnTo>
                  <a:lnTo>
                    <a:pt x="35059" y="4800"/>
                  </a:lnTo>
                  <a:lnTo>
                    <a:pt x="34979" y="4704"/>
                  </a:lnTo>
                  <a:lnTo>
                    <a:pt x="34883" y="4624"/>
                  </a:lnTo>
                  <a:lnTo>
                    <a:pt x="34883" y="4624"/>
                  </a:lnTo>
                  <a:lnTo>
                    <a:pt x="34355" y="4288"/>
                  </a:lnTo>
                  <a:lnTo>
                    <a:pt x="33811" y="3984"/>
                  </a:lnTo>
                  <a:lnTo>
                    <a:pt x="33283" y="3680"/>
                  </a:lnTo>
                  <a:lnTo>
                    <a:pt x="32723" y="3392"/>
                  </a:lnTo>
                  <a:lnTo>
                    <a:pt x="32179" y="3104"/>
                  </a:lnTo>
                  <a:lnTo>
                    <a:pt x="31619" y="2848"/>
                  </a:lnTo>
                  <a:lnTo>
                    <a:pt x="31075" y="2592"/>
                  </a:lnTo>
                  <a:lnTo>
                    <a:pt x="30515" y="2352"/>
                  </a:lnTo>
                  <a:lnTo>
                    <a:pt x="29939" y="2112"/>
                  </a:lnTo>
                  <a:lnTo>
                    <a:pt x="29379" y="1904"/>
                  </a:lnTo>
                  <a:lnTo>
                    <a:pt x="28803" y="1696"/>
                  </a:lnTo>
                  <a:lnTo>
                    <a:pt x="28227" y="1504"/>
                  </a:lnTo>
                  <a:lnTo>
                    <a:pt x="27651" y="1328"/>
                  </a:lnTo>
                  <a:lnTo>
                    <a:pt x="27075" y="1152"/>
                  </a:lnTo>
                  <a:lnTo>
                    <a:pt x="26499" y="992"/>
                  </a:lnTo>
                  <a:lnTo>
                    <a:pt x="25923" y="848"/>
                  </a:lnTo>
                  <a:lnTo>
                    <a:pt x="25331" y="720"/>
                  </a:lnTo>
                  <a:lnTo>
                    <a:pt x="24755" y="592"/>
                  </a:lnTo>
                  <a:lnTo>
                    <a:pt x="24162" y="480"/>
                  </a:lnTo>
                  <a:lnTo>
                    <a:pt x="23586" y="384"/>
                  </a:lnTo>
                  <a:lnTo>
                    <a:pt x="22994" y="288"/>
                  </a:lnTo>
                  <a:lnTo>
                    <a:pt x="22402" y="208"/>
                  </a:lnTo>
                  <a:lnTo>
                    <a:pt x="21810" y="144"/>
                  </a:lnTo>
                  <a:lnTo>
                    <a:pt x="21234" y="96"/>
                  </a:lnTo>
                  <a:lnTo>
                    <a:pt x="20642" y="48"/>
                  </a:lnTo>
                  <a:lnTo>
                    <a:pt x="20050" y="16"/>
                  </a:lnTo>
                  <a:lnTo>
                    <a:pt x="19474" y="0"/>
                  </a:lnTo>
                  <a:lnTo>
                    <a:pt x="18882" y="0"/>
                  </a:lnTo>
                  <a:lnTo>
                    <a:pt x="18306" y="0"/>
                  </a:lnTo>
                  <a:lnTo>
                    <a:pt x="17714" y="16"/>
                  </a:lnTo>
                  <a:lnTo>
                    <a:pt x="17138" y="32"/>
                  </a:lnTo>
                  <a:lnTo>
                    <a:pt x="16562" y="64"/>
                  </a:lnTo>
                  <a:lnTo>
                    <a:pt x="15986" y="112"/>
                  </a:lnTo>
                  <a:lnTo>
                    <a:pt x="15410" y="176"/>
                  </a:lnTo>
                  <a:lnTo>
                    <a:pt x="14834" y="240"/>
                  </a:lnTo>
                  <a:lnTo>
                    <a:pt x="14274" y="320"/>
                  </a:lnTo>
                  <a:lnTo>
                    <a:pt x="13714" y="416"/>
                  </a:lnTo>
                  <a:lnTo>
                    <a:pt x="13138" y="512"/>
                  </a:lnTo>
                  <a:lnTo>
                    <a:pt x="12578" y="624"/>
                  </a:lnTo>
                  <a:lnTo>
                    <a:pt x="12034" y="752"/>
                  </a:lnTo>
                  <a:lnTo>
                    <a:pt x="11474" y="880"/>
                  </a:lnTo>
                  <a:lnTo>
                    <a:pt x="10930" y="1024"/>
                  </a:lnTo>
                  <a:lnTo>
                    <a:pt x="10386" y="1168"/>
                  </a:lnTo>
                  <a:lnTo>
                    <a:pt x="9858" y="1328"/>
                  </a:lnTo>
                  <a:lnTo>
                    <a:pt x="9314" y="1504"/>
                  </a:lnTo>
                  <a:lnTo>
                    <a:pt x="8786" y="1696"/>
                  </a:lnTo>
                  <a:lnTo>
                    <a:pt x="8273" y="1888"/>
                  </a:lnTo>
                  <a:lnTo>
                    <a:pt x="7745" y="2096"/>
                  </a:lnTo>
                  <a:lnTo>
                    <a:pt x="7233" y="2304"/>
                  </a:lnTo>
                  <a:lnTo>
                    <a:pt x="6737" y="2528"/>
                  </a:lnTo>
                  <a:lnTo>
                    <a:pt x="6225" y="2768"/>
                  </a:lnTo>
                  <a:lnTo>
                    <a:pt x="5745" y="3008"/>
                  </a:lnTo>
                  <a:lnTo>
                    <a:pt x="5249" y="3264"/>
                  </a:lnTo>
                  <a:lnTo>
                    <a:pt x="4769" y="3536"/>
                  </a:lnTo>
                  <a:lnTo>
                    <a:pt x="4305" y="3808"/>
                  </a:lnTo>
                  <a:lnTo>
                    <a:pt x="3841" y="4080"/>
                  </a:lnTo>
                  <a:lnTo>
                    <a:pt x="3377" y="4384"/>
                  </a:lnTo>
                  <a:lnTo>
                    <a:pt x="2929" y="4688"/>
                  </a:lnTo>
                  <a:lnTo>
                    <a:pt x="2481" y="4992"/>
                  </a:lnTo>
                  <a:lnTo>
                    <a:pt x="2049" y="5312"/>
                  </a:lnTo>
                  <a:lnTo>
                    <a:pt x="1633" y="5648"/>
                  </a:lnTo>
                  <a:lnTo>
                    <a:pt x="1217" y="6001"/>
                  </a:lnTo>
                  <a:lnTo>
                    <a:pt x="801" y="6353"/>
                  </a:lnTo>
                  <a:lnTo>
                    <a:pt x="401" y="6705"/>
                  </a:lnTo>
                  <a:lnTo>
                    <a:pt x="401" y="67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4380287" y="1693535"/>
              <a:ext cx="664242" cy="889744"/>
            </a:xfrm>
            <a:custGeom>
              <a:rect b="b" l="l" r="r" t="t"/>
              <a:pathLst>
                <a:path extrusionOk="0" h="51076" w="38131">
                  <a:moveTo>
                    <a:pt x="16" y="1536"/>
                  </a:moveTo>
                  <a:lnTo>
                    <a:pt x="16" y="1536"/>
                  </a:lnTo>
                  <a:lnTo>
                    <a:pt x="0" y="1408"/>
                  </a:lnTo>
                  <a:lnTo>
                    <a:pt x="0" y="1280"/>
                  </a:lnTo>
                  <a:lnTo>
                    <a:pt x="16" y="1152"/>
                  </a:lnTo>
                  <a:lnTo>
                    <a:pt x="48" y="1040"/>
                  </a:lnTo>
                  <a:lnTo>
                    <a:pt x="96" y="928"/>
                  </a:lnTo>
                  <a:lnTo>
                    <a:pt x="144" y="816"/>
                  </a:lnTo>
                  <a:lnTo>
                    <a:pt x="224" y="720"/>
                  </a:lnTo>
                  <a:lnTo>
                    <a:pt x="288" y="624"/>
                  </a:lnTo>
                  <a:lnTo>
                    <a:pt x="384" y="528"/>
                  </a:lnTo>
                  <a:lnTo>
                    <a:pt x="480" y="448"/>
                  </a:lnTo>
                  <a:lnTo>
                    <a:pt x="688" y="304"/>
                  </a:lnTo>
                  <a:lnTo>
                    <a:pt x="928" y="192"/>
                  </a:lnTo>
                  <a:lnTo>
                    <a:pt x="1168" y="96"/>
                  </a:lnTo>
                  <a:lnTo>
                    <a:pt x="1424" y="32"/>
                  </a:lnTo>
                  <a:lnTo>
                    <a:pt x="1664" y="0"/>
                  </a:lnTo>
                  <a:lnTo>
                    <a:pt x="1904" y="0"/>
                  </a:lnTo>
                  <a:lnTo>
                    <a:pt x="2112" y="48"/>
                  </a:lnTo>
                  <a:lnTo>
                    <a:pt x="2208" y="80"/>
                  </a:lnTo>
                  <a:lnTo>
                    <a:pt x="2304" y="112"/>
                  </a:lnTo>
                  <a:lnTo>
                    <a:pt x="2384" y="160"/>
                  </a:lnTo>
                  <a:lnTo>
                    <a:pt x="2464" y="208"/>
                  </a:lnTo>
                  <a:lnTo>
                    <a:pt x="2528" y="288"/>
                  </a:lnTo>
                  <a:lnTo>
                    <a:pt x="2576" y="352"/>
                  </a:lnTo>
                  <a:lnTo>
                    <a:pt x="2608" y="432"/>
                  </a:lnTo>
                  <a:lnTo>
                    <a:pt x="2640" y="528"/>
                  </a:lnTo>
                  <a:lnTo>
                    <a:pt x="2640" y="528"/>
                  </a:lnTo>
                  <a:lnTo>
                    <a:pt x="2752" y="1216"/>
                  </a:lnTo>
                  <a:lnTo>
                    <a:pt x="2912" y="1904"/>
                  </a:lnTo>
                  <a:lnTo>
                    <a:pt x="3072" y="2624"/>
                  </a:lnTo>
                  <a:lnTo>
                    <a:pt x="3264" y="3360"/>
                  </a:lnTo>
                  <a:lnTo>
                    <a:pt x="3488" y="4097"/>
                  </a:lnTo>
                  <a:lnTo>
                    <a:pt x="3729" y="4865"/>
                  </a:lnTo>
                  <a:lnTo>
                    <a:pt x="3985" y="5633"/>
                  </a:lnTo>
                  <a:lnTo>
                    <a:pt x="4257" y="6417"/>
                  </a:lnTo>
                  <a:lnTo>
                    <a:pt x="4561" y="7233"/>
                  </a:lnTo>
                  <a:lnTo>
                    <a:pt x="4865" y="8033"/>
                  </a:lnTo>
                  <a:lnTo>
                    <a:pt x="5201" y="8865"/>
                  </a:lnTo>
                  <a:lnTo>
                    <a:pt x="5569" y="9697"/>
                  </a:lnTo>
                  <a:lnTo>
                    <a:pt x="5937" y="10545"/>
                  </a:lnTo>
                  <a:lnTo>
                    <a:pt x="6321" y="11393"/>
                  </a:lnTo>
                  <a:lnTo>
                    <a:pt x="6737" y="12257"/>
                  </a:lnTo>
                  <a:lnTo>
                    <a:pt x="7153" y="13121"/>
                  </a:lnTo>
                  <a:lnTo>
                    <a:pt x="7585" y="14001"/>
                  </a:lnTo>
                  <a:lnTo>
                    <a:pt x="8049" y="14881"/>
                  </a:lnTo>
                  <a:lnTo>
                    <a:pt x="8513" y="15761"/>
                  </a:lnTo>
                  <a:lnTo>
                    <a:pt x="8993" y="16657"/>
                  </a:lnTo>
                  <a:lnTo>
                    <a:pt x="9505" y="17537"/>
                  </a:lnTo>
                  <a:lnTo>
                    <a:pt x="10017" y="18433"/>
                  </a:lnTo>
                  <a:lnTo>
                    <a:pt x="10529" y="19330"/>
                  </a:lnTo>
                  <a:lnTo>
                    <a:pt x="11073" y="20242"/>
                  </a:lnTo>
                  <a:lnTo>
                    <a:pt x="11617" y="21138"/>
                  </a:lnTo>
                  <a:lnTo>
                    <a:pt x="12177" y="22034"/>
                  </a:lnTo>
                  <a:lnTo>
                    <a:pt x="12753" y="22930"/>
                  </a:lnTo>
                  <a:lnTo>
                    <a:pt x="13345" y="23826"/>
                  </a:lnTo>
                  <a:lnTo>
                    <a:pt x="13937" y="24722"/>
                  </a:lnTo>
                  <a:lnTo>
                    <a:pt x="14529" y="25602"/>
                  </a:lnTo>
                  <a:lnTo>
                    <a:pt x="15153" y="26498"/>
                  </a:lnTo>
                  <a:lnTo>
                    <a:pt x="15761" y="27378"/>
                  </a:lnTo>
                  <a:lnTo>
                    <a:pt x="16401" y="28258"/>
                  </a:lnTo>
                  <a:lnTo>
                    <a:pt x="17041" y="29122"/>
                  </a:lnTo>
                  <a:lnTo>
                    <a:pt x="17681" y="29986"/>
                  </a:lnTo>
                  <a:lnTo>
                    <a:pt x="18337" y="30834"/>
                  </a:lnTo>
                  <a:lnTo>
                    <a:pt x="18993" y="31682"/>
                  </a:lnTo>
                  <a:lnTo>
                    <a:pt x="19650" y="32514"/>
                  </a:lnTo>
                  <a:lnTo>
                    <a:pt x="20322" y="33346"/>
                  </a:lnTo>
                  <a:lnTo>
                    <a:pt x="20994" y="34163"/>
                  </a:lnTo>
                  <a:lnTo>
                    <a:pt x="21666" y="34963"/>
                  </a:lnTo>
                  <a:lnTo>
                    <a:pt x="22354" y="35747"/>
                  </a:lnTo>
                  <a:lnTo>
                    <a:pt x="23042" y="36531"/>
                  </a:lnTo>
                  <a:lnTo>
                    <a:pt x="23730" y="37283"/>
                  </a:lnTo>
                  <a:lnTo>
                    <a:pt x="24418" y="38035"/>
                  </a:lnTo>
                  <a:lnTo>
                    <a:pt x="25106" y="38771"/>
                  </a:lnTo>
                  <a:lnTo>
                    <a:pt x="25794" y="39491"/>
                  </a:lnTo>
                  <a:lnTo>
                    <a:pt x="26498" y="40179"/>
                  </a:lnTo>
                  <a:lnTo>
                    <a:pt x="27186" y="40867"/>
                  </a:lnTo>
                  <a:lnTo>
                    <a:pt x="27890" y="41523"/>
                  </a:lnTo>
                  <a:lnTo>
                    <a:pt x="28578" y="42179"/>
                  </a:lnTo>
                  <a:lnTo>
                    <a:pt x="29266" y="42803"/>
                  </a:lnTo>
                  <a:lnTo>
                    <a:pt x="29970" y="43395"/>
                  </a:lnTo>
                  <a:lnTo>
                    <a:pt x="30658" y="43987"/>
                  </a:lnTo>
                  <a:lnTo>
                    <a:pt x="31346" y="44547"/>
                  </a:lnTo>
                  <a:lnTo>
                    <a:pt x="32034" y="45075"/>
                  </a:lnTo>
                  <a:lnTo>
                    <a:pt x="32706" y="45587"/>
                  </a:lnTo>
                  <a:lnTo>
                    <a:pt x="33394" y="46067"/>
                  </a:lnTo>
                  <a:lnTo>
                    <a:pt x="34066" y="46531"/>
                  </a:lnTo>
                  <a:lnTo>
                    <a:pt x="34738" y="46979"/>
                  </a:lnTo>
                  <a:lnTo>
                    <a:pt x="35395" y="47379"/>
                  </a:lnTo>
                  <a:lnTo>
                    <a:pt x="36051" y="47763"/>
                  </a:lnTo>
                  <a:lnTo>
                    <a:pt x="36707" y="48115"/>
                  </a:lnTo>
                  <a:lnTo>
                    <a:pt x="37347" y="48435"/>
                  </a:lnTo>
                  <a:lnTo>
                    <a:pt x="37347" y="48435"/>
                  </a:lnTo>
                  <a:lnTo>
                    <a:pt x="37475" y="48499"/>
                  </a:lnTo>
                  <a:lnTo>
                    <a:pt x="37587" y="48579"/>
                  </a:lnTo>
                  <a:lnTo>
                    <a:pt x="37699" y="48675"/>
                  </a:lnTo>
                  <a:lnTo>
                    <a:pt x="37779" y="48771"/>
                  </a:lnTo>
                  <a:lnTo>
                    <a:pt x="37875" y="48883"/>
                  </a:lnTo>
                  <a:lnTo>
                    <a:pt x="37939" y="48996"/>
                  </a:lnTo>
                  <a:lnTo>
                    <a:pt x="38003" y="49108"/>
                  </a:lnTo>
                  <a:lnTo>
                    <a:pt x="38051" y="49236"/>
                  </a:lnTo>
                  <a:lnTo>
                    <a:pt x="38099" y="49364"/>
                  </a:lnTo>
                  <a:lnTo>
                    <a:pt x="38115" y="49492"/>
                  </a:lnTo>
                  <a:lnTo>
                    <a:pt x="38131" y="49620"/>
                  </a:lnTo>
                  <a:lnTo>
                    <a:pt x="38131" y="49764"/>
                  </a:lnTo>
                  <a:lnTo>
                    <a:pt x="38115" y="49892"/>
                  </a:lnTo>
                  <a:lnTo>
                    <a:pt x="38083" y="50036"/>
                  </a:lnTo>
                  <a:lnTo>
                    <a:pt x="38051" y="50164"/>
                  </a:lnTo>
                  <a:lnTo>
                    <a:pt x="37987" y="50292"/>
                  </a:lnTo>
                  <a:lnTo>
                    <a:pt x="37987" y="50292"/>
                  </a:lnTo>
                  <a:lnTo>
                    <a:pt x="37923" y="50420"/>
                  </a:lnTo>
                  <a:lnTo>
                    <a:pt x="37843" y="50532"/>
                  </a:lnTo>
                  <a:lnTo>
                    <a:pt x="37763" y="50644"/>
                  </a:lnTo>
                  <a:lnTo>
                    <a:pt x="37667" y="50724"/>
                  </a:lnTo>
                  <a:lnTo>
                    <a:pt x="37555" y="50820"/>
                  </a:lnTo>
                  <a:lnTo>
                    <a:pt x="37443" y="50884"/>
                  </a:lnTo>
                  <a:lnTo>
                    <a:pt x="37331" y="50948"/>
                  </a:lnTo>
                  <a:lnTo>
                    <a:pt x="37203" y="50996"/>
                  </a:lnTo>
                  <a:lnTo>
                    <a:pt x="37075" y="51044"/>
                  </a:lnTo>
                  <a:lnTo>
                    <a:pt x="36947" y="51060"/>
                  </a:lnTo>
                  <a:lnTo>
                    <a:pt x="36803" y="51076"/>
                  </a:lnTo>
                  <a:lnTo>
                    <a:pt x="36675" y="51076"/>
                  </a:lnTo>
                  <a:lnTo>
                    <a:pt x="36547" y="51060"/>
                  </a:lnTo>
                  <a:lnTo>
                    <a:pt x="36403" y="51028"/>
                  </a:lnTo>
                  <a:lnTo>
                    <a:pt x="36275" y="50996"/>
                  </a:lnTo>
                  <a:lnTo>
                    <a:pt x="36147" y="50932"/>
                  </a:lnTo>
                  <a:lnTo>
                    <a:pt x="36147" y="50932"/>
                  </a:lnTo>
                  <a:lnTo>
                    <a:pt x="35475" y="50596"/>
                  </a:lnTo>
                  <a:lnTo>
                    <a:pt x="34786" y="50244"/>
                  </a:lnTo>
                  <a:lnTo>
                    <a:pt x="34114" y="49844"/>
                  </a:lnTo>
                  <a:lnTo>
                    <a:pt x="33426" y="49428"/>
                  </a:lnTo>
                  <a:lnTo>
                    <a:pt x="32722" y="48964"/>
                  </a:lnTo>
                  <a:lnTo>
                    <a:pt x="32018" y="48499"/>
                  </a:lnTo>
                  <a:lnTo>
                    <a:pt x="31314" y="47987"/>
                  </a:lnTo>
                  <a:lnTo>
                    <a:pt x="30610" y="47459"/>
                  </a:lnTo>
                  <a:lnTo>
                    <a:pt x="29890" y="46915"/>
                  </a:lnTo>
                  <a:lnTo>
                    <a:pt x="29186" y="46339"/>
                  </a:lnTo>
                  <a:lnTo>
                    <a:pt x="28466" y="45731"/>
                  </a:lnTo>
                  <a:lnTo>
                    <a:pt x="27746" y="45123"/>
                  </a:lnTo>
                  <a:lnTo>
                    <a:pt x="27026" y="44467"/>
                  </a:lnTo>
                  <a:lnTo>
                    <a:pt x="26306" y="43811"/>
                  </a:lnTo>
                  <a:lnTo>
                    <a:pt x="25570" y="43123"/>
                  </a:lnTo>
                  <a:lnTo>
                    <a:pt x="24850" y="42435"/>
                  </a:lnTo>
                  <a:lnTo>
                    <a:pt x="24130" y="41715"/>
                  </a:lnTo>
                  <a:lnTo>
                    <a:pt x="23410" y="40979"/>
                  </a:lnTo>
                  <a:lnTo>
                    <a:pt x="22690" y="40227"/>
                  </a:lnTo>
                  <a:lnTo>
                    <a:pt x="21970" y="39459"/>
                  </a:lnTo>
                  <a:lnTo>
                    <a:pt x="21250" y="38675"/>
                  </a:lnTo>
                  <a:lnTo>
                    <a:pt x="20546" y="37875"/>
                  </a:lnTo>
                  <a:lnTo>
                    <a:pt x="19826" y="37059"/>
                  </a:lnTo>
                  <a:lnTo>
                    <a:pt x="19121" y="36227"/>
                  </a:lnTo>
                  <a:lnTo>
                    <a:pt x="18433" y="35395"/>
                  </a:lnTo>
                  <a:lnTo>
                    <a:pt x="17729" y="34547"/>
                  </a:lnTo>
                  <a:lnTo>
                    <a:pt x="17041" y="33682"/>
                  </a:lnTo>
                  <a:lnTo>
                    <a:pt x="16353" y="32818"/>
                  </a:lnTo>
                  <a:lnTo>
                    <a:pt x="15681" y="31938"/>
                  </a:lnTo>
                  <a:lnTo>
                    <a:pt x="15009" y="31058"/>
                  </a:lnTo>
                  <a:lnTo>
                    <a:pt x="14337" y="30162"/>
                  </a:lnTo>
                  <a:lnTo>
                    <a:pt x="13697" y="29266"/>
                  </a:lnTo>
                  <a:lnTo>
                    <a:pt x="13041" y="28354"/>
                  </a:lnTo>
                  <a:lnTo>
                    <a:pt x="12401" y="27442"/>
                  </a:lnTo>
                  <a:lnTo>
                    <a:pt x="11777" y="26530"/>
                  </a:lnTo>
                  <a:lnTo>
                    <a:pt x="11153" y="25618"/>
                  </a:lnTo>
                  <a:lnTo>
                    <a:pt x="10561" y="24690"/>
                  </a:lnTo>
                  <a:lnTo>
                    <a:pt x="9953" y="23762"/>
                  </a:lnTo>
                  <a:lnTo>
                    <a:pt x="9377" y="22834"/>
                  </a:lnTo>
                  <a:lnTo>
                    <a:pt x="8801" y="21922"/>
                  </a:lnTo>
                  <a:lnTo>
                    <a:pt x="8241" y="20994"/>
                  </a:lnTo>
                  <a:lnTo>
                    <a:pt x="7697" y="20066"/>
                  </a:lnTo>
                  <a:lnTo>
                    <a:pt x="7169" y="19138"/>
                  </a:lnTo>
                  <a:lnTo>
                    <a:pt x="6641" y="18225"/>
                  </a:lnTo>
                  <a:lnTo>
                    <a:pt x="6145" y="17297"/>
                  </a:lnTo>
                  <a:lnTo>
                    <a:pt x="5649" y="16385"/>
                  </a:lnTo>
                  <a:lnTo>
                    <a:pt x="5169" y="15489"/>
                  </a:lnTo>
                  <a:lnTo>
                    <a:pt x="4721" y="14577"/>
                  </a:lnTo>
                  <a:lnTo>
                    <a:pt x="4273" y="13681"/>
                  </a:lnTo>
                  <a:lnTo>
                    <a:pt x="3857" y="12801"/>
                  </a:lnTo>
                  <a:lnTo>
                    <a:pt x="3456" y="11921"/>
                  </a:lnTo>
                  <a:lnTo>
                    <a:pt x="3056" y="11041"/>
                  </a:lnTo>
                  <a:lnTo>
                    <a:pt x="2688" y="10177"/>
                  </a:lnTo>
                  <a:lnTo>
                    <a:pt x="2336" y="9329"/>
                  </a:lnTo>
                  <a:lnTo>
                    <a:pt x="2016" y="8497"/>
                  </a:lnTo>
                  <a:lnTo>
                    <a:pt x="1696" y="7665"/>
                  </a:lnTo>
                  <a:lnTo>
                    <a:pt x="1408" y="6849"/>
                  </a:lnTo>
                  <a:lnTo>
                    <a:pt x="1152" y="6033"/>
                  </a:lnTo>
                  <a:lnTo>
                    <a:pt x="896" y="5249"/>
                  </a:lnTo>
                  <a:lnTo>
                    <a:pt x="672" y="4481"/>
                  </a:lnTo>
                  <a:lnTo>
                    <a:pt x="480" y="3712"/>
                  </a:lnTo>
                  <a:lnTo>
                    <a:pt x="288" y="2976"/>
                  </a:lnTo>
                  <a:lnTo>
                    <a:pt x="144" y="2240"/>
                  </a:lnTo>
                  <a:lnTo>
                    <a:pt x="16" y="1536"/>
                  </a:lnTo>
                  <a:lnTo>
                    <a:pt x="16" y="15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455821" y="1331442"/>
              <a:ext cx="233881" cy="529899"/>
            </a:xfrm>
            <a:custGeom>
              <a:rect b="b" l="l" r="r" t="t"/>
              <a:pathLst>
                <a:path extrusionOk="0" h="30419" w="13426">
                  <a:moveTo>
                    <a:pt x="12273" y="1681"/>
                  </a:moveTo>
                  <a:lnTo>
                    <a:pt x="12273" y="1681"/>
                  </a:lnTo>
                  <a:lnTo>
                    <a:pt x="12241" y="1985"/>
                  </a:lnTo>
                  <a:lnTo>
                    <a:pt x="12209" y="2305"/>
                  </a:lnTo>
                  <a:lnTo>
                    <a:pt x="12193" y="3089"/>
                  </a:lnTo>
                  <a:lnTo>
                    <a:pt x="12209" y="4001"/>
                  </a:lnTo>
                  <a:lnTo>
                    <a:pt x="12241" y="5025"/>
                  </a:lnTo>
                  <a:lnTo>
                    <a:pt x="12289" y="6145"/>
                  </a:lnTo>
                  <a:lnTo>
                    <a:pt x="12369" y="7329"/>
                  </a:lnTo>
                  <a:lnTo>
                    <a:pt x="12561" y="9889"/>
                  </a:lnTo>
                  <a:lnTo>
                    <a:pt x="12785" y="12530"/>
                  </a:lnTo>
                  <a:lnTo>
                    <a:pt x="13009" y="15106"/>
                  </a:lnTo>
                  <a:lnTo>
                    <a:pt x="13217" y="17474"/>
                  </a:lnTo>
                  <a:lnTo>
                    <a:pt x="13393" y="19490"/>
                  </a:lnTo>
                  <a:lnTo>
                    <a:pt x="13393" y="19490"/>
                  </a:lnTo>
                  <a:lnTo>
                    <a:pt x="13409" y="19970"/>
                  </a:lnTo>
                  <a:lnTo>
                    <a:pt x="13425" y="20530"/>
                  </a:lnTo>
                  <a:lnTo>
                    <a:pt x="13425" y="21154"/>
                  </a:lnTo>
                  <a:lnTo>
                    <a:pt x="13393" y="21842"/>
                  </a:lnTo>
                  <a:lnTo>
                    <a:pt x="13361" y="22562"/>
                  </a:lnTo>
                  <a:lnTo>
                    <a:pt x="13297" y="23330"/>
                  </a:lnTo>
                  <a:lnTo>
                    <a:pt x="13201" y="24114"/>
                  </a:lnTo>
                  <a:lnTo>
                    <a:pt x="13073" y="24915"/>
                  </a:lnTo>
                  <a:lnTo>
                    <a:pt x="12929" y="25715"/>
                  </a:lnTo>
                  <a:lnTo>
                    <a:pt x="12737" y="26499"/>
                  </a:lnTo>
                  <a:lnTo>
                    <a:pt x="12641" y="26899"/>
                  </a:lnTo>
                  <a:lnTo>
                    <a:pt x="12529" y="27267"/>
                  </a:lnTo>
                  <a:lnTo>
                    <a:pt x="12401" y="27651"/>
                  </a:lnTo>
                  <a:lnTo>
                    <a:pt x="12273" y="28019"/>
                  </a:lnTo>
                  <a:lnTo>
                    <a:pt x="12129" y="28371"/>
                  </a:lnTo>
                  <a:lnTo>
                    <a:pt x="11969" y="28707"/>
                  </a:lnTo>
                  <a:lnTo>
                    <a:pt x="11809" y="29027"/>
                  </a:lnTo>
                  <a:lnTo>
                    <a:pt x="11633" y="29347"/>
                  </a:lnTo>
                  <a:lnTo>
                    <a:pt x="11457" y="29651"/>
                  </a:lnTo>
                  <a:lnTo>
                    <a:pt x="11249" y="29923"/>
                  </a:lnTo>
                  <a:lnTo>
                    <a:pt x="11041" y="30179"/>
                  </a:lnTo>
                  <a:lnTo>
                    <a:pt x="10833" y="30419"/>
                  </a:lnTo>
                  <a:lnTo>
                    <a:pt x="10833" y="30419"/>
                  </a:lnTo>
                  <a:lnTo>
                    <a:pt x="9857" y="29987"/>
                  </a:lnTo>
                  <a:lnTo>
                    <a:pt x="9377" y="29763"/>
                  </a:lnTo>
                  <a:lnTo>
                    <a:pt x="8913" y="29539"/>
                  </a:lnTo>
                  <a:lnTo>
                    <a:pt x="8449" y="29267"/>
                  </a:lnTo>
                  <a:lnTo>
                    <a:pt x="7985" y="28979"/>
                  </a:lnTo>
                  <a:lnTo>
                    <a:pt x="7505" y="28659"/>
                  </a:lnTo>
                  <a:lnTo>
                    <a:pt x="7009" y="28275"/>
                  </a:lnTo>
                  <a:lnTo>
                    <a:pt x="6481" y="27827"/>
                  </a:lnTo>
                  <a:lnTo>
                    <a:pt x="5953" y="27315"/>
                  </a:lnTo>
                  <a:lnTo>
                    <a:pt x="5377" y="26723"/>
                  </a:lnTo>
                  <a:lnTo>
                    <a:pt x="4769" y="26051"/>
                  </a:lnTo>
                  <a:lnTo>
                    <a:pt x="4113" y="25283"/>
                  </a:lnTo>
                  <a:lnTo>
                    <a:pt x="3425" y="24402"/>
                  </a:lnTo>
                  <a:lnTo>
                    <a:pt x="2673" y="23410"/>
                  </a:lnTo>
                  <a:lnTo>
                    <a:pt x="1857" y="22306"/>
                  </a:lnTo>
                  <a:lnTo>
                    <a:pt x="1857" y="22306"/>
                  </a:lnTo>
                  <a:lnTo>
                    <a:pt x="1841" y="22290"/>
                  </a:lnTo>
                  <a:lnTo>
                    <a:pt x="1825" y="22258"/>
                  </a:lnTo>
                  <a:lnTo>
                    <a:pt x="1793" y="22114"/>
                  </a:lnTo>
                  <a:lnTo>
                    <a:pt x="1761" y="21906"/>
                  </a:lnTo>
                  <a:lnTo>
                    <a:pt x="1745" y="21618"/>
                  </a:lnTo>
                  <a:lnTo>
                    <a:pt x="1745" y="20850"/>
                  </a:lnTo>
                  <a:lnTo>
                    <a:pt x="1745" y="19826"/>
                  </a:lnTo>
                  <a:lnTo>
                    <a:pt x="1761" y="17234"/>
                  </a:lnTo>
                  <a:lnTo>
                    <a:pt x="1761" y="15730"/>
                  </a:lnTo>
                  <a:lnTo>
                    <a:pt x="1745" y="14130"/>
                  </a:lnTo>
                  <a:lnTo>
                    <a:pt x="1713" y="12466"/>
                  </a:lnTo>
                  <a:lnTo>
                    <a:pt x="1649" y="10802"/>
                  </a:lnTo>
                  <a:lnTo>
                    <a:pt x="1585" y="9970"/>
                  </a:lnTo>
                  <a:lnTo>
                    <a:pt x="1537" y="9137"/>
                  </a:lnTo>
                  <a:lnTo>
                    <a:pt x="1457" y="8337"/>
                  </a:lnTo>
                  <a:lnTo>
                    <a:pt x="1377" y="7537"/>
                  </a:lnTo>
                  <a:lnTo>
                    <a:pt x="1281" y="6769"/>
                  </a:lnTo>
                  <a:lnTo>
                    <a:pt x="1153" y="6033"/>
                  </a:lnTo>
                  <a:lnTo>
                    <a:pt x="1025" y="5329"/>
                  </a:lnTo>
                  <a:lnTo>
                    <a:pt x="881" y="4657"/>
                  </a:lnTo>
                  <a:lnTo>
                    <a:pt x="721" y="4033"/>
                  </a:lnTo>
                  <a:lnTo>
                    <a:pt x="529" y="3441"/>
                  </a:lnTo>
                  <a:lnTo>
                    <a:pt x="433" y="3169"/>
                  </a:lnTo>
                  <a:lnTo>
                    <a:pt x="321" y="2913"/>
                  </a:lnTo>
                  <a:lnTo>
                    <a:pt x="209" y="2673"/>
                  </a:lnTo>
                  <a:lnTo>
                    <a:pt x="97" y="2433"/>
                  </a:lnTo>
                  <a:lnTo>
                    <a:pt x="97" y="2433"/>
                  </a:lnTo>
                  <a:lnTo>
                    <a:pt x="49" y="2305"/>
                  </a:lnTo>
                  <a:lnTo>
                    <a:pt x="17" y="2193"/>
                  </a:lnTo>
                  <a:lnTo>
                    <a:pt x="1" y="2081"/>
                  </a:lnTo>
                  <a:lnTo>
                    <a:pt x="1" y="1953"/>
                  </a:lnTo>
                  <a:lnTo>
                    <a:pt x="33" y="1841"/>
                  </a:lnTo>
                  <a:lnTo>
                    <a:pt x="81" y="1729"/>
                  </a:lnTo>
                  <a:lnTo>
                    <a:pt x="145" y="1633"/>
                  </a:lnTo>
                  <a:lnTo>
                    <a:pt x="225" y="1521"/>
                  </a:lnTo>
                  <a:lnTo>
                    <a:pt x="321" y="1425"/>
                  </a:lnTo>
                  <a:lnTo>
                    <a:pt x="433" y="1329"/>
                  </a:lnTo>
                  <a:lnTo>
                    <a:pt x="561" y="1233"/>
                  </a:lnTo>
                  <a:lnTo>
                    <a:pt x="705" y="1137"/>
                  </a:lnTo>
                  <a:lnTo>
                    <a:pt x="1025" y="977"/>
                  </a:lnTo>
                  <a:lnTo>
                    <a:pt x="1409" y="817"/>
                  </a:lnTo>
                  <a:lnTo>
                    <a:pt x="1841" y="657"/>
                  </a:lnTo>
                  <a:lnTo>
                    <a:pt x="2305" y="529"/>
                  </a:lnTo>
                  <a:lnTo>
                    <a:pt x="2801" y="417"/>
                  </a:lnTo>
                  <a:lnTo>
                    <a:pt x="3345" y="305"/>
                  </a:lnTo>
                  <a:lnTo>
                    <a:pt x="3889" y="225"/>
                  </a:lnTo>
                  <a:lnTo>
                    <a:pt x="4481" y="145"/>
                  </a:lnTo>
                  <a:lnTo>
                    <a:pt x="5073" y="81"/>
                  </a:lnTo>
                  <a:lnTo>
                    <a:pt x="5665" y="49"/>
                  </a:lnTo>
                  <a:lnTo>
                    <a:pt x="6273" y="17"/>
                  </a:lnTo>
                  <a:lnTo>
                    <a:pt x="6881" y="1"/>
                  </a:lnTo>
                  <a:lnTo>
                    <a:pt x="7473" y="1"/>
                  </a:lnTo>
                  <a:lnTo>
                    <a:pt x="8065" y="33"/>
                  </a:lnTo>
                  <a:lnTo>
                    <a:pt x="8625" y="65"/>
                  </a:lnTo>
                  <a:lnTo>
                    <a:pt x="9169" y="113"/>
                  </a:lnTo>
                  <a:lnTo>
                    <a:pt x="9697" y="193"/>
                  </a:lnTo>
                  <a:lnTo>
                    <a:pt x="10177" y="273"/>
                  </a:lnTo>
                  <a:lnTo>
                    <a:pt x="10625" y="385"/>
                  </a:lnTo>
                  <a:lnTo>
                    <a:pt x="11041" y="513"/>
                  </a:lnTo>
                  <a:lnTo>
                    <a:pt x="11393" y="657"/>
                  </a:lnTo>
                  <a:lnTo>
                    <a:pt x="11553" y="737"/>
                  </a:lnTo>
                  <a:lnTo>
                    <a:pt x="11697" y="833"/>
                  </a:lnTo>
                  <a:lnTo>
                    <a:pt x="11825" y="913"/>
                  </a:lnTo>
                  <a:lnTo>
                    <a:pt x="11937" y="1009"/>
                  </a:lnTo>
                  <a:lnTo>
                    <a:pt x="12033" y="1105"/>
                  </a:lnTo>
                  <a:lnTo>
                    <a:pt x="12113" y="1217"/>
                  </a:lnTo>
                  <a:lnTo>
                    <a:pt x="12177" y="1329"/>
                  </a:lnTo>
                  <a:lnTo>
                    <a:pt x="12225" y="1441"/>
                  </a:lnTo>
                  <a:lnTo>
                    <a:pt x="12257" y="1553"/>
                  </a:lnTo>
                  <a:lnTo>
                    <a:pt x="12273" y="1681"/>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455821" y="1331442"/>
              <a:ext cx="233881" cy="529899"/>
            </a:xfrm>
            <a:custGeom>
              <a:rect b="b" l="l" r="r" t="t"/>
              <a:pathLst>
                <a:path extrusionOk="0" fill="none" h="30419" w="13426">
                  <a:moveTo>
                    <a:pt x="12273" y="1681"/>
                  </a:moveTo>
                  <a:lnTo>
                    <a:pt x="12273" y="1681"/>
                  </a:lnTo>
                  <a:lnTo>
                    <a:pt x="12241" y="1985"/>
                  </a:lnTo>
                  <a:lnTo>
                    <a:pt x="12209" y="2305"/>
                  </a:lnTo>
                  <a:lnTo>
                    <a:pt x="12193" y="3089"/>
                  </a:lnTo>
                  <a:lnTo>
                    <a:pt x="12209" y="4001"/>
                  </a:lnTo>
                  <a:lnTo>
                    <a:pt x="12241" y="5025"/>
                  </a:lnTo>
                  <a:lnTo>
                    <a:pt x="12289" y="6145"/>
                  </a:lnTo>
                  <a:lnTo>
                    <a:pt x="12369" y="7329"/>
                  </a:lnTo>
                  <a:lnTo>
                    <a:pt x="12561" y="9889"/>
                  </a:lnTo>
                  <a:lnTo>
                    <a:pt x="12785" y="12530"/>
                  </a:lnTo>
                  <a:lnTo>
                    <a:pt x="13009" y="15106"/>
                  </a:lnTo>
                  <a:lnTo>
                    <a:pt x="13217" y="17474"/>
                  </a:lnTo>
                  <a:lnTo>
                    <a:pt x="13393" y="19490"/>
                  </a:lnTo>
                  <a:lnTo>
                    <a:pt x="13393" y="19490"/>
                  </a:lnTo>
                  <a:lnTo>
                    <a:pt x="13409" y="19970"/>
                  </a:lnTo>
                  <a:lnTo>
                    <a:pt x="13425" y="20530"/>
                  </a:lnTo>
                  <a:lnTo>
                    <a:pt x="13425" y="21154"/>
                  </a:lnTo>
                  <a:lnTo>
                    <a:pt x="13393" y="21842"/>
                  </a:lnTo>
                  <a:lnTo>
                    <a:pt x="13361" y="22562"/>
                  </a:lnTo>
                  <a:lnTo>
                    <a:pt x="13297" y="23330"/>
                  </a:lnTo>
                  <a:lnTo>
                    <a:pt x="13201" y="24114"/>
                  </a:lnTo>
                  <a:lnTo>
                    <a:pt x="13073" y="24915"/>
                  </a:lnTo>
                  <a:lnTo>
                    <a:pt x="12929" y="25715"/>
                  </a:lnTo>
                  <a:lnTo>
                    <a:pt x="12737" y="26499"/>
                  </a:lnTo>
                  <a:lnTo>
                    <a:pt x="12641" y="26899"/>
                  </a:lnTo>
                  <a:lnTo>
                    <a:pt x="12529" y="27267"/>
                  </a:lnTo>
                  <a:lnTo>
                    <a:pt x="12401" y="27651"/>
                  </a:lnTo>
                  <a:lnTo>
                    <a:pt x="12273" y="28019"/>
                  </a:lnTo>
                  <a:lnTo>
                    <a:pt x="12129" y="28371"/>
                  </a:lnTo>
                  <a:lnTo>
                    <a:pt x="11969" y="28707"/>
                  </a:lnTo>
                  <a:lnTo>
                    <a:pt x="11809" y="29027"/>
                  </a:lnTo>
                  <a:lnTo>
                    <a:pt x="11633" y="29347"/>
                  </a:lnTo>
                  <a:lnTo>
                    <a:pt x="11457" y="29651"/>
                  </a:lnTo>
                  <a:lnTo>
                    <a:pt x="11249" y="29923"/>
                  </a:lnTo>
                  <a:lnTo>
                    <a:pt x="11041" y="30179"/>
                  </a:lnTo>
                  <a:lnTo>
                    <a:pt x="10833" y="30419"/>
                  </a:lnTo>
                  <a:lnTo>
                    <a:pt x="10833" y="30419"/>
                  </a:lnTo>
                  <a:lnTo>
                    <a:pt x="9857" y="29987"/>
                  </a:lnTo>
                  <a:lnTo>
                    <a:pt x="9377" y="29763"/>
                  </a:lnTo>
                  <a:lnTo>
                    <a:pt x="8913" y="29539"/>
                  </a:lnTo>
                  <a:lnTo>
                    <a:pt x="8449" y="29267"/>
                  </a:lnTo>
                  <a:lnTo>
                    <a:pt x="7985" y="28979"/>
                  </a:lnTo>
                  <a:lnTo>
                    <a:pt x="7505" y="28659"/>
                  </a:lnTo>
                  <a:lnTo>
                    <a:pt x="7009" y="28275"/>
                  </a:lnTo>
                  <a:lnTo>
                    <a:pt x="6481" y="27827"/>
                  </a:lnTo>
                  <a:lnTo>
                    <a:pt x="5953" y="27315"/>
                  </a:lnTo>
                  <a:lnTo>
                    <a:pt x="5377" y="26723"/>
                  </a:lnTo>
                  <a:lnTo>
                    <a:pt x="4769" y="26051"/>
                  </a:lnTo>
                  <a:lnTo>
                    <a:pt x="4113" y="25283"/>
                  </a:lnTo>
                  <a:lnTo>
                    <a:pt x="3425" y="24402"/>
                  </a:lnTo>
                  <a:lnTo>
                    <a:pt x="2673" y="23410"/>
                  </a:lnTo>
                  <a:lnTo>
                    <a:pt x="1857" y="22306"/>
                  </a:lnTo>
                  <a:lnTo>
                    <a:pt x="1857" y="22306"/>
                  </a:lnTo>
                  <a:lnTo>
                    <a:pt x="1841" y="22290"/>
                  </a:lnTo>
                  <a:lnTo>
                    <a:pt x="1825" y="22258"/>
                  </a:lnTo>
                  <a:lnTo>
                    <a:pt x="1793" y="22114"/>
                  </a:lnTo>
                  <a:lnTo>
                    <a:pt x="1761" y="21906"/>
                  </a:lnTo>
                  <a:lnTo>
                    <a:pt x="1745" y="21618"/>
                  </a:lnTo>
                  <a:lnTo>
                    <a:pt x="1745" y="20850"/>
                  </a:lnTo>
                  <a:lnTo>
                    <a:pt x="1745" y="19826"/>
                  </a:lnTo>
                  <a:lnTo>
                    <a:pt x="1761" y="17234"/>
                  </a:lnTo>
                  <a:lnTo>
                    <a:pt x="1761" y="15730"/>
                  </a:lnTo>
                  <a:lnTo>
                    <a:pt x="1745" y="14130"/>
                  </a:lnTo>
                  <a:lnTo>
                    <a:pt x="1713" y="12466"/>
                  </a:lnTo>
                  <a:lnTo>
                    <a:pt x="1649" y="10802"/>
                  </a:lnTo>
                  <a:lnTo>
                    <a:pt x="1585" y="9970"/>
                  </a:lnTo>
                  <a:lnTo>
                    <a:pt x="1537" y="9137"/>
                  </a:lnTo>
                  <a:lnTo>
                    <a:pt x="1457" y="8337"/>
                  </a:lnTo>
                  <a:lnTo>
                    <a:pt x="1377" y="7537"/>
                  </a:lnTo>
                  <a:lnTo>
                    <a:pt x="1281" y="6769"/>
                  </a:lnTo>
                  <a:lnTo>
                    <a:pt x="1153" y="6033"/>
                  </a:lnTo>
                  <a:lnTo>
                    <a:pt x="1025" y="5329"/>
                  </a:lnTo>
                  <a:lnTo>
                    <a:pt x="881" y="4657"/>
                  </a:lnTo>
                  <a:lnTo>
                    <a:pt x="721" y="4033"/>
                  </a:lnTo>
                  <a:lnTo>
                    <a:pt x="529" y="3441"/>
                  </a:lnTo>
                  <a:lnTo>
                    <a:pt x="433" y="3169"/>
                  </a:lnTo>
                  <a:lnTo>
                    <a:pt x="321" y="2913"/>
                  </a:lnTo>
                  <a:lnTo>
                    <a:pt x="209" y="2673"/>
                  </a:lnTo>
                  <a:lnTo>
                    <a:pt x="97" y="2433"/>
                  </a:lnTo>
                  <a:lnTo>
                    <a:pt x="97" y="2433"/>
                  </a:lnTo>
                  <a:lnTo>
                    <a:pt x="49" y="2305"/>
                  </a:lnTo>
                  <a:lnTo>
                    <a:pt x="17" y="2193"/>
                  </a:lnTo>
                  <a:lnTo>
                    <a:pt x="1" y="2081"/>
                  </a:lnTo>
                  <a:lnTo>
                    <a:pt x="1" y="1953"/>
                  </a:lnTo>
                  <a:lnTo>
                    <a:pt x="33" y="1841"/>
                  </a:lnTo>
                  <a:lnTo>
                    <a:pt x="81" y="1729"/>
                  </a:lnTo>
                  <a:lnTo>
                    <a:pt x="145" y="1633"/>
                  </a:lnTo>
                  <a:lnTo>
                    <a:pt x="225" y="1521"/>
                  </a:lnTo>
                  <a:lnTo>
                    <a:pt x="321" y="1425"/>
                  </a:lnTo>
                  <a:lnTo>
                    <a:pt x="433" y="1329"/>
                  </a:lnTo>
                  <a:lnTo>
                    <a:pt x="561" y="1233"/>
                  </a:lnTo>
                  <a:lnTo>
                    <a:pt x="705" y="1137"/>
                  </a:lnTo>
                  <a:lnTo>
                    <a:pt x="1025" y="977"/>
                  </a:lnTo>
                  <a:lnTo>
                    <a:pt x="1409" y="817"/>
                  </a:lnTo>
                  <a:lnTo>
                    <a:pt x="1841" y="657"/>
                  </a:lnTo>
                  <a:lnTo>
                    <a:pt x="2305" y="529"/>
                  </a:lnTo>
                  <a:lnTo>
                    <a:pt x="2801" y="417"/>
                  </a:lnTo>
                  <a:lnTo>
                    <a:pt x="3345" y="305"/>
                  </a:lnTo>
                  <a:lnTo>
                    <a:pt x="3889" y="225"/>
                  </a:lnTo>
                  <a:lnTo>
                    <a:pt x="4481" y="145"/>
                  </a:lnTo>
                  <a:lnTo>
                    <a:pt x="5073" y="81"/>
                  </a:lnTo>
                  <a:lnTo>
                    <a:pt x="5665" y="49"/>
                  </a:lnTo>
                  <a:lnTo>
                    <a:pt x="6273" y="17"/>
                  </a:lnTo>
                  <a:lnTo>
                    <a:pt x="6881" y="1"/>
                  </a:lnTo>
                  <a:lnTo>
                    <a:pt x="7473" y="1"/>
                  </a:lnTo>
                  <a:lnTo>
                    <a:pt x="8065" y="33"/>
                  </a:lnTo>
                  <a:lnTo>
                    <a:pt x="8625" y="65"/>
                  </a:lnTo>
                  <a:lnTo>
                    <a:pt x="9169" y="113"/>
                  </a:lnTo>
                  <a:lnTo>
                    <a:pt x="9697" y="193"/>
                  </a:lnTo>
                  <a:lnTo>
                    <a:pt x="10177" y="273"/>
                  </a:lnTo>
                  <a:lnTo>
                    <a:pt x="10625" y="385"/>
                  </a:lnTo>
                  <a:lnTo>
                    <a:pt x="11041" y="513"/>
                  </a:lnTo>
                  <a:lnTo>
                    <a:pt x="11393" y="657"/>
                  </a:lnTo>
                  <a:lnTo>
                    <a:pt x="11553" y="737"/>
                  </a:lnTo>
                  <a:lnTo>
                    <a:pt x="11697" y="833"/>
                  </a:lnTo>
                  <a:lnTo>
                    <a:pt x="11825" y="913"/>
                  </a:lnTo>
                  <a:lnTo>
                    <a:pt x="11937" y="1009"/>
                  </a:lnTo>
                  <a:lnTo>
                    <a:pt x="12033" y="1105"/>
                  </a:lnTo>
                  <a:lnTo>
                    <a:pt x="12113" y="1217"/>
                  </a:lnTo>
                  <a:lnTo>
                    <a:pt x="12177" y="1329"/>
                  </a:lnTo>
                  <a:lnTo>
                    <a:pt x="12225" y="1441"/>
                  </a:lnTo>
                  <a:lnTo>
                    <a:pt x="12257" y="1553"/>
                  </a:lnTo>
                  <a:lnTo>
                    <a:pt x="12273" y="16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411504" y="1158356"/>
              <a:ext cx="273459" cy="437347"/>
            </a:xfrm>
            <a:custGeom>
              <a:rect b="b" l="l" r="r" t="t"/>
              <a:pathLst>
                <a:path extrusionOk="0" h="25106" w="15698">
                  <a:moveTo>
                    <a:pt x="14833" y="15921"/>
                  </a:moveTo>
                  <a:lnTo>
                    <a:pt x="14833" y="15921"/>
                  </a:lnTo>
                  <a:lnTo>
                    <a:pt x="14625" y="15489"/>
                  </a:lnTo>
                  <a:lnTo>
                    <a:pt x="14465" y="15057"/>
                  </a:lnTo>
                  <a:lnTo>
                    <a:pt x="14337" y="14657"/>
                  </a:lnTo>
                  <a:lnTo>
                    <a:pt x="14225" y="14257"/>
                  </a:lnTo>
                  <a:lnTo>
                    <a:pt x="14161" y="13857"/>
                  </a:lnTo>
                  <a:lnTo>
                    <a:pt x="14113" y="13473"/>
                  </a:lnTo>
                  <a:lnTo>
                    <a:pt x="14097" y="13105"/>
                  </a:lnTo>
                  <a:lnTo>
                    <a:pt x="14097" y="12737"/>
                  </a:lnTo>
                  <a:lnTo>
                    <a:pt x="14129" y="12369"/>
                  </a:lnTo>
                  <a:lnTo>
                    <a:pt x="14177" y="12017"/>
                  </a:lnTo>
                  <a:lnTo>
                    <a:pt x="14241" y="11681"/>
                  </a:lnTo>
                  <a:lnTo>
                    <a:pt x="14321" y="11329"/>
                  </a:lnTo>
                  <a:lnTo>
                    <a:pt x="14401" y="11009"/>
                  </a:lnTo>
                  <a:lnTo>
                    <a:pt x="14497" y="10673"/>
                  </a:lnTo>
                  <a:lnTo>
                    <a:pt x="14721" y="10049"/>
                  </a:lnTo>
                  <a:lnTo>
                    <a:pt x="15185" y="8849"/>
                  </a:lnTo>
                  <a:lnTo>
                    <a:pt x="15393" y="8273"/>
                  </a:lnTo>
                  <a:lnTo>
                    <a:pt x="15473" y="7985"/>
                  </a:lnTo>
                  <a:lnTo>
                    <a:pt x="15553" y="7713"/>
                  </a:lnTo>
                  <a:lnTo>
                    <a:pt x="15617" y="7441"/>
                  </a:lnTo>
                  <a:lnTo>
                    <a:pt x="15665" y="7169"/>
                  </a:lnTo>
                  <a:lnTo>
                    <a:pt x="15697" y="6897"/>
                  </a:lnTo>
                  <a:lnTo>
                    <a:pt x="15697" y="6625"/>
                  </a:lnTo>
                  <a:lnTo>
                    <a:pt x="15681" y="6353"/>
                  </a:lnTo>
                  <a:lnTo>
                    <a:pt x="15633" y="6097"/>
                  </a:lnTo>
                  <a:lnTo>
                    <a:pt x="15569" y="5825"/>
                  </a:lnTo>
                  <a:lnTo>
                    <a:pt x="15457" y="5569"/>
                  </a:lnTo>
                  <a:lnTo>
                    <a:pt x="15457" y="5569"/>
                  </a:lnTo>
                  <a:lnTo>
                    <a:pt x="15201" y="5009"/>
                  </a:lnTo>
                  <a:lnTo>
                    <a:pt x="14897" y="4480"/>
                  </a:lnTo>
                  <a:lnTo>
                    <a:pt x="14577" y="3984"/>
                  </a:lnTo>
                  <a:lnTo>
                    <a:pt x="14241" y="3504"/>
                  </a:lnTo>
                  <a:lnTo>
                    <a:pt x="13873" y="3056"/>
                  </a:lnTo>
                  <a:lnTo>
                    <a:pt x="13489" y="2640"/>
                  </a:lnTo>
                  <a:lnTo>
                    <a:pt x="13089" y="2240"/>
                  </a:lnTo>
                  <a:lnTo>
                    <a:pt x="12673" y="1888"/>
                  </a:lnTo>
                  <a:lnTo>
                    <a:pt x="12241" y="1552"/>
                  </a:lnTo>
                  <a:lnTo>
                    <a:pt x="11793" y="1248"/>
                  </a:lnTo>
                  <a:lnTo>
                    <a:pt x="11329" y="976"/>
                  </a:lnTo>
                  <a:lnTo>
                    <a:pt x="10865" y="736"/>
                  </a:lnTo>
                  <a:lnTo>
                    <a:pt x="10385" y="544"/>
                  </a:lnTo>
                  <a:lnTo>
                    <a:pt x="9889" y="368"/>
                  </a:lnTo>
                  <a:lnTo>
                    <a:pt x="9393" y="224"/>
                  </a:lnTo>
                  <a:lnTo>
                    <a:pt x="8897" y="112"/>
                  </a:lnTo>
                  <a:lnTo>
                    <a:pt x="8401" y="32"/>
                  </a:lnTo>
                  <a:lnTo>
                    <a:pt x="7889" y="0"/>
                  </a:lnTo>
                  <a:lnTo>
                    <a:pt x="7393" y="0"/>
                  </a:lnTo>
                  <a:lnTo>
                    <a:pt x="6897" y="32"/>
                  </a:lnTo>
                  <a:lnTo>
                    <a:pt x="6401" y="96"/>
                  </a:lnTo>
                  <a:lnTo>
                    <a:pt x="5905" y="208"/>
                  </a:lnTo>
                  <a:lnTo>
                    <a:pt x="5409" y="352"/>
                  </a:lnTo>
                  <a:lnTo>
                    <a:pt x="5169" y="432"/>
                  </a:lnTo>
                  <a:lnTo>
                    <a:pt x="4929" y="528"/>
                  </a:lnTo>
                  <a:lnTo>
                    <a:pt x="4705" y="624"/>
                  </a:lnTo>
                  <a:lnTo>
                    <a:pt x="4465" y="752"/>
                  </a:lnTo>
                  <a:lnTo>
                    <a:pt x="4241" y="864"/>
                  </a:lnTo>
                  <a:lnTo>
                    <a:pt x="4001" y="1008"/>
                  </a:lnTo>
                  <a:lnTo>
                    <a:pt x="3777" y="1152"/>
                  </a:lnTo>
                  <a:lnTo>
                    <a:pt x="3569" y="1296"/>
                  </a:lnTo>
                  <a:lnTo>
                    <a:pt x="3345" y="1456"/>
                  </a:lnTo>
                  <a:lnTo>
                    <a:pt x="3137" y="1632"/>
                  </a:lnTo>
                  <a:lnTo>
                    <a:pt x="2929" y="1824"/>
                  </a:lnTo>
                  <a:lnTo>
                    <a:pt x="2721" y="2016"/>
                  </a:lnTo>
                  <a:lnTo>
                    <a:pt x="2513" y="2224"/>
                  </a:lnTo>
                  <a:lnTo>
                    <a:pt x="2321" y="2432"/>
                  </a:lnTo>
                  <a:lnTo>
                    <a:pt x="2129" y="2656"/>
                  </a:lnTo>
                  <a:lnTo>
                    <a:pt x="1937" y="2896"/>
                  </a:lnTo>
                  <a:lnTo>
                    <a:pt x="1761" y="3136"/>
                  </a:lnTo>
                  <a:lnTo>
                    <a:pt x="1584" y="3392"/>
                  </a:lnTo>
                  <a:lnTo>
                    <a:pt x="1584" y="3392"/>
                  </a:lnTo>
                  <a:lnTo>
                    <a:pt x="1456" y="3600"/>
                  </a:lnTo>
                  <a:lnTo>
                    <a:pt x="1328" y="3824"/>
                  </a:lnTo>
                  <a:lnTo>
                    <a:pt x="1216" y="4048"/>
                  </a:lnTo>
                  <a:lnTo>
                    <a:pt x="1104" y="4304"/>
                  </a:lnTo>
                  <a:lnTo>
                    <a:pt x="896" y="4816"/>
                  </a:lnTo>
                  <a:lnTo>
                    <a:pt x="704" y="5393"/>
                  </a:lnTo>
                  <a:lnTo>
                    <a:pt x="544" y="6001"/>
                  </a:lnTo>
                  <a:lnTo>
                    <a:pt x="400" y="6657"/>
                  </a:lnTo>
                  <a:lnTo>
                    <a:pt x="272" y="7329"/>
                  </a:lnTo>
                  <a:lnTo>
                    <a:pt x="176" y="8049"/>
                  </a:lnTo>
                  <a:lnTo>
                    <a:pt x="96" y="8785"/>
                  </a:lnTo>
                  <a:lnTo>
                    <a:pt x="48" y="9537"/>
                  </a:lnTo>
                  <a:lnTo>
                    <a:pt x="0" y="10321"/>
                  </a:lnTo>
                  <a:lnTo>
                    <a:pt x="0" y="11121"/>
                  </a:lnTo>
                  <a:lnTo>
                    <a:pt x="0" y="11921"/>
                  </a:lnTo>
                  <a:lnTo>
                    <a:pt x="32" y="12737"/>
                  </a:lnTo>
                  <a:lnTo>
                    <a:pt x="80" y="13553"/>
                  </a:lnTo>
                  <a:lnTo>
                    <a:pt x="160" y="14369"/>
                  </a:lnTo>
                  <a:lnTo>
                    <a:pt x="240" y="15185"/>
                  </a:lnTo>
                  <a:lnTo>
                    <a:pt x="368" y="16001"/>
                  </a:lnTo>
                  <a:lnTo>
                    <a:pt x="496" y="16801"/>
                  </a:lnTo>
                  <a:lnTo>
                    <a:pt x="656" y="17585"/>
                  </a:lnTo>
                  <a:lnTo>
                    <a:pt x="832" y="18353"/>
                  </a:lnTo>
                  <a:lnTo>
                    <a:pt x="1040" y="19089"/>
                  </a:lnTo>
                  <a:lnTo>
                    <a:pt x="1248" y="19809"/>
                  </a:lnTo>
                  <a:lnTo>
                    <a:pt x="1504" y="20498"/>
                  </a:lnTo>
                  <a:lnTo>
                    <a:pt x="1761" y="21154"/>
                  </a:lnTo>
                  <a:lnTo>
                    <a:pt x="2049" y="21778"/>
                  </a:lnTo>
                  <a:lnTo>
                    <a:pt x="2193" y="22066"/>
                  </a:lnTo>
                  <a:lnTo>
                    <a:pt x="2353" y="22354"/>
                  </a:lnTo>
                  <a:lnTo>
                    <a:pt x="2513" y="22626"/>
                  </a:lnTo>
                  <a:lnTo>
                    <a:pt x="2673" y="22882"/>
                  </a:lnTo>
                  <a:lnTo>
                    <a:pt x="2849" y="23138"/>
                  </a:lnTo>
                  <a:lnTo>
                    <a:pt x="3025" y="23378"/>
                  </a:lnTo>
                  <a:lnTo>
                    <a:pt x="3201" y="23602"/>
                  </a:lnTo>
                  <a:lnTo>
                    <a:pt x="3393" y="23810"/>
                  </a:lnTo>
                  <a:lnTo>
                    <a:pt x="3585" y="24002"/>
                  </a:lnTo>
                  <a:lnTo>
                    <a:pt x="3777" y="24194"/>
                  </a:lnTo>
                  <a:lnTo>
                    <a:pt x="3985" y="24354"/>
                  </a:lnTo>
                  <a:lnTo>
                    <a:pt x="4193" y="24514"/>
                  </a:lnTo>
                  <a:lnTo>
                    <a:pt x="4193" y="24514"/>
                  </a:lnTo>
                  <a:lnTo>
                    <a:pt x="4385" y="24642"/>
                  </a:lnTo>
                  <a:lnTo>
                    <a:pt x="4593" y="24754"/>
                  </a:lnTo>
                  <a:lnTo>
                    <a:pt x="4801" y="24850"/>
                  </a:lnTo>
                  <a:lnTo>
                    <a:pt x="5009" y="24930"/>
                  </a:lnTo>
                  <a:lnTo>
                    <a:pt x="5217" y="24994"/>
                  </a:lnTo>
                  <a:lnTo>
                    <a:pt x="5441" y="25042"/>
                  </a:lnTo>
                  <a:lnTo>
                    <a:pt x="5665" y="25074"/>
                  </a:lnTo>
                  <a:lnTo>
                    <a:pt x="5905" y="25090"/>
                  </a:lnTo>
                  <a:lnTo>
                    <a:pt x="6129" y="25106"/>
                  </a:lnTo>
                  <a:lnTo>
                    <a:pt x="6369" y="25106"/>
                  </a:lnTo>
                  <a:lnTo>
                    <a:pt x="6609" y="25090"/>
                  </a:lnTo>
                  <a:lnTo>
                    <a:pt x="6849" y="25058"/>
                  </a:lnTo>
                  <a:lnTo>
                    <a:pt x="7089" y="25010"/>
                  </a:lnTo>
                  <a:lnTo>
                    <a:pt x="7329" y="24962"/>
                  </a:lnTo>
                  <a:lnTo>
                    <a:pt x="7569" y="24898"/>
                  </a:lnTo>
                  <a:lnTo>
                    <a:pt x="7825" y="24818"/>
                  </a:lnTo>
                  <a:lnTo>
                    <a:pt x="8321" y="24626"/>
                  </a:lnTo>
                  <a:lnTo>
                    <a:pt x="8801" y="24418"/>
                  </a:lnTo>
                  <a:lnTo>
                    <a:pt x="9297" y="24162"/>
                  </a:lnTo>
                  <a:lnTo>
                    <a:pt x="9793" y="23858"/>
                  </a:lnTo>
                  <a:lnTo>
                    <a:pt x="10273" y="23538"/>
                  </a:lnTo>
                  <a:lnTo>
                    <a:pt x="10737" y="23202"/>
                  </a:lnTo>
                  <a:lnTo>
                    <a:pt x="11201" y="22834"/>
                  </a:lnTo>
                  <a:lnTo>
                    <a:pt x="11649" y="22434"/>
                  </a:lnTo>
                  <a:lnTo>
                    <a:pt x="12081" y="22034"/>
                  </a:lnTo>
                  <a:lnTo>
                    <a:pt x="12497" y="21618"/>
                  </a:lnTo>
                  <a:lnTo>
                    <a:pt x="12881" y="21186"/>
                  </a:lnTo>
                  <a:lnTo>
                    <a:pt x="13249" y="20738"/>
                  </a:lnTo>
                  <a:lnTo>
                    <a:pt x="13585" y="20290"/>
                  </a:lnTo>
                  <a:lnTo>
                    <a:pt x="13889" y="19842"/>
                  </a:lnTo>
                  <a:lnTo>
                    <a:pt x="14177" y="19393"/>
                  </a:lnTo>
                  <a:lnTo>
                    <a:pt x="14417" y="18945"/>
                  </a:lnTo>
                  <a:lnTo>
                    <a:pt x="14625" y="18513"/>
                  </a:lnTo>
                  <a:lnTo>
                    <a:pt x="14785" y="18097"/>
                  </a:lnTo>
                  <a:lnTo>
                    <a:pt x="14913" y="17681"/>
                  </a:lnTo>
                  <a:lnTo>
                    <a:pt x="14961" y="17473"/>
                  </a:lnTo>
                  <a:lnTo>
                    <a:pt x="14993" y="17281"/>
                  </a:lnTo>
                  <a:lnTo>
                    <a:pt x="15025" y="17089"/>
                  </a:lnTo>
                  <a:lnTo>
                    <a:pt x="15041" y="16897"/>
                  </a:lnTo>
                  <a:lnTo>
                    <a:pt x="15025" y="16721"/>
                  </a:lnTo>
                  <a:lnTo>
                    <a:pt x="15025" y="16545"/>
                  </a:lnTo>
                  <a:lnTo>
                    <a:pt x="14993" y="16385"/>
                  </a:lnTo>
                  <a:lnTo>
                    <a:pt x="14961" y="16225"/>
                  </a:lnTo>
                  <a:lnTo>
                    <a:pt x="14897" y="16065"/>
                  </a:lnTo>
                  <a:lnTo>
                    <a:pt x="14833" y="1592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411504" y="1158356"/>
              <a:ext cx="273459" cy="437347"/>
            </a:xfrm>
            <a:custGeom>
              <a:rect b="b" l="l" r="r" t="t"/>
              <a:pathLst>
                <a:path extrusionOk="0" fill="none" h="25106" w="15698">
                  <a:moveTo>
                    <a:pt x="14833" y="15921"/>
                  </a:moveTo>
                  <a:lnTo>
                    <a:pt x="14833" y="15921"/>
                  </a:lnTo>
                  <a:lnTo>
                    <a:pt x="14625" y="15489"/>
                  </a:lnTo>
                  <a:lnTo>
                    <a:pt x="14465" y="15057"/>
                  </a:lnTo>
                  <a:lnTo>
                    <a:pt x="14337" y="14657"/>
                  </a:lnTo>
                  <a:lnTo>
                    <a:pt x="14225" y="14257"/>
                  </a:lnTo>
                  <a:lnTo>
                    <a:pt x="14161" y="13857"/>
                  </a:lnTo>
                  <a:lnTo>
                    <a:pt x="14113" y="13473"/>
                  </a:lnTo>
                  <a:lnTo>
                    <a:pt x="14097" y="13105"/>
                  </a:lnTo>
                  <a:lnTo>
                    <a:pt x="14097" y="12737"/>
                  </a:lnTo>
                  <a:lnTo>
                    <a:pt x="14129" y="12369"/>
                  </a:lnTo>
                  <a:lnTo>
                    <a:pt x="14177" y="12017"/>
                  </a:lnTo>
                  <a:lnTo>
                    <a:pt x="14241" y="11681"/>
                  </a:lnTo>
                  <a:lnTo>
                    <a:pt x="14321" y="11329"/>
                  </a:lnTo>
                  <a:lnTo>
                    <a:pt x="14401" y="11009"/>
                  </a:lnTo>
                  <a:lnTo>
                    <a:pt x="14497" y="10673"/>
                  </a:lnTo>
                  <a:lnTo>
                    <a:pt x="14721" y="10049"/>
                  </a:lnTo>
                  <a:lnTo>
                    <a:pt x="15185" y="8849"/>
                  </a:lnTo>
                  <a:lnTo>
                    <a:pt x="15393" y="8273"/>
                  </a:lnTo>
                  <a:lnTo>
                    <a:pt x="15473" y="7985"/>
                  </a:lnTo>
                  <a:lnTo>
                    <a:pt x="15553" y="7713"/>
                  </a:lnTo>
                  <a:lnTo>
                    <a:pt x="15617" y="7441"/>
                  </a:lnTo>
                  <a:lnTo>
                    <a:pt x="15665" y="7169"/>
                  </a:lnTo>
                  <a:lnTo>
                    <a:pt x="15697" y="6897"/>
                  </a:lnTo>
                  <a:lnTo>
                    <a:pt x="15697" y="6625"/>
                  </a:lnTo>
                  <a:lnTo>
                    <a:pt x="15681" y="6353"/>
                  </a:lnTo>
                  <a:lnTo>
                    <a:pt x="15633" y="6097"/>
                  </a:lnTo>
                  <a:lnTo>
                    <a:pt x="15569" y="5825"/>
                  </a:lnTo>
                  <a:lnTo>
                    <a:pt x="15457" y="5569"/>
                  </a:lnTo>
                  <a:lnTo>
                    <a:pt x="15457" y="5569"/>
                  </a:lnTo>
                  <a:lnTo>
                    <a:pt x="15201" y="5009"/>
                  </a:lnTo>
                  <a:lnTo>
                    <a:pt x="14897" y="4480"/>
                  </a:lnTo>
                  <a:lnTo>
                    <a:pt x="14577" y="3984"/>
                  </a:lnTo>
                  <a:lnTo>
                    <a:pt x="14241" y="3504"/>
                  </a:lnTo>
                  <a:lnTo>
                    <a:pt x="13873" y="3056"/>
                  </a:lnTo>
                  <a:lnTo>
                    <a:pt x="13489" y="2640"/>
                  </a:lnTo>
                  <a:lnTo>
                    <a:pt x="13089" y="2240"/>
                  </a:lnTo>
                  <a:lnTo>
                    <a:pt x="12673" y="1888"/>
                  </a:lnTo>
                  <a:lnTo>
                    <a:pt x="12241" y="1552"/>
                  </a:lnTo>
                  <a:lnTo>
                    <a:pt x="11793" y="1248"/>
                  </a:lnTo>
                  <a:lnTo>
                    <a:pt x="11329" y="976"/>
                  </a:lnTo>
                  <a:lnTo>
                    <a:pt x="10865" y="736"/>
                  </a:lnTo>
                  <a:lnTo>
                    <a:pt x="10385" y="544"/>
                  </a:lnTo>
                  <a:lnTo>
                    <a:pt x="9889" y="368"/>
                  </a:lnTo>
                  <a:lnTo>
                    <a:pt x="9393" y="224"/>
                  </a:lnTo>
                  <a:lnTo>
                    <a:pt x="8897" y="112"/>
                  </a:lnTo>
                  <a:lnTo>
                    <a:pt x="8401" y="32"/>
                  </a:lnTo>
                  <a:lnTo>
                    <a:pt x="7889" y="0"/>
                  </a:lnTo>
                  <a:lnTo>
                    <a:pt x="7393" y="0"/>
                  </a:lnTo>
                  <a:lnTo>
                    <a:pt x="6897" y="32"/>
                  </a:lnTo>
                  <a:lnTo>
                    <a:pt x="6401" y="96"/>
                  </a:lnTo>
                  <a:lnTo>
                    <a:pt x="5905" y="208"/>
                  </a:lnTo>
                  <a:lnTo>
                    <a:pt x="5409" y="352"/>
                  </a:lnTo>
                  <a:lnTo>
                    <a:pt x="5169" y="432"/>
                  </a:lnTo>
                  <a:lnTo>
                    <a:pt x="4929" y="528"/>
                  </a:lnTo>
                  <a:lnTo>
                    <a:pt x="4705" y="624"/>
                  </a:lnTo>
                  <a:lnTo>
                    <a:pt x="4465" y="752"/>
                  </a:lnTo>
                  <a:lnTo>
                    <a:pt x="4241" y="864"/>
                  </a:lnTo>
                  <a:lnTo>
                    <a:pt x="4001" y="1008"/>
                  </a:lnTo>
                  <a:lnTo>
                    <a:pt x="3777" y="1152"/>
                  </a:lnTo>
                  <a:lnTo>
                    <a:pt x="3569" y="1296"/>
                  </a:lnTo>
                  <a:lnTo>
                    <a:pt x="3345" y="1456"/>
                  </a:lnTo>
                  <a:lnTo>
                    <a:pt x="3137" y="1632"/>
                  </a:lnTo>
                  <a:lnTo>
                    <a:pt x="2929" y="1824"/>
                  </a:lnTo>
                  <a:lnTo>
                    <a:pt x="2721" y="2016"/>
                  </a:lnTo>
                  <a:lnTo>
                    <a:pt x="2513" y="2224"/>
                  </a:lnTo>
                  <a:lnTo>
                    <a:pt x="2321" y="2432"/>
                  </a:lnTo>
                  <a:lnTo>
                    <a:pt x="2129" y="2656"/>
                  </a:lnTo>
                  <a:lnTo>
                    <a:pt x="1937" y="2896"/>
                  </a:lnTo>
                  <a:lnTo>
                    <a:pt x="1761" y="3136"/>
                  </a:lnTo>
                  <a:lnTo>
                    <a:pt x="1584" y="3392"/>
                  </a:lnTo>
                  <a:lnTo>
                    <a:pt x="1584" y="3392"/>
                  </a:lnTo>
                  <a:lnTo>
                    <a:pt x="1456" y="3600"/>
                  </a:lnTo>
                  <a:lnTo>
                    <a:pt x="1328" y="3824"/>
                  </a:lnTo>
                  <a:lnTo>
                    <a:pt x="1216" y="4048"/>
                  </a:lnTo>
                  <a:lnTo>
                    <a:pt x="1104" y="4304"/>
                  </a:lnTo>
                  <a:lnTo>
                    <a:pt x="896" y="4816"/>
                  </a:lnTo>
                  <a:lnTo>
                    <a:pt x="704" y="5393"/>
                  </a:lnTo>
                  <a:lnTo>
                    <a:pt x="544" y="6001"/>
                  </a:lnTo>
                  <a:lnTo>
                    <a:pt x="400" y="6657"/>
                  </a:lnTo>
                  <a:lnTo>
                    <a:pt x="272" y="7329"/>
                  </a:lnTo>
                  <a:lnTo>
                    <a:pt x="176" y="8049"/>
                  </a:lnTo>
                  <a:lnTo>
                    <a:pt x="96" y="8785"/>
                  </a:lnTo>
                  <a:lnTo>
                    <a:pt x="48" y="9537"/>
                  </a:lnTo>
                  <a:lnTo>
                    <a:pt x="0" y="10321"/>
                  </a:lnTo>
                  <a:lnTo>
                    <a:pt x="0" y="11121"/>
                  </a:lnTo>
                  <a:lnTo>
                    <a:pt x="0" y="11921"/>
                  </a:lnTo>
                  <a:lnTo>
                    <a:pt x="32" y="12737"/>
                  </a:lnTo>
                  <a:lnTo>
                    <a:pt x="80" y="13553"/>
                  </a:lnTo>
                  <a:lnTo>
                    <a:pt x="160" y="14369"/>
                  </a:lnTo>
                  <a:lnTo>
                    <a:pt x="240" y="15185"/>
                  </a:lnTo>
                  <a:lnTo>
                    <a:pt x="368" y="16001"/>
                  </a:lnTo>
                  <a:lnTo>
                    <a:pt x="496" y="16801"/>
                  </a:lnTo>
                  <a:lnTo>
                    <a:pt x="656" y="17585"/>
                  </a:lnTo>
                  <a:lnTo>
                    <a:pt x="832" y="18353"/>
                  </a:lnTo>
                  <a:lnTo>
                    <a:pt x="1040" y="19089"/>
                  </a:lnTo>
                  <a:lnTo>
                    <a:pt x="1248" y="19809"/>
                  </a:lnTo>
                  <a:lnTo>
                    <a:pt x="1504" y="20498"/>
                  </a:lnTo>
                  <a:lnTo>
                    <a:pt x="1761" y="21154"/>
                  </a:lnTo>
                  <a:lnTo>
                    <a:pt x="2049" y="21778"/>
                  </a:lnTo>
                  <a:lnTo>
                    <a:pt x="2193" y="22066"/>
                  </a:lnTo>
                  <a:lnTo>
                    <a:pt x="2353" y="22354"/>
                  </a:lnTo>
                  <a:lnTo>
                    <a:pt x="2513" y="22626"/>
                  </a:lnTo>
                  <a:lnTo>
                    <a:pt x="2673" y="22882"/>
                  </a:lnTo>
                  <a:lnTo>
                    <a:pt x="2849" y="23138"/>
                  </a:lnTo>
                  <a:lnTo>
                    <a:pt x="3025" y="23378"/>
                  </a:lnTo>
                  <a:lnTo>
                    <a:pt x="3201" y="23602"/>
                  </a:lnTo>
                  <a:lnTo>
                    <a:pt x="3393" y="23810"/>
                  </a:lnTo>
                  <a:lnTo>
                    <a:pt x="3585" y="24002"/>
                  </a:lnTo>
                  <a:lnTo>
                    <a:pt x="3777" y="24194"/>
                  </a:lnTo>
                  <a:lnTo>
                    <a:pt x="3985" y="24354"/>
                  </a:lnTo>
                  <a:lnTo>
                    <a:pt x="4193" y="24514"/>
                  </a:lnTo>
                  <a:lnTo>
                    <a:pt x="4193" y="24514"/>
                  </a:lnTo>
                  <a:lnTo>
                    <a:pt x="4385" y="24642"/>
                  </a:lnTo>
                  <a:lnTo>
                    <a:pt x="4593" y="24754"/>
                  </a:lnTo>
                  <a:lnTo>
                    <a:pt x="4801" y="24850"/>
                  </a:lnTo>
                  <a:lnTo>
                    <a:pt x="5009" y="24930"/>
                  </a:lnTo>
                  <a:lnTo>
                    <a:pt x="5217" y="24994"/>
                  </a:lnTo>
                  <a:lnTo>
                    <a:pt x="5441" y="25042"/>
                  </a:lnTo>
                  <a:lnTo>
                    <a:pt x="5665" y="25074"/>
                  </a:lnTo>
                  <a:lnTo>
                    <a:pt x="5905" y="25090"/>
                  </a:lnTo>
                  <a:lnTo>
                    <a:pt x="6129" y="25106"/>
                  </a:lnTo>
                  <a:lnTo>
                    <a:pt x="6369" y="25106"/>
                  </a:lnTo>
                  <a:lnTo>
                    <a:pt x="6609" y="25090"/>
                  </a:lnTo>
                  <a:lnTo>
                    <a:pt x="6849" y="25058"/>
                  </a:lnTo>
                  <a:lnTo>
                    <a:pt x="7089" y="25010"/>
                  </a:lnTo>
                  <a:lnTo>
                    <a:pt x="7329" y="24962"/>
                  </a:lnTo>
                  <a:lnTo>
                    <a:pt x="7569" y="24898"/>
                  </a:lnTo>
                  <a:lnTo>
                    <a:pt x="7825" y="24818"/>
                  </a:lnTo>
                  <a:lnTo>
                    <a:pt x="8321" y="24626"/>
                  </a:lnTo>
                  <a:lnTo>
                    <a:pt x="8801" y="24418"/>
                  </a:lnTo>
                  <a:lnTo>
                    <a:pt x="9297" y="24162"/>
                  </a:lnTo>
                  <a:lnTo>
                    <a:pt x="9793" y="23858"/>
                  </a:lnTo>
                  <a:lnTo>
                    <a:pt x="10273" y="23538"/>
                  </a:lnTo>
                  <a:lnTo>
                    <a:pt x="10737" y="23202"/>
                  </a:lnTo>
                  <a:lnTo>
                    <a:pt x="11201" y="22834"/>
                  </a:lnTo>
                  <a:lnTo>
                    <a:pt x="11649" y="22434"/>
                  </a:lnTo>
                  <a:lnTo>
                    <a:pt x="12081" y="22034"/>
                  </a:lnTo>
                  <a:lnTo>
                    <a:pt x="12497" y="21618"/>
                  </a:lnTo>
                  <a:lnTo>
                    <a:pt x="12881" y="21186"/>
                  </a:lnTo>
                  <a:lnTo>
                    <a:pt x="13249" y="20738"/>
                  </a:lnTo>
                  <a:lnTo>
                    <a:pt x="13585" y="20290"/>
                  </a:lnTo>
                  <a:lnTo>
                    <a:pt x="13889" y="19842"/>
                  </a:lnTo>
                  <a:lnTo>
                    <a:pt x="14177" y="19393"/>
                  </a:lnTo>
                  <a:lnTo>
                    <a:pt x="14417" y="18945"/>
                  </a:lnTo>
                  <a:lnTo>
                    <a:pt x="14625" y="18513"/>
                  </a:lnTo>
                  <a:lnTo>
                    <a:pt x="14785" y="18097"/>
                  </a:lnTo>
                  <a:lnTo>
                    <a:pt x="14913" y="17681"/>
                  </a:lnTo>
                  <a:lnTo>
                    <a:pt x="14961" y="17473"/>
                  </a:lnTo>
                  <a:lnTo>
                    <a:pt x="14993" y="17281"/>
                  </a:lnTo>
                  <a:lnTo>
                    <a:pt x="15025" y="17089"/>
                  </a:lnTo>
                  <a:lnTo>
                    <a:pt x="15041" y="16897"/>
                  </a:lnTo>
                  <a:lnTo>
                    <a:pt x="15025" y="16721"/>
                  </a:lnTo>
                  <a:lnTo>
                    <a:pt x="15025" y="16545"/>
                  </a:lnTo>
                  <a:lnTo>
                    <a:pt x="14993" y="16385"/>
                  </a:lnTo>
                  <a:lnTo>
                    <a:pt x="14961" y="16225"/>
                  </a:lnTo>
                  <a:lnTo>
                    <a:pt x="14897" y="16065"/>
                  </a:lnTo>
                  <a:lnTo>
                    <a:pt x="14833" y="159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439097" y="1611852"/>
              <a:ext cx="204058" cy="250325"/>
            </a:xfrm>
            <a:custGeom>
              <a:rect b="b" l="l" r="r" t="t"/>
              <a:pathLst>
                <a:path extrusionOk="0" h="14370" w="11714">
                  <a:moveTo>
                    <a:pt x="1137" y="13538"/>
                  </a:moveTo>
                  <a:lnTo>
                    <a:pt x="1137" y="13538"/>
                  </a:lnTo>
                  <a:lnTo>
                    <a:pt x="1537" y="12610"/>
                  </a:lnTo>
                  <a:lnTo>
                    <a:pt x="1713" y="12210"/>
                  </a:lnTo>
                  <a:lnTo>
                    <a:pt x="1889" y="11842"/>
                  </a:lnTo>
                  <a:lnTo>
                    <a:pt x="2065" y="11506"/>
                  </a:lnTo>
                  <a:lnTo>
                    <a:pt x="2225" y="11218"/>
                  </a:lnTo>
                  <a:lnTo>
                    <a:pt x="2385" y="10978"/>
                  </a:lnTo>
                  <a:lnTo>
                    <a:pt x="2545" y="10770"/>
                  </a:lnTo>
                  <a:lnTo>
                    <a:pt x="2705" y="10594"/>
                  </a:lnTo>
                  <a:lnTo>
                    <a:pt x="2865" y="10466"/>
                  </a:lnTo>
                  <a:lnTo>
                    <a:pt x="3025" y="10370"/>
                  </a:lnTo>
                  <a:lnTo>
                    <a:pt x="3105" y="10338"/>
                  </a:lnTo>
                  <a:lnTo>
                    <a:pt x="3185" y="10322"/>
                  </a:lnTo>
                  <a:lnTo>
                    <a:pt x="3265" y="10322"/>
                  </a:lnTo>
                  <a:lnTo>
                    <a:pt x="3361" y="10322"/>
                  </a:lnTo>
                  <a:lnTo>
                    <a:pt x="3441" y="10322"/>
                  </a:lnTo>
                  <a:lnTo>
                    <a:pt x="3521" y="10354"/>
                  </a:lnTo>
                  <a:lnTo>
                    <a:pt x="3697" y="10434"/>
                  </a:lnTo>
                  <a:lnTo>
                    <a:pt x="3873" y="10546"/>
                  </a:lnTo>
                  <a:lnTo>
                    <a:pt x="3873" y="10546"/>
                  </a:lnTo>
                  <a:lnTo>
                    <a:pt x="4961" y="11346"/>
                  </a:lnTo>
                  <a:lnTo>
                    <a:pt x="5473" y="11698"/>
                  </a:lnTo>
                  <a:lnTo>
                    <a:pt x="5969" y="12018"/>
                  </a:lnTo>
                  <a:lnTo>
                    <a:pt x="6433" y="12322"/>
                  </a:lnTo>
                  <a:lnTo>
                    <a:pt x="6897" y="12610"/>
                  </a:lnTo>
                  <a:lnTo>
                    <a:pt x="7345" y="12850"/>
                  </a:lnTo>
                  <a:lnTo>
                    <a:pt x="7793" y="13090"/>
                  </a:lnTo>
                  <a:lnTo>
                    <a:pt x="8241" y="13298"/>
                  </a:lnTo>
                  <a:lnTo>
                    <a:pt x="8705" y="13490"/>
                  </a:lnTo>
                  <a:lnTo>
                    <a:pt x="9153" y="13682"/>
                  </a:lnTo>
                  <a:lnTo>
                    <a:pt x="9633" y="13842"/>
                  </a:lnTo>
                  <a:lnTo>
                    <a:pt x="10113" y="13986"/>
                  </a:lnTo>
                  <a:lnTo>
                    <a:pt x="10625" y="14130"/>
                  </a:lnTo>
                  <a:lnTo>
                    <a:pt x="11153" y="14258"/>
                  </a:lnTo>
                  <a:lnTo>
                    <a:pt x="11713" y="14370"/>
                  </a:lnTo>
                  <a:lnTo>
                    <a:pt x="11713" y="14370"/>
                  </a:lnTo>
                  <a:lnTo>
                    <a:pt x="11409" y="14178"/>
                  </a:lnTo>
                  <a:lnTo>
                    <a:pt x="11057" y="13922"/>
                  </a:lnTo>
                  <a:lnTo>
                    <a:pt x="10593" y="13570"/>
                  </a:lnTo>
                  <a:lnTo>
                    <a:pt x="10033" y="13122"/>
                  </a:lnTo>
                  <a:lnTo>
                    <a:pt x="9729" y="12850"/>
                  </a:lnTo>
                  <a:lnTo>
                    <a:pt x="9393" y="12546"/>
                  </a:lnTo>
                  <a:lnTo>
                    <a:pt x="9057" y="12210"/>
                  </a:lnTo>
                  <a:lnTo>
                    <a:pt x="8705" y="11858"/>
                  </a:lnTo>
                  <a:lnTo>
                    <a:pt x="8353" y="11474"/>
                  </a:lnTo>
                  <a:lnTo>
                    <a:pt x="7985" y="11058"/>
                  </a:lnTo>
                  <a:lnTo>
                    <a:pt x="7601" y="10610"/>
                  </a:lnTo>
                  <a:lnTo>
                    <a:pt x="7233" y="10130"/>
                  </a:lnTo>
                  <a:lnTo>
                    <a:pt x="6849" y="9618"/>
                  </a:lnTo>
                  <a:lnTo>
                    <a:pt x="6465" y="9074"/>
                  </a:lnTo>
                  <a:lnTo>
                    <a:pt x="6097" y="8513"/>
                  </a:lnTo>
                  <a:lnTo>
                    <a:pt x="5729" y="7905"/>
                  </a:lnTo>
                  <a:lnTo>
                    <a:pt x="5361" y="7265"/>
                  </a:lnTo>
                  <a:lnTo>
                    <a:pt x="5009" y="6593"/>
                  </a:lnTo>
                  <a:lnTo>
                    <a:pt x="4673" y="5889"/>
                  </a:lnTo>
                  <a:lnTo>
                    <a:pt x="4337" y="5153"/>
                  </a:lnTo>
                  <a:lnTo>
                    <a:pt x="4033" y="4385"/>
                  </a:lnTo>
                  <a:lnTo>
                    <a:pt x="3729" y="3585"/>
                  </a:lnTo>
                  <a:lnTo>
                    <a:pt x="3473" y="2737"/>
                  </a:lnTo>
                  <a:lnTo>
                    <a:pt x="3217" y="1857"/>
                  </a:lnTo>
                  <a:lnTo>
                    <a:pt x="2993" y="945"/>
                  </a:lnTo>
                  <a:lnTo>
                    <a:pt x="2801" y="1"/>
                  </a:lnTo>
                  <a:lnTo>
                    <a:pt x="2801" y="1"/>
                  </a:lnTo>
                  <a:lnTo>
                    <a:pt x="2305" y="737"/>
                  </a:lnTo>
                  <a:lnTo>
                    <a:pt x="1841" y="1473"/>
                  </a:lnTo>
                  <a:lnTo>
                    <a:pt x="1633" y="1841"/>
                  </a:lnTo>
                  <a:lnTo>
                    <a:pt x="1441" y="2209"/>
                  </a:lnTo>
                  <a:lnTo>
                    <a:pt x="1249" y="2577"/>
                  </a:lnTo>
                  <a:lnTo>
                    <a:pt x="1073" y="2945"/>
                  </a:lnTo>
                  <a:lnTo>
                    <a:pt x="913" y="3313"/>
                  </a:lnTo>
                  <a:lnTo>
                    <a:pt x="769" y="3681"/>
                  </a:lnTo>
                  <a:lnTo>
                    <a:pt x="625" y="4065"/>
                  </a:lnTo>
                  <a:lnTo>
                    <a:pt x="497" y="4449"/>
                  </a:lnTo>
                  <a:lnTo>
                    <a:pt x="385" y="4833"/>
                  </a:lnTo>
                  <a:lnTo>
                    <a:pt x="289" y="5217"/>
                  </a:lnTo>
                  <a:lnTo>
                    <a:pt x="209" y="5617"/>
                  </a:lnTo>
                  <a:lnTo>
                    <a:pt x="145" y="6017"/>
                  </a:lnTo>
                  <a:lnTo>
                    <a:pt x="80" y="6417"/>
                  </a:lnTo>
                  <a:lnTo>
                    <a:pt x="48" y="6833"/>
                  </a:lnTo>
                  <a:lnTo>
                    <a:pt x="16" y="7249"/>
                  </a:lnTo>
                  <a:lnTo>
                    <a:pt x="0" y="7681"/>
                  </a:lnTo>
                  <a:lnTo>
                    <a:pt x="16" y="8113"/>
                  </a:lnTo>
                  <a:lnTo>
                    <a:pt x="32" y="8561"/>
                  </a:lnTo>
                  <a:lnTo>
                    <a:pt x="64" y="9010"/>
                  </a:lnTo>
                  <a:lnTo>
                    <a:pt x="112" y="9458"/>
                  </a:lnTo>
                  <a:lnTo>
                    <a:pt x="193" y="9938"/>
                  </a:lnTo>
                  <a:lnTo>
                    <a:pt x="273" y="10418"/>
                  </a:lnTo>
                  <a:lnTo>
                    <a:pt x="369" y="10914"/>
                  </a:lnTo>
                  <a:lnTo>
                    <a:pt x="481" y="11410"/>
                  </a:lnTo>
                  <a:lnTo>
                    <a:pt x="625" y="11922"/>
                  </a:lnTo>
                  <a:lnTo>
                    <a:pt x="769" y="12450"/>
                  </a:lnTo>
                  <a:lnTo>
                    <a:pt x="945" y="12978"/>
                  </a:lnTo>
                  <a:lnTo>
                    <a:pt x="1137" y="13538"/>
                  </a:lnTo>
                  <a:lnTo>
                    <a:pt x="1137" y="1353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643138" y="1569208"/>
              <a:ext cx="129343" cy="292970"/>
            </a:xfrm>
            <a:custGeom>
              <a:rect b="b" l="l" r="r" t="t"/>
              <a:pathLst>
                <a:path extrusionOk="0" h="16818" w="7425">
                  <a:moveTo>
                    <a:pt x="2128" y="1"/>
                  </a:moveTo>
                  <a:lnTo>
                    <a:pt x="2128" y="1"/>
                  </a:lnTo>
                  <a:lnTo>
                    <a:pt x="2720" y="801"/>
                  </a:lnTo>
                  <a:lnTo>
                    <a:pt x="3312" y="1601"/>
                  </a:lnTo>
                  <a:lnTo>
                    <a:pt x="3872" y="2401"/>
                  </a:lnTo>
                  <a:lnTo>
                    <a:pt x="4401" y="3217"/>
                  </a:lnTo>
                  <a:lnTo>
                    <a:pt x="4913" y="4049"/>
                  </a:lnTo>
                  <a:lnTo>
                    <a:pt x="5377" y="4881"/>
                  </a:lnTo>
                  <a:lnTo>
                    <a:pt x="5601" y="5297"/>
                  </a:lnTo>
                  <a:lnTo>
                    <a:pt x="5809" y="5713"/>
                  </a:lnTo>
                  <a:lnTo>
                    <a:pt x="6017" y="6129"/>
                  </a:lnTo>
                  <a:lnTo>
                    <a:pt x="6209" y="6545"/>
                  </a:lnTo>
                  <a:lnTo>
                    <a:pt x="6385" y="6977"/>
                  </a:lnTo>
                  <a:lnTo>
                    <a:pt x="6545" y="7393"/>
                  </a:lnTo>
                  <a:lnTo>
                    <a:pt x="6705" y="7825"/>
                  </a:lnTo>
                  <a:lnTo>
                    <a:pt x="6833" y="8257"/>
                  </a:lnTo>
                  <a:lnTo>
                    <a:pt x="6961" y="8689"/>
                  </a:lnTo>
                  <a:lnTo>
                    <a:pt x="7073" y="9121"/>
                  </a:lnTo>
                  <a:lnTo>
                    <a:pt x="7169" y="9553"/>
                  </a:lnTo>
                  <a:lnTo>
                    <a:pt x="7249" y="10001"/>
                  </a:lnTo>
                  <a:lnTo>
                    <a:pt x="7329" y="10433"/>
                  </a:lnTo>
                  <a:lnTo>
                    <a:pt x="7377" y="10881"/>
                  </a:lnTo>
                  <a:lnTo>
                    <a:pt x="7409" y="11330"/>
                  </a:lnTo>
                  <a:lnTo>
                    <a:pt x="7425" y="11778"/>
                  </a:lnTo>
                  <a:lnTo>
                    <a:pt x="7425" y="12226"/>
                  </a:lnTo>
                  <a:lnTo>
                    <a:pt x="7409" y="12674"/>
                  </a:lnTo>
                  <a:lnTo>
                    <a:pt x="7361" y="13138"/>
                  </a:lnTo>
                  <a:lnTo>
                    <a:pt x="7297" y="13586"/>
                  </a:lnTo>
                  <a:lnTo>
                    <a:pt x="7297" y="13586"/>
                  </a:lnTo>
                  <a:lnTo>
                    <a:pt x="7009" y="13234"/>
                  </a:lnTo>
                  <a:lnTo>
                    <a:pt x="6721" y="12914"/>
                  </a:lnTo>
                  <a:lnTo>
                    <a:pt x="6449" y="12642"/>
                  </a:lnTo>
                  <a:lnTo>
                    <a:pt x="6209" y="12402"/>
                  </a:lnTo>
                  <a:lnTo>
                    <a:pt x="5985" y="12194"/>
                  </a:lnTo>
                  <a:lnTo>
                    <a:pt x="5761" y="12050"/>
                  </a:lnTo>
                  <a:lnTo>
                    <a:pt x="5553" y="11922"/>
                  </a:lnTo>
                  <a:lnTo>
                    <a:pt x="5361" y="11858"/>
                  </a:lnTo>
                  <a:lnTo>
                    <a:pt x="5265" y="11826"/>
                  </a:lnTo>
                  <a:lnTo>
                    <a:pt x="5169" y="11826"/>
                  </a:lnTo>
                  <a:lnTo>
                    <a:pt x="5073" y="11826"/>
                  </a:lnTo>
                  <a:lnTo>
                    <a:pt x="4993" y="11826"/>
                  </a:lnTo>
                  <a:lnTo>
                    <a:pt x="4897" y="11858"/>
                  </a:lnTo>
                  <a:lnTo>
                    <a:pt x="4817" y="11890"/>
                  </a:lnTo>
                  <a:lnTo>
                    <a:pt x="4721" y="11922"/>
                  </a:lnTo>
                  <a:lnTo>
                    <a:pt x="4641" y="11986"/>
                  </a:lnTo>
                  <a:lnTo>
                    <a:pt x="4465" y="12130"/>
                  </a:lnTo>
                  <a:lnTo>
                    <a:pt x="4305" y="12306"/>
                  </a:lnTo>
                  <a:lnTo>
                    <a:pt x="4128" y="12530"/>
                  </a:lnTo>
                  <a:lnTo>
                    <a:pt x="3952" y="12818"/>
                  </a:lnTo>
                  <a:lnTo>
                    <a:pt x="3952" y="12818"/>
                  </a:lnTo>
                  <a:lnTo>
                    <a:pt x="3744" y="13138"/>
                  </a:lnTo>
                  <a:lnTo>
                    <a:pt x="3536" y="13458"/>
                  </a:lnTo>
                  <a:lnTo>
                    <a:pt x="3328" y="13746"/>
                  </a:lnTo>
                  <a:lnTo>
                    <a:pt x="3120" y="14034"/>
                  </a:lnTo>
                  <a:lnTo>
                    <a:pt x="2912" y="14290"/>
                  </a:lnTo>
                  <a:lnTo>
                    <a:pt x="2688" y="14546"/>
                  </a:lnTo>
                  <a:lnTo>
                    <a:pt x="2464" y="14786"/>
                  </a:lnTo>
                  <a:lnTo>
                    <a:pt x="2240" y="15026"/>
                  </a:lnTo>
                  <a:lnTo>
                    <a:pt x="2000" y="15250"/>
                  </a:lnTo>
                  <a:lnTo>
                    <a:pt x="1744" y="15474"/>
                  </a:lnTo>
                  <a:lnTo>
                    <a:pt x="1216" y="15922"/>
                  </a:lnTo>
                  <a:lnTo>
                    <a:pt x="640" y="16354"/>
                  </a:lnTo>
                  <a:lnTo>
                    <a:pt x="0" y="16818"/>
                  </a:lnTo>
                  <a:lnTo>
                    <a:pt x="0" y="16818"/>
                  </a:lnTo>
                  <a:lnTo>
                    <a:pt x="112" y="16626"/>
                  </a:lnTo>
                  <a:lnTo>
                    <a:pt x="256" y="16386"/>
                  </a:lnTo>
                  <a:lnTo>
                    <a:pt x="448" y="16034"/>
                  </a:lnTo>
                  <a:lnTo>
                    <a:pt x="656" y="15554"/>
                  </a:lnTo>
                  <a:lnTo>
                    <a:pt x="896" y="14946"/>
                  </a:lnTo>
                  <a:lnTo>
                    <a:pt x="1024" y="14594"/>
                  </a:lnTo>
                  <a:lnTo>
                    <a:pt x="1136" y="14210"/>
                  </a:lnTo>
                  <a:lnTo>
                    <a:pt x="1264" y="13778"/>
                  </a:lnTo>
                  <a:lnTo>
                    <a:pt x="1392" y="13314"/>
                  </a:lnTo>
                  <a:lnTo>
                    <a:pt x="1504" y="12818"/>
                  </a:lnTo>
                  <a:lnTo>
                    <a:pt x="1616" y="12274"/>
                  </a:lnTo>
                  <a:lnTo>
                    <a:pt x="1728" y="11698"/>
                  </a:lnTo>
                  <a:lnTo>
                    <a:pt x="1840" y="11073"/>
                  </a:lnTo>
                  <a:lnTo>
                    <a:pt x="1936" y="10417"/>
                  </a:lnTo>
                  <a:lnTo>
                    <a:pt x="2016" y="9697"/>
                  </a:lnTo>
                  <a:lnTo>
                    <a:pt x="2096" y="8945"/>
                  </a:lnTo>
                  <a:lnTo>
                    <a:pt x="2160" y="8145"/>
                  </a:lnTo>
                  <a:lnTo>
                    <a:pt x="2208" y="7313"/>
                  </a:lnTo>
                  <a:lnTo>
                    <a:pt x="2256" y="6417"/>
                  </a:lnTo>
                  <a:lnTo>
                    <a:pt x="2272" y="5473"/>
                  </a:lnTo>
                  <a:lnTo>
                    <a:pt x="2288" y="4481"/>
                  </a:lnTo>
                  <a:lnTo>
                    <a:pt x="2272" y="3441"/>
                  </a:lnTo>
                  <a:lnTo>
                    <a:pt x="2240" y="2337"/>
                  </a:lnTo>
                  <a:lnTo>
                    <a:pt x="2192" y="1201"/>
                  </a:lnTo>
                  <a:lnTo>
                    <a:pt x="2128" y="1"/>
                  </a:lnTo>
                  <a:lnTo>
                    <a:pt x="2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4137226" y="1775757"/>
              <a:ext cx="281821" cy="551918"/>
            </a:xfrm>
            <a:custGeom>
              <a:rect b="b" l="l" r="r" t="t"/>
              <a:pathLst>
                <a:path extrusionOk="0" h="31683" w="16178">
                  <a:moveTo>
                    <a:pt x="8385" y="1089"/>
                  </a:moveTo>
                  <a:lnTo>
                    <a:pt x="8385" y="1089"/>
                  </a:lnTo>
                  <a:lnTo>
                    <a:pt x="8097" y="1537"/>
                  </a:lnTo>
                  <a:lnTo>
                    <a:pt x="7761" y="2081"/>
                  </a:lnTo>
                  <a:lnTo>
                    <a:pt x="7409" y="2721"/>
                  </a:lnTo>
                  <a:lnTo>
                    <a:pt x="7025" y="3473"/>
                  </a:lnTo>
                  <a:lnTo>
                    <a:pt x="6625" y="4305"/>
                  </a:lnTo>
                  <a:lnTo>
                    <a:pt x="6193" y="5233"/>
                  </a:lnTo>
                  <a:lnTo>
                    <a:pt x="5761" y="6209"/>
                  </a:lnTo>
                  <a:lnTo>
                    <a:pt x="5313" y="7265"/>
                  </a:lnTo>
                  <a:lnTo>
                    <a:pt x="4865" y="8385"/>
                  </a:lnTo>
                  <a:lnTo>
                    <a:pt x="4401" y="9537"/>
                  </a:lnTo>
                  <a:lnTo>
                    <a:pt x="3953" y="10737"/>
                  </a:lnTo>
                  <a:lnTo>
                    <a:pt x="3505" y="11969"/>
                  </a:lnTo>
                  <a:lnTo>
                    <a:pt x="3073" y="13233"/>
                  </a:lnTo>
                  <a:lnTo>
                    <a:pt x="2641" y="14514"/>
                  </a:lnTo>
                  <a:lnTo>
                    <a:pt x="2241" y="15794"/>
                  </a:lnTo>
                  <a:lnTo>
                    <a:pt x="1857" y="17090"/>
                  </a:lnTo>
                  <a:lnTo>
                    <a:pt x="1488" y="18370"/>
                  </a:lnTo>
                  <a:lnTo>
                    <a:pt x="1152" y="19634"/>
                  </a:lnTo>
                  <a:lnTo>
                    <a:pt x="864" y="20882"/>
                  </a:lnTo>
                  <a:lnTo>
                    <a:pt x="608" y="22098"/>
                  </a:lnTo>
                  <a:lnTo>
                    <a:pt x="384" y="23282"/>
                  </a:lnTo>
                  <a:lnTo>
                    <a:pt x="288" y="23858"/>
                  </a:lnTo>
                  <a:lnTo>
                    <a:pt x="208" y="24418"/>
                  </a:lnTo>
                  <a:lnTo>
                    <a:pt x="144" y="24962"/>
                  </a:lnTo>
                  <a:lnTo>
                    <a:pt x="80" y="25506"/>
                  </a:lnTo>
                  <a:lnTo>
                    <a:pt x="48" y="26018"/>
                  </a:lnTo>
                  <a:lnTo>
                    <a:pt x="16" y="26530"/>
                  </a:lnTo>
                  <a:lnTo>
                    <a:pt x="0" y="27010"/>
                  </a:lnTo>
                  <a:lnTo>
                    <a:pt x="0" y="27474"/>
                  </a:lnTo>
                  <a:lnTo>
                    <a:pt x="16" y="27922"/>
                  </a:lnTo>
                  <a:lnTo>
                    <a:pt x="48" y="28354"/>
                  </a:lnTo>
                  <a:lnTo>
                    <a:pt x="96" y="28770"/>
                  </a:lnTo>
                  <a:lnTo>
                    <a:pt x="160" y="29154"/>
                  </a:lnTo>
                  <a:lnTo>
                    <a:pt x="240" y="29507"/>
                  </a:lnTo>
                  <a:lnTo>
                    <a:pt x="336" y="29859"/>
                  </a:lnTo>
                  <a:lnTo>
                    <a:pt x="464" y="30163"/>
                  </a:lnTo>
                  <a:lnTo>
                    <a:pt x="592" y="30451"/>
                  </a:lnTo>
                  <a:lnTo>
                    <a:pt x="752" y="30707"/>
                  </a:lnTo>
                  <a:lnTo>
                    <a:pt x="928" y="30947"/>
                  </a:lnTo>
                  <a:lnTo>
                    <a:pt x="1120" y="31155"/>
                  </a:lnTo>
                  <a:lnTo>
                    <a:pt x="1344" y="31331"/>
                  </a:lnTo>
                  <a:lnTo>
                    <a:pt x="1568" y="31459"/>
                  </a:lnTo>
                  <a:lnTo>
                    <a:pt x="1696" y="31523"/>
                  </a:lnTo>
                  <a:lnTo>
                    <a:pt x="1841" y="31571"/>
                  </a:lnTo>
                  <a:lnTo>
                    <a:pt x="1841" y="31571"/>
                  </a:lnTo>
                  <a:lnTo>
                    <a:pt x="2017" y="31635"/>
                  </a:lnTo>
                  <a:lnTo>
                    <a:pt x="2225" y="31667"/>
                  </a:lnTo>
                  <a:lnTo>
                    <a:pt x="2417" y="31683"/>
                  </a:lnTo>
                  <a:lnTo>
                    <a:pt x="2625" y="31683"/>
                  </a:lnTo>
                  <a:lnTo>
                    <a:pt x="2833" y="31667"/>
                  </a:lnTo>
                  <a:lnTo>
                    <a:pt x="3041" y="31635"/>
                  </a:lnTo>
                  <a:lnTo>
                    <a:pt x="3265" y="31571"/>
                  </a:lnTo>
                  <a:lnTo>
                    <a:pt x="3473" y="31507"/>
                  </a:lnTo>
                  <a:lnTo>
                    <a:pt x="3697" y="31411"/>
                  </a:lnTo>
                  <a:lnTo>
                    <a:pt x="3921" y="31315"/>
                  </a:lnTo>
                  <a:lnTo>
                    <a:pt x="4145" y="31187"/>
                  </a:lnTo>
                  <a:lnTo>
                    <a:pt x="4385" y="31059"/>
                  </a:lnTo>
                  <a:lnTo>
                    <a:pt x="4609" y="30915"/>
                  </a:lnTo>
                  <a:lnTo>
                    <a:pt x="4849" y="30739"/>
                  </a:lnTo>
                  <a:lnTo>
                    <a:pt x="5329" y="30371"/>
                  </a:lnTo>
                  <a:lnTo>
                    <a:pt x="5809" y="29955"/>
                  </a:lnTo>
                  <a:lnTo>
                    <a:pt x="6305" y="29475"/>
                  </a:lnTo>
                  <a:lnTo>
                    <a:pt x="6801" y="28962"/>
                  </a:lnTo>
                  <a:lnTo>
                    <a:pt x="7297" y="28402"/>
                  </a:lnTo>
                  <a:lnTo>
                    <a:pt x="7793" y="27794"/>
                  </a:lnTo>
                  <a:lnTo>
                    <a:pt x="8289" y="27170"/>
                  </a:lnTo>
                  <a:lnTo>
                    <a:pt x="8785" y="26498"/>
                  </a:lnTo>
                  <a:lnTo>
                    <a:pt x="9281" y="25810"/>
                  </a:lnTo>
                  <a:lnTo>
                    <a:pt x="9777" y="25090"/>
                  </a:lnTo>
                  <a:lnTo>
                    <a:pt x="10257" y="24338"/>
                  </a:lnTo>
                  <a:lnTo>
                    <a:pt x="10737" y="23586"/>
                  </a:lnTo>
                  <a:lnTo>
                    <a:pt x="11201" y="22802"/>
                  </a:lnTo>
                  <a:lnTo>
                    <a:pt x="11665" y="22018"/>
                  </a:lnTo>
                  <a:lnTo>
                    <a:pt x="12113" y="21218"/>
                  </a:lnTo>
                  <a:lnTo>
                    <a:pt x="12545" y="20418"/>
                  </a:lnTo>
                  <a:lnTo>
                    <a:pt x="12961" y="19618"/>
                  </a:lnTo>
                  <a:lnTo>
                    <a:pt x="13361" y="18818"/>
                  </a:lnTo>
                  <a:lnTo>
                    <a:pt x="13745" y="18034"/>
                  </a:lnTo>
                  <a:lnTo>
                    <a:pt x="14113" y="17250"/>
                  </a:lnTo>
                  <a:lnTo>
                    <a:pt x="14465" y="16482"/>
                  </a:lnTo>
                  <a:lnTo>
                    <a:pt x="14785" y="15714"/>
                  </a:lnTo>
                  <a:lnTo>
                    <a:pt x="15089" y="14978"/>
                  </a:lnTo>
                  <a:lnTo>
                    <a:pt x="15361" y="14273"/>
                  </a:lnTo>
                  <a:lnTo>
                    <a:pt x="15617" y="13585"/>
                  </a:lnTo>
                  <a:lnTo>
                    <a:pt x="15617" y="13585"/>
                  </a:lnTo>
                  <a:lnTo>
                    <a:pt x="15729" y="13233"/>
                  </a:lnTo>
                  <a:lnTo>
                    <a:pt x="15825" y="12897"/>
                  </a:lnTo>
                  <a:lnTo>
                    <a:pt x="15921" y="12561"/>
                  </a:lnTo>
                  <a:lnTo>
                    <a:pt x="15985" y="12209"/>
                  </a:lnTo>
                  <a:lnTo>
                    <a:pt x="16049" y="11857"/>
                  </a:lnTo>
                  <a:lnTo>
                    <a:pt x="16097" y="11505"/>
                  </a:lnTo>
                  <a:lnTo>
                    <a:pt x="16129" y="11153"/>
                  </a:lnTo>
                  <a:lnTo>
                    <a:pt x="16161" y="10801"/>
                  </a:lnTo>
                  <a:lnTo>
                    <a:pt x="16177" y="10449"/>
                  </a:lnTo>
                  <a:lnTo>
                    <a:pt x="16177" y="10097"/>
                  </a:lnTo>
                  <a:lnTo>
                    <a:pt x="16177" y="9745"/>
                  </a:lnTo>
                  <a:lnTo>
                    <a:pt x="16161" y="9377"/>
                  </a:lnTo>
                  <a:lnTo>
                    <a:pt x="16129" y="9025"/>
                  </a:lnTo>
                  <a:lnTo>
                    <a:pt x="16097" y="8673"/>
                  </a:lnTo>
                  <a:lnTo>
                    <a:pt x="16001" y="7985"/>
                  </a:lnTo>
                  <a:lnTo>
                    <a:pt x="15873" y="7297"/>
                  </a:lnTo>
                  <a:lnTo>
                    <a:pt x="15697" y="6625"/>
                  </a:lnTo>
                  <a:lnTo>
                    <a:pt x="15505" y="5953"/>
                  </a:lnTo>
                  <a:lnTo>
                    <a:pt x="15281" y="5313"/>
                  </a:lnTo>
                  <a:lnTo>
                    <a:pt x="15025" y="4705"/>
                  </a:lnTo>
                  <a:lnTo>
                    <a:pt x="14753" y="4113"/>
                  </a:lnTo>
                  <a:lnTo>
                    <a:pt x="14465" y="3537"/>
                  </a:lnTo>
                  <a:lnTo>
                    <a:pt x="14145" y="3009"/>
                  </a:lnTo>
                  <a:lnTo>
                    <a:pt x="13809" y="2497"/>
                  </a:lnTo>
                  <a:lnTo>
                    <a:pt x="13473" y="2033"/>
                  </a:lnTo>
                  <a:lnTo>
                    <a:pt x="13105" y="1617"/>
                  </a:lnTo>
                  <a:lnTo>
                    <a:pt x="12737" y="1233"/>
                  </a:lnTo>
                  <a:lnTo>
                    <a:pt x="12561" y="1057"/>
                  </a:lnTo>
                  <a:lnTo>
                    <a:pt x="12369" y="897"/>
                  </a:lnTo>
                  <a:lnTo>
                    <a:pt x="12177" y="753"/>
                  </a:lnTo>
                  <a:lnTo>
                    <a:pt x="11985" y="609"/>
                  </a:lnTo>
                  <a:lnTo>
                    <a:pt x="11793" y="481"/>
                  </a:lnTo>
                  <a:lnTo>
                    <a:pt x="11601" y="369"/>
                  </a:lnTo>
                  <a:lnTo>
                    <a:pt x="11409" y="273"/>
                  </a:lnTo>
                  <a:lnTo>
                    <a:pt x="11217" y="193"/>
                  </a:lnTo>
                  <a:lnTo>
                    <a:pt x="11025" y="129"/>
                  </a:lnTo>
                  <a:lnTo>
                    <a:pt x="10833" y="65"/>
                  </a:lnTo>
                  <a:lnTo>
                    <a:pt x="10641" y="33"/>
                  </a:lnTo>
                  <a:lnTo>
                    <a:pt x="10465" y="17"/>
                  </a:lnTo>
                  <a:lnTo>
                    <a:pt x="10273" y="1"/>
                  </a:lnTo>
                  <a:lnTo>
                    <a:pt x="10081" y="17"/>
                  </a:lnTo>
                  <a:lnTo>
                    <a:pt x="9905" y="33"/>
                  </a:lnTo>
                  <a:lnTo>
                    <a:pt x="9713" y="81"/>
                  </a:lnTo>
                  <a:lnTo>
                    <a:pt x="9537" y="145"/>
                  </a:lnTo>
                  <a:lnTo>
                    <a:pt x="9361" y="225"/>
                  </a:lnTo>
                  <a:lnTo>
                    <a:pt x="9185" y="321"/>
                  </a:lnTo>
                  <a:lnTo>
                    <a:pt x="9025" y="433"/>
                  </a:lnTo>
                  <a:lnTo>
                    <a:pt x="8865" y="577"/>
                  </a:lnTo>
                  <a:lnTo>
                    <a:pt x="8705" y="721"/>
                  </a:lnTo>
                  <a:lnTo>
                    <a:pt x="8545" y="897"/>
                  </a:lnTo>
                  <a:lnTo>
                    <a:pt x="8385" y="1089"/>
                  </a:lnTo>
                  <a:lnTo>
                    <a:pt x="8385" y="108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4342660" y="3402195"/>
              <a:ext cx="224387" cy="687393"/>
            </a:xfrm>
            <a:custGeom>
              <a:rect b="b" l="l" r="r" t="t"/>
              <a:pathLst>
                <a:path extrusionOk="0" h="39460" w="12881">
                  <a:moveTo>
                    <a:pt x="80" y="3729"/>
                  </a:moveTo>
                  <a:lnTo>
                    <a:pt x="80" y="3729"/>
                  </a:lnTo>
                  <a:lnTo>
                    <a:pt x="160" y="4145"/>
                  </a:lnTo>
                  <a:lnTo>
                    <a:pt x="240" y="4561"/>
                  </a:lnTo>
                  <a:lnTo>
                    <a:pt x="304" y="5009"/>
                  </a:lnTo>
                  <a:lnTo>
                    <a:pt x="368" y="5441"/>
                  </a:lnTo>
                  <a:lnTo>
                    <a:pt x="464" y="6369"/>
                  </a:lnTo>
                  <a:lnTo>
                    <a:pt x="528" y="7329"/>
                  </a:lnTo>
                  <a:lnTo>
                    <a:pt x="560" y="8321"/>
                  </a:lnTo>
                  <a:lnTo>
                    <a:pt x="576" y="9313"/>
                  </a:lnTo>
                  <a:lnTo>
                    <a:pt x="576" y="10321"/>
                  </a:lnTo>
                  <a:lnTo>
                    <a:pt x="544" y="11314"/>
                  </a:lnTo>
                  <a:lnTo>
                    <a:pt x="512" y="12306"/>
                  </a:lnTo>
                  <a:lnTo>
                    <a:pt x="464" y="13266"/>
                  </a:lnTo>
                  <a:lnTo>
                    <a:pt x="352" y="15090"/>
                  </a:lnTo>
                  <a:lnTo>
                    <a:pt x="240" y="16722"/>
                  </a:lnTo>
                  <a:lnTo>
                    <a:pt x="160" y="18066"/>
                  </a:lnTo>
                  <a:lnTo>
                    <a:pt x="160" y="18066"/>
                  </a:lnTo>
                  <a:lnTo>
                    <a:pt x="128" y="18786"/>
                  </a:lnTo>
                  <a:lnTo>
                    <a:pt x="112" y="19714"/>
                  </a:lnTo>
                  <a:lnTo>
                    <a:pt x="96" y="22082"/>
                  </a:lnTo>
                  <a:lnTo>
                    <a:pt x="80" y="24930"/>
                  </a:lnTo>
                  <a:lnTo>
                    <a:pt x="96" y="28019"/>
                  </a:lnTo>
                  <a:lnTo>
                    <a:pt x="96" y="31091"/>
                  </a:lnTo>
                  <a:lnTo>
                    <a:pt x="96" y="33891"/>
                  </a:lnTo>
                  <a:lnTo>
                    <a:pt x="64" y="36195"/>
                  </a:lnTo>
                  <a:lnTo>
                    <a:pt x="32" y="37075"/>
                  </a:lnTo>
                  <a:lnTo>
                    <a:pt x="0" y="37731"/>
                  </a:lnTo>
                  <a:lnTo>
                    <a:pt x="0" y="37731"/>
                  </a:lnTo>
                  <a:lnTo>
                    <a:pt x="0" y="37859"/>
                  </a:lnTo>
                  <a:lnTo>
                    <a:pt x="16" y="37987"/>
                  </a:lnTo>
                  <a:lnTo>
                    <a:pt x="48" y="38099"/>
                  </a:lnTo>
                  <a:lnTo>
                    <a:pt x="96" y="38211"/>
                  </a:lnTo>
                  <a:lnTo>
                    <a:pt x="160" y="38323"/>
                  </a:lnTo>
                  <a:lnTo>
                    <a:pt x="240" y="38435"/>
                  </a:lnTo>
                  <a:lnTo>
                    <a:pt x="336" y="38531"/>
                  </a:lnTo>
                  <a:lnTo>
                    <a:pt x="432" y="38627"/>
                  </a:lnTo>
                  <a:lnTo>
                    <a:pt x="544" y="38707"/>
                  </a:lnTo>
                  <a:lnTo>
                    <a:pt x="688" y="38803"/>
                  </a:lnTo>
                  <a:lnTo>
                    <a:pt x="816" y="38883"/>
                  </a:lnTo>
                  <a:lnTo>
                    <a:pt x="976" y="38947"/>
                  </a:lnTo>
                  <a:lnTo>
                    <a:pt x="1312" y="39075"/>
                  </a:lnTo>
                  <a:lnTo>
                    <a:pt x="1696" y="39187"/>
                  </a:lnTo>
                  <a:lnTo>
                    <a:pt x="2096" y="39283"/>
                  </a:lnTo>
                  <a:lnTo>
                    <a:pt x="2544" y="39363"/>
                  </a:lnTo>
                  <a:lnTo>
                    <a:pt x="3008" y="39411"/>
                  </a:lnTo>
                  <a:lnTo>
                    <a:pt x="3488" y="39443"/>
                  </a:lnTo>
                  <a:lnTo>
                    <a:pt x="4000" y="39459"/>
                  </a:lnTo>
                  <a:lnTo>
                    <a:pt x="4512" y="39443"/>
                  </a:lnTo>
                  <a:lnTo>
                    <a:pt x="5040" y="39427"/>
                  </a:lnTo>
                  <a:lnTo>
                    <a:pt x="5568" y="39379"/>
                  </a:lnTo>
                  <a:lnTo>
                    <a:pt x="6113" y="39315"/>
                  </a:lnTo>
                  <a:lnTo>
                    <a:pt x="6641" y="39235"/>
                  </a:lnTo>
                  <a:lnTo>
                    <a:pt x="7153" y="39139"/>
                  </a:lnTo>
                  <a:lnTo>
                    <a:pt x="7649" y="39027"/>
                  </a:lnTo>
                  <a:lnTo>
                    <a:pt x="8145" y="38899"/>
                  </a:lnTo>
                  <a:lnTo>
                    <a:pt x="8609" y="38739"/>
                  </a:lnTo>
                  <a:lnTo>
                    <a:pt x="9041" y="38579"/>
                  </a:lnTo>
                  <a:lnTo>
                    <a:pt x="9457" y="38387"/>
                  </a:lnTo>
                  <a:lnTo>
                    <a:pt x="9825" y="38195"/>
                  </a:lnTo>
                  <a:lnTo>
                    <a:pt x="10161" y="37971"/>
                  </a:lnTo>
                  <a:lnTo>
                    <a:pt x="10305" y="37859"/>
                  </a:lnTo>
                  <a:lnTo>
                    <a:pt x="10449" y="37731"/>
                  </a:lnTo>
                  <a:lnTo>
                    <a:pt x="10577" y="37603"/>
                  </a:lnTo>
                  <a:lnTo>
                    <a:pt x="10689" y="37475"/>
                  </a:lnTo>
                  <a:lnTo>
                    <a:pt x="10785" y="37347"/>
                  </a:lnTo>
                  <a:lnTo>
                    <a:pt x="10881" y="37219"/>
                  </a:lnTo>
                  <a:lnTo>
                    <a:pt x="10961" y="37075"/>
                  </a:lnTo>
                  <a:lnTo>
                    <a:pt x="11009" y="36931"/>
                  </a:lnTo>
                  <a:lnTo>
                    <a:pt x="11057" y="36787"/>
                  </a:lnTo>
                  <a:lnTo>
                    <a:pt x="11089" y="36627"/>
                  </a:lnTo>
                  <a:lnTo>
                    <a:pt x="11105" y="36483"/>
                  </a:lnTo>
                  <a:lnTo>
                    <a:pt x="11089" y="36323"/>
                  </a:lnTo>
                  <a:lnTo>
                    <a:pt x="11089" y="36323"/>
                  </a:lnTo>
                  <a:lnTo>
                    <a:pt x="11073" y="35971"/>
                  </a:lnTo>
                  <a:lnTo>
                    <a:pt x="11073" y="35555"/>
                  </a:lnTo>
                  <a:lnTo>
                    <a:pt x="11073" y="35091"/>
                  </a:lnTo>
                  <a:lnTo>
                    <a:pt x="11105" y="34579"/>
                  </a:lnTo>
                  <a:lnTo>
                    <a:pt x="11169" y="33411"/>
                  </a:lnTo>
                  <a:lnTo>
                    <a:pt x="11281" y="32083"/>
                  </a:lnTo>
                  <a:lnTo>
                    <a:pt x="11409" y="30643"/>
                  </a:lnTo>
                  <a:lnTo>
                    <a:pt x="11569" y="29091"/>
                  </a:lnTo>
                  <a:lnTo>
                    <a:pt x="11937" y="25843"/>
                  </a:lnTo>
                  <a:lnTo>
                    <a:pt x="12305" y="22578"/>
                  </a:lnTo>
                  <a:lnTo>
                    <a:pt x="12465" y="21010"/>
                  </a:lnTo>
                  <a:lnTo>
                    <a:pt x="12625" y="19538"/>
                  </a:lnTo>
                  <a:lnTo>
                    <a:pt x="12737" y="18178"/>
                  </a:lnTo>
                  <a:lnTo>
                    <a:pt x="12833" y="16962"/>
                  </a:lnTo>
                  <a:lnTo>
                    <a:pt x="12881" y="15938"/>
                  </a:lnTo>
                  <a:lnTo>
                    <a:pt x="12881" y="15490"/>
                  </a:lnTo>
                  <a:lnTo>
                    <a:pt x="12881" y="15106"/>
                  </a:lnTo>
                  <a:lnTo>
                    <a:pt x="12881" y="15106"/>
                  </a:lnTo>
                  <a:lnTo>
                    <a:pt x="12833" y="14370"/>
                  </a:lnTo>
                  <a:lnTo>
                    <a:pt x="12785" y="13554"/>
                  </a:lnTo>
                  <a:lnTo>
                    <a:pt x="12641" y="11794"/>
                  </a:lnTo>
                  <a:lnTo>
                    <a:pt x="12465" y="9921"/>
                  </a:lnTo>
                  <a:lnTo>
                    <a:pt x="12289" y="8001"/>
                  </a:lnTo>
                  <a:lnTo>
                    <a:pt x="12209" y="7057"/>
                  </a:lnTo>
                  <a:lnTo>
                    <a:pt x="12145" y="6129"/>
                  </a:lnTo>
                  <a:lnTo>
                    <a:pt x="12097" y="5233"/>
                  </a:lnTo>
                  <a:lnTo>
                    <a:pt x="12065" y="4385"/>
                  </a:lnTo>
                  <a:lnTo>
                    <a:pt x="12049" y="3585"/>
                  </a:lnTo>
                  <a:lnTo>
                    <a:pt x="12065" y="2849"/>
                  </a:lnTo>
                  <a:lnTo>
                    <a:pt x="12113" y="2193"/>
                  </a:lnTo>
                  <a:lnTo>
                    <a:pt x="12145" y="1889"/>
                  </a:lnTo>
                  <a:lnTo>
                    <a:pt x="12177" y="1617"/>
                  </a:lnTo>
                  <a:lnTo>
                    <a:pt x="12177" y="1617"/>
                  </a:lnTo>
                  <a:lnTo>
                    <a:pt x="12193" y="1473"/>
                  </a:lnTo>
                  <a:lnTo>
                    <a:pt x="12177" y="1361"/>
                  </a:lnTo>
                  <a:lnTo>
                    <a:pt x="12161" y="1233"/>
                  </a:lnTo>
                  <a:lnTo>
                    <a:pt x="12113" y="1121"/>
                  </a:lnTo>
                  <a:lnTo>
                    <a:pt x="12049" y="1009"/>
                  </a:lnTo>
                  <a:lnTo>
                    <a:pt x="11985" y="913"/>
                  </a:lnTo>
                  <a:lnTo>
                    <a:pt x="11889" y="817"/>
                  </a:lnTo>
                  <a:lnTo>
                    <a:pt x="11777" y="721"/>
                  </a:lnTo>
                  <a:lnTo>
                    <a:pt x="11649" y="641"/>
                  </a:lnTo>
                  <a:lnTo>
                    <a:pt x="11521" y="561"/>
                  </a:lnTo>
                  <a:lnTo>
                    <a:pt x="11361" y="481"/>
                  </a:lnTo>
                  <a:lnTo>
                    <a:pt x="11201" y="417"/>
                  </a:lnTo>
                  <a:lnTo>
                    <a:pt x="10833" y="289"/>
                  </a:lnTo>
                  <a:lnTo>
                    <a:pt x="10433" y="193"/>
                  </a:lnTo>
                  <a:lnTo>
                    <a:pt x="9985" y="113"/>
                  </a:lnTo>
                  <a:lnTo>
                    <a:pt x="9505" y="49"/>
                  </a:lnTo>
                  <a:lnTo>
                    <a:pt x="8993" y="17"/>
                  </a:lnTo>
                  <a:lnTo>
                    <a:pt x="8449" y="1"/>
                  </a:lnTo>
                  <a:lnTo>
                    <a:pt x="7889" y="1"/>
                  </a:lnTo>
                  <a:lnTo>
                    <a:pt x="7329" y="33"/>
                  </a:lnTo>
                  <a:lnTo>
                    <a:pt x="6737" y="81"/>
                  </a:lnTo>
                  <a:lnTo>
                    <a:pt x="6161" y="145"/>
                  </a:lnTo>
                  <a:lnTo>
                    <a:pt x="5568" y="225"/>
                  </a:lnTo>
                  <a:lnTo>
                    <a:pt x="4976" y="321"/>
                  </a:lnTo>
                  <a:lnTo>
                    <a:pt x="4416" y="449"/>
                  </a:lnTo>
                  <a:lnTo>
                    <a:pt x="3856" y="593"/>
                  </a:lnTo>
                  <a:lnTo>
                    <a:pt x="3312" y="753"/>
                  </a:lnTo>
                  <a:lnTo>
                    <a:pt x="2800" y="929"/>
                  </a:lnTo>
                  <a:lnTo>
                    <a:pt x="2320" y="1137"/>
                  </a:lnTo>
                  <a:lnTo>
                    <a:pt x="1856" y="1345"/>
                  </a:lnTo>
                  <a:lnTo>
                    <a:pt x="1456" y="1585"/>
                  </a:lnTo>
                  <a:lnTo>
                    <a:pt x="1264" y="1713"/>
                  </a:lnTo>
                  <a:lnTo>
                    <a:pt x="1088" y="1841"/>
                  </a:lnTo>
                  <a:lnTo>
                    <a:pt x="912" y="1969"/>
                  </a:lnTo>
                  <a:lnTo>
                    <a:pt x="768" y="2113"/>
                  </a:lnTo>
                  <a:lnTo>
                    <a:pt x="624" y="2257"/>
                  </a:lnTo>
                  <a:lnTo>
                    <a:pt x="496" y="2401"/>
                  </a:lnTo>
                  <a:lnTo>
                    <a:pt x="384" y="2545"/>
                  </a:lnTo>
                  <a:lnTo>
                    <a:pt x="288" y="2705"/>
                  </a:lnTo>
                  <a:lnTo>
                    <a:pt x="208" y="2865"/>
                  </a:lnTo>
                  <a:lnTo>
                    <a:pt x="160" y="3041"/>
                  </a:lnTo>
                  <a:lnTo>
                    <a:pt x="112" y="3201"/>
                  </a:lnTo>
                  <a:lnTo>
                    <a:pt x="80" y="3377"/>
                  </a:lnTo>
                  <a:lnTo>
                    <a:pt x="64" y="3553"/>
                  </a:lnTo>
                  <a:lnTo>
                    <a:pt x="80" y="3729"/>
                  </a:lnTo>
                  <a:lnTo>
                    <a:pt x="80" y="372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4096532" y="2158475"/>
              <a:ext cx="186481" cy="299380"/>
            </a:xfrm>
            <a:custGeom>
              <a:rect b="b" l="l" r="r" t="t"/>
              <a:pathLst>
                <a:path extrusionOk="0" h="17186" w="10705">
                  <a:moveTo>
                    <a:pt x="2512" y="1904"/>
                  </a:moveTo>
                  <a:lnTo>
                    <a:pt x="2512" y="1904"/>
                  </a:lnTo>
                  <a:lnTo>
                    <a:pt x="2736" y="1584"/>
                  </a:lnTo>
                  <a:lnTo>
                    <a:pt x="2976" y="1312"/>
                  </a:lnTo>
                  <a:lnTo>
                    <a:pt x="3232" y="1056"/>
                  </a:lnTo>
                  <a:lnTo>
                    <a:pt x="3520" y="832"/>
                  </a:lnTo>
                  <a:lnTo>
                    <a:pt x="3808" y="640"/>
                  </a:lnTo>
                  <a:lnTo>
                    <a:pt x="4129" y="464"/>
                  </a:lnTo>
                  <a:lnTo>
                    <a:pt x="4449" y="320"/>
                  </a:lnTo>
                  <a:lnTo>
                    <a:pt x="4801" y="208"/>
                  </a:lnTo>
                  <a:lnTo>
                    <a:pt x="5137" y="112"/>
                  </a:lnTo>
                  <a:lnTo>
                    <a:pt x="5489" y="48"/>
                  </a:lnTo>
                  <a:lnTo>
                    <a:pt x="5857" y="16"/>
                  </a:lnTo>
                  <a:lnTo>
                    <a:pt x="6209" y="0"/>
                  </a:lnTo>
                  <a:lnTo>
                    <a:pt x="6577" y="16"/>
                  </a:lnTo>
                  <a:lnTo>
                    <a:pt x="6929" y="64"/>
                  </a:lnTo>
                  <a:lnTo>
                    <a:pt x="7281" y="128"/>
                  </a:lnTo>
                  <a:lnTo>
                    <a:pt x="7633" y="224"/>
                  </a:lnTo>
                  <a:lnTo>
                    <a:pt x="7985" y="352"/>
                  </a:lnTo>
                  <a:lnTo>
                    <a:pt x="8305" y="496"/>
                  </a:lnTo>
                  <a:lnTo>
                    <a:pt x="8625" y="672"/>
                  </a:lnTo>
                  <a:lnTo>
                    <a:pt x="8929" y="880"/>
                  </a:lnTo>
                  <a:lnTo>
                    <a:pt x="9217" y="1104"/>
                  </a:lnTo>
                  <a:lnTo>
                    <a:pt x="9489" y="1360"/>
                  </a:lnTo>
                  <a:lnTo>
                    <a:pt x="9729" y="1648"/>
                  </a:lnTo>
                  <a:lnTo>
                    <a:pt x="9953" y="1952"/>
                  </a:lnTo>
                  <a:lnTo>
                    <a:pt x="10161" y="2288"/>
                  </a:lnTo>
                  <a:lnTo>
                    <a:pt x="10337" y="2656"/>
                  </a:lnTo>
                  <a:lnTo>
                    <a:pt x="10481" y="3040"/>
                  </a:lnTo>
                  <a:lnTo>
                    <a:pt x="10529" y="3248"/>
                  </a:lnTo>
                  <a:lnTo>
                    <a:pt x="10577" y="3456"/>
                  </a:lnTo>
                  <a:lnTo>
                    <a:pt x="10625" y="3680"/>
                  </a:lnTo>
                  <a:lnTo>
                    <a:pt x="10657" y="3904"/>
                  </a:lnTo>
                  <a:lnTo>
                    <a:pt x="10689" y="4128"/>
                  </a:lnTo>
                  <a:lnTo>
                    <a:pt x="10705" y="4368"/>
                  </a:lnTo>
                  <a:lnTo>
                    <a:pt x="10705" y="4608"/>
                  </a:lnTo>
                  <a:lnTo>
                    <a:pt x="10705" y="4864"/>
                  </a:lnTo>
                  <a:lnTo>
                    <a:pt x="10705" y="5120"/>
                  </a:lnTo>
                  <a:lnTo>
                    <a:pt x="10673" y="5376"/>
                  </a:lnTo>
                  <a:lnTo>
                    <a:pt x="10673" y="5376"/>
                  </a:lnTo>
                  <a:lnTo>
                    <a:pt x="10577" y="6160"/>
                  </a:lnTo>
                  <a:lnTo>
                    <a:pt x="10433" y="7040"/>
                  </a:lnTo>
                  <a:lnTo>
                    <a:pt x="10257" y="8017"/>
                  </a:lnTo>
                  <a:lnTo>
                    <a:pt x="10145" y="8529"/>
                  </a:lnTo>
                  <a:lnTo>
                    <a:pt x="10017" y="9057"/>
                  </a:lnTo>
                  <a:lnTo>
                    <a:pt x="9873" y="9585"/>
                  </a:lnTo>
                  <a:lnTo>
                    <a:pt x="9713" y="10129"/>
                  </a:lnTo>
                  <a:lnTo>
                    <a:pt x="9553" y="10673"/>
                  </a:lnTo>
                  <a:lnTo>
                    <a:pt x="9377" y="11217"/>
                  </a:lnTo>
                  <a:lnTo>
                    <a:pt x="9169" y="11761"/>
                  </a:lnTo>
                  <a:lnTo>
                    <a:pt x="8961" y="12289"/>
                  </a:lnTo>
                  <a:lnTo>
                    <a:pt x="8737" y="12817"/>
                  </a:lnTo>
                  <a:lnTo>
                    <a:pt x="8481" y="13329"/>
                  </a:lnTo>
                  <a:lnTo>
                    <a:pt x="8225" y="13809"/>
                  </a:lnTo>
                  <a:lnTo>
                    <a:pt x="7953" y="14289"/>
                  </a:lnTo>
                  <a:lnTo>
                    <a:pt x="7649" y="14737"/>
                  </a:lnTo>
                  <a:lnTo>
                    <a:pt x="7345" y="15153"/>
                  </a:lnTo>
                  <a:lnTo>
                    <a:pt x="7009" y="15537"/>
                  </a:lnTo>
                  <a:lnTo>
                    <a:pt x="6673" y="15905"/>
                  </a:lnTo>
                  <a:lnTo>
                    <a:pt x="6481" y="16065"/>
                  </a:lnTo>
                  <a:lnTo>
                    <a:pt x="6305" y="16225"/>
                  </a:lnTo>
                  <a:lnTo>
                    <a:pt x="6113" y="16369"/>
                  </a:lnTo>
                  <a:lnTo>
                    <a:pt x="5921" y="16497"/>
                  </a:lnTo>
                  <a:lnTo>
                    <a:pt x="5713" y="16625"/>
                  </a:lnTo>
                  <a:lnTo>
                    <a:pt x="5505" y="16737"/>
                  </a:lnTo>
                  <a:lnTo>
                    <a:pt x="5297" y="16833"/>
                  </a:lnTo>
                  <a:lnTo>
                    <a:pt x="5089" y="16929"/>
                  </a:lnTo>
                  <a:lnTo>
                    <a:pt x="4865" y="17009"/>
                  </a:lnTo>
                  <a:lnTo>
                    <a:pt x="4641" y="17057"/>
                  </a:lnTo>
                  <a:lnTo>
                    <a:pt x="4417" y="17121"/>
                  </a:lnTo>
                  <a:lnTo>
                    <a:pt x="4177" y="17153"/>
                  </a:lnTo>
                  <a:lnTo>
                    <a:pt x="3936" y="17169"/>
                  </a:lnTo>
                  <a:lnTo>
                    <a:pt x="3696" y="17185"/>
                  </a:lnTo>
                  <a:lnTo>
                    <a:pt x="3440" y="17169"/>
                  </a:lnTo>
                  <a:lnTo>
                    <a:pt x="3184" y="17153"/>
                  </a:lnTo>
                  <a:lnTo>
                    <a:pt x="2912" y="17105"/>
                  </a:lnTo>
                  <a:lnTo>
                    <a:pt x="2656" y="17057"/>
                  </a:lnTo>
                  <a:lnTo>
                    <a:pt x="2384" y="16993"/>
                  </a:lnTo>
                  <a:lnTo>
                    <a:pt x="2096" y="16897"/>
                  </a:lnTo>
                  <a:lnTo>
                    <a:pt x="2096" y="16897"/>
                  </a:lnTo>
                  <a:lnTo>
                    <a:pt x="1952" y="16833"/>
                  </a:lnTo>
                  <a:lnTo>
                    <a:pt x="1808" y="16769"/>
                  </a:lnTo>
                  <a:lnTo>
                    <a:pt x="1680" y="16689"/>
                  </a:lnTo>
                  <a:lnTo>
                    <a:pt x="1552" y="16593"/>
                  </a:lnTo>
                  <a:lnTo>
                    <a:pt x="1424" y="16497"/>
                  </a:lnTo>
                  <a:lnTo>
                    <a:pt x="1312" y="16385"/>
                  </a:lnTo>
                  <a:lnTo>
                    <a:pt x="1200" y="16257"/>
                  </a:lnTo>
                  <a:lnTo>
                    <a:pt x="1088" y="16129"/>
                  </a:lnTo>
                  <a:lnTo>
                    <a:pt x="976" y="15985"/>
                  </a:lnTo>
                  <a:lnTo>
                    <a:pt x="880" y="15825"/>
                  </a:lnTo>
                  <a:lnTo>
                    <a:pt x="704" y="15505"/>
                  </a:lnTo>
                  <a:lnTo>
                    <a:pt x="544" y="15137"/>
                  </a:lnTo>
                  <a:lnTo>
                    <a:pt x="416" y="14737"/>
                  </a:lnTo>
                  <a:lnTo>
                    <a:pt x="304" y="14305"/>
                  </a:lnTo>
                  <a:lnTo>
                    <a:pt x="192" y="13857"/>
                  </a:lnTo>
                  <a:lnTo>
                    <a:pt x="128" y="13377"/>
                  </a:lnTo>
                  <a:lnTo>
                    <a:pt x="64" y="12881"/>
                  </a:lnTo>
                  <a:lnTo>
                    <a:pt x="32" y="12353"/>
                  </a:lnTo>
                  <a:lnTo>
                    <a:pt x="0" y="11809"/>
                  </a:lnTo>
                  <a:lnTo>
                    <a:pt x="0" y="11265"/>
                  </a:lnTo>
                  <a:lnTo>
                    <a:pt x="16" y="10705"/>
                  </a:lnTo>
                  <a:lnTo>
                    <a:pt x="48" y="10129"/>
                  </a:lnTo>
                  <a:lnTo>
                    <a:pt x="112" y="9537"/>
                  </a:lnTo>
                  <a:lnTo>
                    <a:pt x="176" y="8945"/>
                  </a:lnTo>
                  <a:lnTo>
                    <a:pt x="256" y="8369"/>
                  </a:lnTo>
                  <a:lnTo>
                    <a:pt x="368" y="7777"/>
                  </a:lnTo>
                  <a:lnTo>
                    <a:pt x="480" y="7184"/>
                  </a:lnTo>
                  <a:lnTo>
                    <a:pt x="624" y="6592"/>
                  </a:lnTo>
                  <a:lnTo>
                    <a:pt x="768" y="6016"/>
                  </a:lnTo>
                  <a:lnTo>
                    <a:pt x="944" y="5440"/>
                  </a:lnTo>
                  <a:lnTo>
                    <a:pt x="1120" y="4880"/>
                  </a:lnTo>
                  <a:lnTo>
                    <a:pt x="1312" y="4336"/>
                  </a:lnTo>
                  <a:lnTo>
                    <a:pt x="1536" y="3808"/>
                  </a:lnTo>
                  <a:lnTo>
                    <a:pt x="1760" y="3296"/>
                  </a:lnTo>
                  <a:lnTo>
                    <a:pt x="2000" y="2800"/>
                  </a:lnTo>
                  <a:lnTo>
                    <a:pt x="2256" y="2336"/>
                  </a:lnTo>
                  <a:lnTo>
                    <a:pt x="2512" y="1904"/>
                  </a:lnTo>
                  <a:lnTo>
                    <a:pt x="2512" y="190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3907264" y="2249617"/>
              <a:ext cx="277919" cy="250883"/>
            </a:xfrm>
            <a:custGeom>
              <a:rect b="b" l="l" r="r" t="t"/>
              <a:pathLst>
                <a:path extrusionOk="0" h="14402" w="15954">
                  <a:moveTo>
                    <a:pt x="10017" y="0"/>
                  </a:moveTo>
                  <a:lnTo>
                    <a:pt x="10017" y="0"/>
                  </a:lnTo>
                  <a:lnTo>
                    <a:pt x="10145" y="0"/>
                  </a:lnTo>
                  <a:lnTo>
                    <a:pt x="10273" y="32"/>
                  </a:lnTo>
                  <a:lnTo>
                    <a:pt x="10433" y="96"/>
                  </a:lnTo>
                  <a:lnTo>
                    <a:pt x="10625" y="208"/>
                  </a:lnTo>
                  <a:lnTo>
                    <a:pt x="10817" y="336"/>
                  </a:lnTo>
                  <a:lnTo>
                    <a:pt x="11041" y="496"/>
                  </a:lnTo>
                  <a:lnTo>
                    <a:pt x="11265" y="688"/>
                  </a:lnTo>
                  <a:lnTo>
                    <a:pt x="11521" y="912"/>
                  </a:lnTo>
                  <a:lnTo>
                    <a:pt x="11777" y="1168"/>
                  </a:lnTo>
                  <a:lnTo>
                    <a:pt x="12033" y="1440"/>
                  </a:lnTo>
                  <a:lnTo>
                    <a:pt x="12305" y="1728"/>
                  </a:lnTo>
                  <a:lnTo>
                    <a:pt x="12577" y="2065"/>
                  </a:lnTo>
                  <a:lnTo>
                    <a:pt x="12849" y="2401"/>
                  </a:lnTo>
                  <a:lnTo>
                    <a:pt x="13121" y="2769"/>
                  </a:lnTo>
                  <a:lnTo>
                    <a:pt x="13409" y="3169"/>
                  </a:lnTo>
                  <a:lnTo>
                    <a:pt x="13681" y="3569"/>
                  </a:lnTo>
                  <a:lnTo>
                    <a:pt x="13937" y="4001"/>
                  </a:lnTo>
                  <a:lnTo>
                    <a:pt x="14193" y="4449"/>
                  </a:lnTo>
                  <a:lnTo>
                    <a:pt x="14449" y="4897"/>
                  </a:lnTo>
                  <a:lnTo>
                    <a:pt x="14689" y="5377"/>
                  </a:lnTo>
                  <a:lnTo>
                    <a:pt x="14897" y="5873"/>
                  </a:lnTo>
                  <a:lnTo>
                    <a:pt x="15106" y="6369"/>
                  </a:lnTo>
                  <a:lnTo>
                    <a:pt x="15298" y="6881"/>
                  </a:lnTo>
                  <a:lnTo>
                    <a:pt x="15474" y="7393"/>
                  </a:lnTo>
                  <a:lnTo>
                    <a:pt x="15618" y="7937"/>
                  </a:lnTo>
                  <a:lnTo>
                    <a:pt x="15746" y="8465"/>
                  </a:lnTo>
                  <a:lnTo>
                    <a:pt x="15842" y="9025"/>
                  </a:lnTo>
                  <a:lnTo>
                    <a:pt x="15906" y="9569"/>
                  </a:lnTo>
                  <a:lnTo>
                    <a:pt x="15938" y="10129"/>
                  </a:lnTo>
                  <a:lnTo>
                    <a:pt x="15954" y="10689"/>
                  </a:lnTo>
                  <a:lnTo>
                    <a:pt x="15922" y="11249"/>
                  </a:lnTo>
                  <a:lnTo>
                    <a:pt x="15858" y="11809"/>
                  </a:lnTo>
                  <a:lnTo>
                    <a:pt x="15858" y="11809"/>
                  </a:lnTo>
                  <a:lnTo>
                    <a:pt x="15810" y="12081"/>
                  </a:lnTo>
                  <a:lnTo>
                    <a:pt x="15746" y="12337"/>
                  </a:lnTo>
                  <a:lnTo>
                    <a:pt x="15650" y="12577"/>
                  </a:lnTo>
                  <a:lnTo>
                    <a:pt x="15538" y="12801"/>
                  </a:lnTo>
                  <a:lnTo>
                    <a:pt x="15426" y="13009"/>
                  </a:lnTo>
                  <a:lnTo>
                    <a:pt x="15282" y="13201"/>
                  </a:lnTo>
                  <a:lnTo>
                    <a:pt x="15122" y="13377"/>
                  </a:lnTo>
                  <a:lnTo>
                    <a:pt x="14946" y="13537"/>
                  </a:lnTo>
                  <a:lnTo>
                    <a:pt x="14769" y="13681"/>
                  </a:lnTo>
                  <a:lnTo>
                    <a:pt x="14561" y="13825"/>
                  </a:lnTo>
                  <a:lnTo>
                    <a:pt x="14353" y="13937"/>
                  </a:lnTo>
                  <a:lnTo>
                    <a:pt x="14113" y="14033"/>
                  </a:lnTo>
                  <a:lnTo>
                    <a:pt x="13873" y="14129"/>
                  </a:lnTo>
                  <a:lnTo>
                    <a:pt x="13633" y="14209"/>
                  </a:lnTo>
                  <a:lnTo>
                    <a:pt x="13361" y="14273"/>
                  </a:lnTo>
                  <a:lnTo>
                    <a:pt x="13089" y="14321"/>
                  </a:lnTo>
                  <a:lnTo>
                    <a:pt x="12801" y="14353"/>
                  </a:lnTo>
                  <a:lnTo>
                    <a:pt x="12513" y="14385"/>
                  </a:lnTo>
                  <a:lnTo>
                    <a:pt x="12209" y="14401"/>
                  </a:lnTo>
                  <a:lnTo>
                    <a:pt x="11905" y="14401"/>
                  </a:lnTo>
                  <a:lnTo>
                    <a:pt x="11585" y="14385"/>
                  </a:lnTo>
                  <a:lnTo>
                    <a:pt x="11265" y="14369"/>
                  </a:lnTo>
                  <a:lnTo>
                    <a:pt x="10929" y="14337"/>
                  </a:lnTo>
                  <a:lnTo>
                    <a:pt x="10593" y="14289"/>
                  </a:lnTo>
                  <a:lnTo>
                    <a:pt x="9921" y="14177"/>
                  </a:lnTo>
                  <a:lnTo>
                    <a:pt x="9217" y="14033"/>
                  </a:lnTo>
                  <a:lnTo>
                    <a:pt x="8513" y="13841"/>
                  </a:lnTo>
                  <a:lnTo>
                    <a:pt x="7793" y="13617"/>
                  </a:lnTo>
                  <a:lnTo>
                    <a:pt x="7089" y="13377"/>
                  </a:lnTo>
                  <a:lnTo>
                    <a:pt x="6385" y="13089"/>
                  </a:lnTo>
                  <a:lnTo>
                    <a:pt x="5697" y="12785"/>
                  </a:lnTo>
                  <a:lnTo>
                    <a:pt x="5025" y="12449"/>
                  </a:lnTo>
                  <a:lnTo>
                    <a:pt x="4369" y="12097"/>
                  </a:lnTo>
                  <a:lnTo>
                    <a:pt x="3729" y="11729"/>
                  </a:lnTo>
                  <a:lnTo>
                    <a:pt x="3137" y="11329"/>
                  </a:lnTo>
                  <a:lnTo>
                    <a:pt x="2577" y="10929"/>
                  </a:lnTo>
                  <a:lnTo>
                    <a:pt x="2065" y="10513"/>
                  </a:lnTo>
                  <a:lnTo>
                    <a:pt x="1825" y="10305"/>
                  </a:lnTo>
                  <a:lnTo>
                    <a:pt x="1585" y="10081"/>
                  </a:lnTo>
                  <a:lnTo>
                    <a:pt x="1377" y="9873"/>
                  </a:lnTo>
                  <a:lnTo>
                    <a:pt x="1169" y="9649"/>
                  </a:lnTo>
                  <a:lnTo>
                    <a:pt x="977" y="9441"/>
                  </a:lnTo>
                  <a:lnTo>
                    <a:pt x="801" y="9217"/>
                  </a:lnTo>
                  <a:lnTo>
                    <a:pt x="641" y="8993"/>
                  </a:lnTo>
                  <a:lnTo>
                    <a:pt x="497" y="8769"/>
                  </a:lnTo>
                  <a:lnTo>
                    <a:pt x="369" y="8561"/>
                  </a:lnTo>
                  <a:lnTo>
                    <a:pt x="257" y="8337"/>
                  </a:lnTo>
                  <a:lnTo>
                    <a:pt x="177" y="8113"/>
                  </a:lnTo>
                  <a:lnTo>
                    <a:pt x="97" y="7889"/>
                  </a:lnTo>
                  <a:lnTo>
                    <a:pt x="49" y="7681"/>
                  </a:lnTo>
                  <a:lnTo>
                    <a:pt x="17" y="7457"/>
                  </a:lnTo>
                  <a:lnTo>
                    <a:pt x="17" y="7457"/>
                  </a:lnTo>
                  <a:lnTo>
                    <a:pt x="1" y="7313"/>
                  </a:lnTo>
                  <a:lnTo>
                    <a:pt x="17" y="7185"/>
                  </a:lnTo>
                  <a:lnTo>
                    <a:pt x="33" y="7057"/>
                  </a:lnTo>
                  <a:lnTo>
                    <a:pt x="65" y="6945"/>
                  </a:lnTo>
                  <a:lnTo>
                    <a:pt x="113" y="6833"/>
                  </a:lnTo>
                  <a:lnTo>
                    <a:pt x="177" y="6737"/>
                  </a:lnTo>
                  <a:lnTo>
                    <a:pt x="257" y="6641"/>
                  </a:lnTo>
                  <a:lnTo>
                    <a:pt x="337" y="6561"/>
                  </a:lnTo>
                  <a:lnTo>
                    <a:pt x="449" y="6481"/>
                  </a:lnTo>
                  <a:lnTo>
                    <a:pt x="545" y="6417"/>
                  </a:lnTo>
                  <a:lnTo>
                    <a:pt x="673" y="6353"/>
                  </a:lnTo>
                  <a:lnTo>
                    <a:pt x="801" y="6289"/>
                  </a:lnTo>
                  <a:lnTo>
                    <a:pt x="1105" y="6193"/>
                  </a:lnTo>
                  <a:lnTo>
                    <a:pt x="1425" y="6113"/>
                  </a:lnTo>
                  <a:lnTo>
                    <a:pt x="1793" y="6049"/>
                  </a:lnTo>
                  <a:lnTo>
                    <a:pt x="2193" y="6017"/>
                  </a:lnTo>
                  <a:lnTo>
                    <a:pt x="2609" y="5985"/>
                  </a:lnTo>
                  <a:lnTo>
                    <a:pt x="3041" y="5985"/>
                  </a:lnTo>
                  <a:lnTo>
                    <a:pt x="3489" y="5985"/>
                  </a:lnTo>
                  <a:lnTo>
                    <a:pt x="3969" y="6001"/>
                  </a:lnTo>
                  <a:lnTo>
                    <a:pt x="4929" y="6065"/>
                  </a:lnTo>
                  <a:lnTo>
                    <a:pt x="5905" y="6145"/>
                  </a:lnTo>
                  <a:lnTo>
                    <a:pt x="6865" y="6225"/>
                  </a:lnTo>
                  <a:lnTo>
                    <a:pt x="7777" y="6305"/>
                  </a:lnTo>
                  <a:lnTo>
                    <a:pt x="8593" y="6353"/>
                  </a:lnTo>
                  <a:lnTo>
                    <a:pt x="8977" y="6369"/>
                  </a:lnTo>
                  <a:lnTo>
                    <a:pt x="9313" y="6369"/>
                  </a:lnTo>
                  <a:lnTo>
                    <a:pt x="9633" y="6353"/>
                  </a:lnTo>
                  <a:lnTo>
                    <a:pt x="9905" y="6321"/>
                  </a:lnTo>
                  <a:lnTo>
                    <a:pt x="10129" y="6273"/>
                  </a:lnTo>
                  <a:lnTo>
                    <a:pt x="10321" y="6209"/>
                  </a:lnTo>
                  <a:lnTo>
                    <a:pt x="10385" y="6177"/>
                  </a:lnTo>
                  <a:lnTo>
                    <a:pt x="10449" y="6129"/>
                  </a:lnTo>
                  <a:lnTo>
                    <a:pt x="10497" y="6065"/>
                  </a:lnTo>
                  <a:lnTo>
                    <a:pt x="10529" y="6017"/>
                  </a:lnTo>
                  <a:lnTo>
                    <a:pt x="10529" y="6017"/>
                  </a:lnTo>
                  <a:lnTo>
                    <a:pt x="10577" y="5889"/>
                  </a:lnTo>
                  <a:lnTo>
                    <a:pt x="10609" y="5745"/>
                  </a:lnTo>
                  <a:lnTo>
                    <a:pt x="10625" y="5585"/>
                  </a:lnTo>
                  <a:lnTo>
                    <a:pt x="10625" y="5409"/>
                  </a:lnTo>
                  <a:lnTo>
                    <a:pt x="10625" y="5233"/>
                  </a:lnTo>
                  <a:lnTo>
                    <a:pt x="10593" y="5041"/>
                  </a:lnTo>
                  <a:lnTo>
                    <a:pt x="10529" y="4625"/>
                  </a:lnTo>
                  <a:lnTo>
                    <a:pt x="10417" y="4193"/>
                  </a:lnTo>
                  <a:lnTo>
                    <a:pt x="10305" y="3729"/>
                  </a:lnTo>
                  <a:lnTo>
                    <a:pt x="10033" y="2801"/>
                  </a:lnTo>
                  <a:lnTo>
                    <a:pt x="9905" y="2337"/>
                  </a:lnTo>
                  <a:lnTo>
                    <a:pt x="9793" y="1888"/>
                  </a:lnTo>
                  <a:lnTo>
                    <a:pt x="9713" y="1456"/>
                  </a:lnTo>
                  <a:lnTo>
                    <a:pt x="9665" y="1072"/>
                  </a:lnTo>
                  <a:lnTo>
                    <a:pt x="9665" y="880"/>
                  </a:lnTo>
                  <a:lnTo>
                    <a:pt x="9665" y="720"/>
                  </a:lnTo>
                  <a:lnTo>
                    <a:pt x="9681" y="560"/>
                  </a:lnTo>
                  <a:lnTo>
                    <a:pt x="9713" y="416"/>
                  </a:lnTo>
                  <a:lnTo>
                    <a:pt x="9761" y="288"/>
                  </a:lnTo>
                  <a:lnTo>
                    <a:pt x="9841" y="176"/>
                  </a:lnTo>
                  <a:lnTo>
                    <a:pt x="9921" y="80"/>
                  </a:lnTo>
                  <a:lnTo>
                    <a:pt x="10017" y="0"/>
                  </a:lnTo>
                  <a:lnTo>
                    <a:pt x="10017" y="0"/>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4908776" y="2174083"/>
              <a:ext cx="164183" cy="305233"/>
            </a:xfrm>
            <a:custGeom>
              <a:rect b="b" l="l" r="r" t="t"/>
              <a:pathLst>
                <a:path extrusionOk="0" h="17522" w="9425">
                  <a:moveTo>
                    <a:pt x="9425" y="3536"/>
                  </a:moveTo>
                  <a:lnTo>
                    <a:pt x="9425" y="3536"/>
                  </a:lnTo>
                  <a:lnTo>
                    <a:pt x="9425" y="4368"/>
                  </a:lnTo>
                  <a:lnTo>
                    <a:pt x="9377" y="5200"/>
                  </a:lnTo>
                  <a:lnTo>
                    <a:pt x="9297" y="6048"/>
                  </a:lnTo>
                  <a:lnTo>
                    <a:pt x="9185" y="6881"/>
                  </a:lnTo>
                  <a:lnTo>
                    <a:pt x="9057" y="7729"/>
                  </a:lnTo>
                  <a:lnTo>
                    <a:pt x="8881" y="8577"/>
                  </a:lnTo>
                  <a:lnTo>
                    <a:pt x="8689" y="9441"/>
                  </a:lnTo>
                  <a:lnTo>
                    <a:pt x="8465" y="10305"/>
                  </a:lnTo>
                  <a:lnTo>
                    <a:pt x="8225" y="11169"/>
                  </a:lnTo>
                  <a:lnTo>
                    <a:pt x="7953" y="12049"/>
                  </a:lnTo>
                  <a:lnTo>
                    <a:pt x="7665" y="12945"/>
                  </a:lnTo>
                  <a:lnTo>
                    <a:pt x="7361" y="13841"/>
                  </a:lnTo>
                  <a:lnTo>
                    <a:pt x="7041" y="14737"/>
                  </a:lnTo>
                  <a:lnTo>
                    <a:pt x="6705" y="15649"/>
                  </a:lnTo>
                  <a:lnTo>
                    <a:pt x="5969" y="17521"/>
                  </a:lnTo>
                  <a:lnTo>
                    <a:pt x="5969" y="17521"/>
                  </a:lnTo>
                  <a:lnTo>
                    <a:pt x="5649" y="17505"/>
                  </a:lnTo>
                  <a:lnTo>
                    <a:pt x="5281" y="17441"/>
                  </a:lnTo>
                  <a:lnTo>
                    <a:pt x="4913" y="17345"/>
                  </a:lnTo>
                  <a:lnTo>
                    <a:pt x="4512" y="17217"/>
                  </a:lnTo>
                  <a:lnTo>
                    <a:pt x="4096" y="17057"/>
                  </a:lnTo>
                  <a:lnTo>
                    <a:pt x="3696" y="16881"/>
                  </a:lnTo>
                  <a:lnTo>
                    <a:pt x="3264" y="16689"/>
                  </a:lnTo>
                  <a:lnTo>
                    <a:pt x="2848" y="16465"/>
                  </a:lnTo>
                  <a:lnTo>
                    <a:pt x="2432" y="16241"/>
                  </a:lnTo>
                  <a:lnTo>
                    <a:pt x="2032" y="15985"/>
                  </a:lnTo>
                  <a:lnTo>
                    <a:pt x="1632" y="15729"/>
                  </a:lnTo>
                  <a:lnTo>
                    <a:pt x="1264" y="15473"/>
                  </a:lnTo>
                  <a:lnTo>
                    <a:pt x="896" y="15201"/>
                  </a:lnTo>
                  <a:lnTo>
                    <a:pt x="576" y="14929"/>
                  </a:lnTo>
                  <a:lnTo>
                    <a:pt x="272" y="14657"/>
                  </a:lnTo>
                  <a:lnTo>
                    <a:pt x="0" y="14385"/>
                  </a:lnTo>
                  <a:lnTo>
                    <a:pt x="0" y="14385"/>
                  </a:lnTo>
                  <a:lnTo>
                    <a:pt x="176" y="13089"/>
                  </a:lnTo>
                  <a:lnTo>
                    <a:pt x="400" y="11697"/>
                  </a:lnTo>
                  <a:lnTo>
                    <a:pt x="528" y="10977"/>
                  </a:lnTo>
                  <a:lnTo>
                    <a:pt x="672" y="10241"/>
                  </a:lnTo>
                  <a:lnTo>
                    <a:pt x="832" y="9505"/>
                  </a:lnTo>
                  <a:lnTo>
                    <a:pt x="992" y="8753"/>
                  </a:lnTo>
                  <a:lnTo>
                    <a:pt x="1168" y="8001"/>
                  </a:lnTo>
                  <a:lnTo>
                    <a:pt x="1376" y="7233"/>
                  </a:lnTo>
                  <a:lnTo>
                    <a:pt x="1584" y="6465"/>
                  </a:lnTo>
                  <a:lnTo>
                    <a:pt x="1808" y="5712"/>
                  </a:lnTo>
                  <a:lnTo>
                    <a:pt x="2048" y="4960"/>
                  </a:lnTo>
                  <a:lnTo>
                    <a:pt x="2304" y="4208"/>
                  </a:lnTo>
                  <a:lnTo>
                    <a:pt x="2592" y="3488"/>
                  </a:lnTo>
                  <a:lnTo>
                    <a:pt x="2880" y="2768"/>
                  </a:lnTo>
                  <a:lnTo>
                    <a:pt x="2880" y="2768"/>
                  </a:lnTo>
                  <a:lnTo>
                    <a:pt x="3072" y="2352"/>
                  </a:lnTo>
                  <a:lnTo>
                    <a:pt x="3280" y="1968"/>
                  </a:lnTo>
                  <a:lnTo>
                    <a:pt x="3488" y="1632"/>
                  </a:lnTo>
                  <a:lnTo>
                    <a:pt x="3728" y="1328"/>
                  </a:lnTo>
                  <a:lnTo>
                    <a:pt x="3968" y="1056"/>
                  </a:lnTo>
                  <a:lnTo>
                    <a:pt x="4208" y="816"/>
                  </a:lnTo>
                  <a:lnTo>
                    <a:pt x="4464" y="608"/>
                  </a:lnTo>
                  <a:lnTo>
                    <a:pt x="4721" y="432"/>
                  </a:lnTo>
                  <a:lnTo>
                    <a:pt x="4993" y="288"/>
                  </a:lnTo>
                  <a:lnTo>
                    <a:pt x="5265" y="176"/>
                  </a:lnTo>
                  <a:lnTo>
                    <a:pt x="5537" y="80"/>
                  </a:lnTo>
                  <a:lnTo>
                    <a:pt x="5809" y="32"/>
                  </a:lnTo>
                  <a:lnTo>
                    <a:pt x="6081" y="0"/>
                  </a:lnTo>
                  <a:lnTo>
                    <a:pt x="6353" y="0"/>
                  </a:lnTo>
                  <a:lnTo>
                    <a:pt x="6609" y="16"/>
                  </a:lnTo>
                  <a:lnTo>
                    <a:pt x="6881" y="64"/>
                  </a:lnTo>
                  <a:lnTo>
                    <a:pt x="7137" y="128"/>
                  </a:lnTo>
                  <a:lnTo>
                    <a:pt x="7377" y="224"/>
                  </a:lnTo>
                  <a:lnTo>
                    <a:pt x="7633" y="336"/>
                  </a:lnTo>
                  <a:lnTo>
                    <a:pt x="7857" y="480"/>
                  </a:lnTo>
                  <a:lnTo>
                    <a:pt x="8081" y="640"/>
                  </a:lnTo>
                  <a:lnTo>
                    <a:pt x="8289" y="816"/>
                  </a:lnTo>
                  <a:lnTo>
                    <a:pt x="8481" y="1024"/>
                  </a:lnTo>
                  <a:lnTo>
                    <a:pt x="8673" y="1232"/>
                  </a:lnTo>
                  <a:lnTo>
                    <a:pt x="8833" y="1472"/>
                  </a:lnTo>
                  <a:lnTo>
                    <a:pt x="8977" y="1728"/>
                  </a:lnTo>
                  <a:lnTo>
                    <a:pt x="9105" y="1984"/>
                  </a:lnTo>
                  <a:lnTo>
                    <a:pt x="9217" y="2272"/>
                  </a:lnTo>
                  <a:lnTo>
                    <a:pt x="9313" y="2576"/>
                  </a:lnTo>
                  <a:lnTo>
                    <a:pt x="9377" y="2880"/>
                  </a:lnTo>
                  <a:lnTo>
                    <a:pt x="9409" y="3200"/>
                  </a:lnTo>
                  <a:lnTo>
                    <a:pt x="9425" y="3536"/>
                  </a:lnTo>
                  <a:lnTo>
                    <a:pt x="9425" y="353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4800615" y="3455152"/>
              <a:ext cx="223290" cy="758467"/>
            </a:xfrm>
            <a:custGeom>
              <a:rect b="b" l="l" r="r" t="t"/>
              <a:pathLst>
                <a:path extrusionOk="0" h="43540" w="12818">
                  <a:moveTo>
                    <a:pt x="12802" y="4593"/>
                  </a:moveTo>
                  <a:lnTo>
                    <a:pt x="12802" y="4593"/>
                  </a:lnTo>
                  <a:lnTo>
                    <a:pt x="12722" y="4993"/>
                  </a:lnTo>
                  <a:lnTo>
                    <a:pt x="12642" y="5425"/>
                  </a:lnTo>
                  <a:lnTo>
                    <a:pt x="12578" y="5857"/>
                  </a:lnTo>
                  <a:lnTo>
                    <a:pt x="12514" y="6305"/>
                  </a:lnTo>
                  <a:lnTo>
                    <a:pt x="12418" y="7233"/>
                  </a:lnTo>
                  <a:lnTo>
                    <a:pt x="12354" y="8194"/>
                  </a:lnTo>
                  <a:lnTo>
                    <a:pt x="12322" y="9170"/>
                  </a:lnTo>
                  <a:lnTo>
                    <a:pt x="12306" y="10162"/>
                  </a:lnTo>
                  <a:lnTo>
                    <a:pt x="12322" y="11170"/>
                  </a:lnTo>
                  <a:lnTo>
                    <a:pt x="12338" y="12162"/>
                  </a:lnTo>
                  <a:lnTo>
                    <a:pt x="12370" y="13154"/>
                  </a:lnTo>
                  <a:lnTo>
                    <a:pt x="12418" y="14114"/>
                  </a:lnTo>
                  <a:lnTo>
                    <a:pt x="12530" y="15938"/>
                  </a:lnTo>
                  <a:lnTo>
                    <a:pt x="12642" y="17570"/>
                  </a:lnTo>
                  <a:lnTo>
                    <a:pt x="12722" y="18930"/>
                  </a:lnTo>
                  <a:lnTo>
                    <a:pt x="12722" y="18930"/>
                  </a:lnTo>
                  <a:lnTo>
                    <a:pt x="12754" y="19650"/>
                  </a:lnTo>
                  <a:lnTo>
                    <a:pt x="12770" y="20642"/>
                  </a:lnTo>
                  <a:lnTo>
                    <a:pt x="12754" y="23203"/>
                  </a:lnTo>
                  <a:lnTo>
                    <a:pt x="12722" y="26339"/>
                  </a:lnTo>
                  <a:lnTo>
                    <a:pt x="12674" y="29763"/>
                  </a:lnTo>
                  <a:lnTo>
                    <a:pt x="12626" y="33203"/>
                  </a:lnTo>
                  <a:lnTo>
                    <a:pt x="12594" y="36387"/>
                  </a:lnTo>
                  <a:lnTo>
                    <a:pt x="12578" y="37796"/>
                  </a:lnTo>
                  <a:lnTo>
                    <a:pt x="12594" y="39028"/>
                  </a:lnTo>
                  <a:lnTo>
                    <a:pt x="12610" y="40052"/>
                  </a:lnTo>
                  <a:lnTo>
                    <a:pt x="12642" y="40836"/>
                  </a:lnTo>
                  <a:lnTo>
                    <a:pt x="12642" y="40836"/>
                  </a:lnTo>
                  <a:lnTo>
                    <a:pt x="12642" y="40996"/>
                  </a:lnTo>
                  <a:lnTo>
                    <a:pt x="12626" y="41156"/>
                  </a:lnTo>
                  <a:lnTo>
                    <a:pt x="12594" y="41300"/>
                  </a:lnTo>
                  <a:lnTo>
                    <a:pt x="12546" y="41460"/>
                  </a:lnTo>
                  <a:lnTo>
                    <a:pt x="12482" y="41588"/>
                  </a:lnTo>
                  <a:lnTo>
                    <a:pt x="12402" y="41732"/>
                  </a:lnTo>
                  <a:lnTo>
                    <a:pt x="12306" y="41860"/>
                  </a:lnTo>
                  <a:lnTo>
                    <a:pt x="12210" y="41988"/>
                  </a:lnTo>
                  <a:lnTo>
                    <a:pt x="12098" y="42116"/>
                  </a:lnTo>
                  <a:lnTo>
                    <a:pt x="11954" y="42228"/>
                  </a:lnTo>
                  <a:lnTo>
                    <a:pt x="11826" y="42340"/>
                  </a:lnTo>
                  <a:lnTo>
                    <a:pt x="11666" y="42452"/>
                  </a:lnTo>
                  <a:lnTo>
                    <a:pt x="11330" y="42644"/>
                  </a:lnTo>
                  <a:lnTo>
                    <a:pt x="10946" y="42836"/>
                  </a:lnTo>
                  <a:lnTo>
                    <a:pt x="10529" y="42996"/>
                  </a:lnTo>
                  <a:lnTo>
                    <a:pt x="10097" y="43124"/>
                  </a:lnTo>
                  <a:lnTo>
                    <a:pt x="9617" y="43252"/>
                  </a:lnTo>
                  <a:lnTo>
                    <a:pt x="9121" y="43348"/>
                  </a:lnTo>
                  <a:lnTo>
                    <a:pt x="8625" y="43428"/>
                  </a:lnTo>
                  <a:lnTo>
                    <a:pt x="8097" y="43492"/>
                  </a:lnTo>
                  <a:lnTo>
                    <a:pt x="7569" y="43524"/>
                  </a:lnTo>
                  <a:lnTo>
                    <a:pt x="7025" y="43540"/>
                  </a:lnTo>
                  <a:lnTo>
                    <a:pt x="6481" y="43540"/>
                  </a:lnTo>
                  <a:lnTo>
                    <a:pt x="5953" y="43524"/>
                  </a:lnTo>
                  <a:lnTo>
                    <a:pt x="5425" y="43476"/>
                  </a:lnTo>
                  <a:lnTo>
                    <a:pt x="4913" y="43412"/>
                  </a:lnTo>
                  <a:lnTo>
                    <a:pt x="4417" y="43332"/>
                  </a:lnTo>
                  <a:lnTo>
                    <a:pt x="3937" y="43220"/>
                  </a:lnTo>
                  <a:lnTo>
                    <a:pt x="3489" y="43092"/>
                  </a:lnTo>
                  <a:lnTo>
                    <a:pt x="3057" y="42948"/>
                  </a:lnTo>
                  <a:lnTo>
                    <a:pt x="2673" y="42788"/>
                  </a:lnTo>
                  <a:lnTo>
                    <a:pt x="2321" y="42596"/>
                  </a:lnTo>
                  <a:lnTo>
                    <a:pt x="2161" y="42484"/>
                  </a:lnTo>
                  <a:lnTo>
                    <a:pt x="2001" y="42388"/>
                  </a:lnTo>
                  <a:lnTo>
                    <a:pt x="1873" y="42276"/>
                  </a:lnTo>
                  <a:lnTo>
                    <a:pt x="1745" y="42148"/>
                  </a:lnTo>
                  <a:lnTo>
                    <a:pt x="1633" y="42020"/>
                  </a:lnTo>
                  <a:lnTo>
                    <a:pt x="1521" y="41892"/>
                  </a:lnTo>
                  <a:lnTo>
                    <a:pt x="1441" y="41764"/>
                  </a:lnTo>
                  <a:lnTo>
                    <a:pt x="1361" y="41620"/>
                  </a:lnTo>
                  <a:lnTo>
                    <a:pt x="1313" y="41476"/>
                  </a:lnTo>
                  <a:lnTo>
                    <a:pt x="1265" y="41332"/>
                  </a:lnTo>
                  <a:lnTo>
                    <a:pt x="1249" y="41172"/>
                  </a:lnTo>
                  <a:lnTo>
                    <a:pt x="1233" y="41012"/>
                  </a:lnTo>
                  <a:lnTo>
                    <a:pt x="1233" y="41012"/>
                  </a:lnTo>
                  <a:lnTo>
                    <a:pt x="1217" y="40196"/>
                  </a:lnTo>
                  <a:lnTo>
                    <a:pt x="1169" y="39092"/>
                  </a:lnTo>
                  <a:lnTo>
                    <a:pt x="1009" y="36147"/>
                  </a:lnTo>
                  <a:lnTo>
                    <a:pt x="561" y="28595"/>
                  </a:lnTo>
                  <a:lnTo>
                    <a:pt x="321" y="24627"/>
                  </a:lnTo>
                  <a:lnTo>
                    <a:pt x="129" y="20978"/>
                  </a:lnTo>
                  <a:lnTo>
                    <a:pt x="65" y="19378"/>
                  </a:lnTo>
                  <a:lnTo>
                    <a:pt x="17" y="17986"/>
                  </a:lnTo>
                  <a:lnTo>
                    <a:pt x="1" y="16834"/>
                  </a:lnTo>
                  <a:lnTo>
                    <a:pt x="17" y="15970"/>
                  </a:lnTo>
                  <a:lnTo>
                    <a:pt x="17" y="15970"/>
                  </a:lnTo>
                  <a:lnTo>
                    <a:pt x="49" y="15202"/>
                  </a:lnTo>
                  <a:lnTo>
                    <a:pt x="129" y="14370"/>
                  </a:lnTo>
                  <a:lnTo>
                    <a:pt x="225" y="13474"/>
                  </a:lnTo>
                  <a:lnTo>
                    <a:pt x="337" y="12514"/>
                  </a:lnTo>
                  <a:lnTo>
                    <a:pt x="577" y="10482"/>
                  </a:lnTo>
                  <a:lnTo>
                    <a:pt x="705" y="9426"/>
                  </a:lnTo>
                  <a:lnTo>
                    <a:pt x="817" y="8370"/>
                  </a:lnTo>
                  <a:lnTo>
                    <a:pt x="897" y="7329"/>
                  </a:lnTo>
                  <a:lnTo>
                    <a:pt x="977" y="6321"/>
                  </a:lnTo>
                  <a:lnTo>
                    <a:pt x="1009" y="5329"/>
                  </a:lnTo>
                  <a:lnTo>
                    <a:pt x="1009" y="4849"/>
                  </a:lnTo>
                  <a:lnTo>
                    <a:pt x="1009" y="4385"/>
                  </a:lnTo>
                  <a:lnTo>
                    <a:pt x="993" y="3937"/>
                  </a:lnTo>
                  <a:lnTo>
                    <a:pt x="977" y="3521"/>
                  </a:lnTo>
                  <a:lnTo>
                    <a:pt x="929" y="3105"/>
                  </a:lnTo>
                  <a:lnTo>
                    <a:pt x="881" y="2705"/>
                  </a:lnTo>
                  <a:lnTo>
                    <a:pt x="817" y="2337"/>
                  </a:lnTo>
                  <a:lnTo>
                    <a:pt x="737" y="2001"/>
                  </a:lnTo>
                  <a:lnTo>
                    <a:pt x="641" y="1665"/>
                  </a:lnTo>
                  <a:lnTo>
                    <a:pt x="529" y="1377"/>
                  </a:lnTo>
                  <a:lnTo>
                    <a:pt x="529" y="1377"/>
                  </a:lnTo>
                  <a:lnTo>
                    <a:pt x="481" y="1233"/>
                  </a:lnTo>
                  <a:lnTo>
                    <a:pt x="449" y="1105"/>
                  </a:lnTo>
                  <a:lnTo>
                    <a:pt x="449" y="977"/>
                  </a:lnTo>
                  <a:lnTo>
                    <a:pt x="449" y="865"/>
                  </a:lnTo>
                  <a:lnTo>
                    <a:pt x="481" y="769"/>
                  </a:lnTo>
                  <a:lnTo>
                    <a:pt x="545" y="657"/>
                  </a:lnTo>
                  <a:lnTo>
                    <a:pt x="609" y="577"/>
                  </a:lnTo>
                  <a:lnTo>
                    <a:pt x="705" y="481"/>
                  </a:lnTo>
                  <a:lnTo>
                    <a:pt x="801" y="401"/>
                  </a:lnTo>
                  <a:lnTo>
                    <a:pt x="929" y="337"/>
                  </a:lnTo>
                  <a:lnTo>
                    <a:pt x="1057" y="273"/>
                  </a:lnTo>
                  <a:lnTo>
                    <a:pt x="1217" y="209"/>
                  </a:lnTo>
                  <a:lnTo>
                    <a:pt x="1377" y="161"/>
                  </a:lnTo>
                  <a:lnTo>
                    <a:pt x="1553" y="113"/>
                  </a:lnTo>
                  <a:lnTo>
                    <a:pt x="1953" y="49"/>
                  </a:lnTo>
                  <a:lnTo>
                    <a:pt x="2401" y="17"/>
                  </a:lnTo>
                  <a:lnTo>
                    <a:pt x="2881" y="1"/>
                  </a:lnTo>
                  <a:lnTo>
                    <a:pt x="3409" y="1"/>
                  </a:lnTo>
                  <a:lnTo>
                    <a:pt x="3953" y="33"/>
                  </a:lnTo>
                  <a:lnTo>
                    <a:pt x="4529" y="81"/>
                  </a:lnTo>
                  <a:lnTo>
                    <a:pt x="5121" y="161"/>
                  </a:lnTo>
                  <a:lnTo>
                    <a:pt x="5729" y="257"/>
                  </a:lnTo>
                  <a:lnTo>
                    <a:pt x="6337" y="385"/>
                  </a:lnTo>
                  <a:lnTo>
                    <a:pt x="6945" y="513"/>
                  </a:lnTo>
                  <a:lnTo>
                    <a:pt x="7569" y="673"/>
                  </a:lnTo>
                  <a:lnTo>
                    <a:pt x="8177" y="849"/>
                  </a:lnTo>
                  <a:lnTo>
                    <a:pt x="8769" y="1057"/>
                  </a:lnTo>
                  <a:lnTo>
                    <a:pt x="9329" y="1265"/>
                  </a:lnTo>
                  <a:lnTo>
                    <a:pt x="9873" y="1489"/>
                  </a:lnTo>
                  <a:lnTo>
                    <a:pt x="10401" y="1745"/>
                  </a:lnTo>
                  <a:lnTo>
                    <a:pt x="10881" y="2001"/>
                  </a:lnTo>
                  <a:lnTo>
                    <a:pt x="11314" y="2289"/>
                  </a:lnTo>
                  <a:lnTo>
                    <a:pt x="11522" y="2433"/>
                  </a:lnTo>
                  <a:lnTo>
                    <a:pt x="11714" y="2577"/>
                  </a:lnTo>
                  <a:lnTo>
                    <a:pt x="11890" y="2721"/>
                  </a:lnTo>
                  <a:lnTo>
                    <a:pt x="12066" y="2881"/>
                  </a:lnTo>
                  <a:lnTo>
                    <a:pt x="12210" y="3041"/>
                  </a:lnTo>
                  <a:lnTo>
                    <a:pt x="12338" y="3201"/>
                  </a:lnTo>
                  <a:lnTo>
                    <a:pt x="12466" y="3361"/>
                  </a:lnTo>
                  <a:lnTo>
                    <a:pt x="12562" y="3537"/>
                  </a:lnTo>
                  <a:lnTo>
                    <a:pt x="12658" y="3697"/>
                  </a:lnTo>
                  <a:lnTo>
                    <a:pt x="12722" y="3873"/>
                  </a:lnTo>
                  <a:lnTo>
                    <a:pt x="12770" y="4049"/>
                  </a:lnTo>
                  <a:lnTo>
                    <a:pt x="12802" y="4225"/>
                  </a:lnTo>
                  <a:lnTo>
                    <a:pt x="12818" y="4401"/>
                  </a:lnTo>
                  <a:lnTo>
                    <a:pt x="12802" y="4593"/>
                  </a:lnTo>
                  <a:lnTo>
                    <a:pt x="12802" y="45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4716720" y="2181888"/>
              <a:ext cx="257293" cy="373520"/>
            </a:xfrm>
            <a:custGeom>
              <a:rect b="b" l="l" r="r" t="t"/>
              <a:pathLst>
                <a:path extrusionOk="0" h="21442" w="14770">
                  <a:moveTo>
                    <a:pt x="1" y="9297"/>
                  </a:moveTo>
                  <a:lnTo>
                    <a:pt x="609" y="21442"/>
                  </a:lnTo>
                  <a:lnTo>
                    <a:pt x="14769" y="12161"/>
                  </a:lnTo>
                  <a:lnTo>
                    <a:pt x="14161" y="0"/>
                  </a:lnTo>
                  <a:lnTo>
                    <a:pt x="1" y="92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4623349" y="2286965"/>
              <a:ext cx="350665" cy="268442"/>
            </a:xfrm>
            <a:custGeom>
              <a:rect b="b" l="l" r="r" t="t"/>
              <a:pathLst>
                <a:path extrusionOk="0" h="15410" w="20130">
                  <a:moveTo>
                    <a:pt x="0" y="9281"/>
                  </a:moveTo>
                  <a:lnTo>
                    <a:pt x="5969" y="15410"/>
                  </a:lnTo>
                  <a:lnTo>
                    <a:pt x="20129" y="6129"/>
                  </a:lnTo>
                  <a:lnTo>
                    <a:pt x="14161" y="1"/>
                  </a:lnTo>
                  <a:lnTo>
                    <a:pt x="0" y="928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4728705" y="2436377"/>
              <a:ext cx="260359" cy="141607"/>
            </a:xfrm>
            <a:custGeom>
              <a:rect b="b" l="l" r="r" t="t"/>
              <a:pathLst>
                <a:path extrusionOk="0" h="8129" w="14946">
                  <a:moveTo>
                    <a:pt x="14945" y="2192"/>
                  </a:moveTo>
                  <a:lnTo>
                    <a:pt x="14945" y="2192"/>
                  </a:lnTo>
                  <a:lnTo>
                    <a:pt x="14769" y="2448"/>
                  </a:lnTo>
                  <a:lnTo>
                    <a:pt x="14561" y="2688"/>
                  </a:lnTo>
                  <a:lnTo>
                    <a:pt x="14145" y="3168"/>
                  </a:lnTo>
                  <a:lnTo>
                    <a:pt x="13713" y="3616"/>
                  </a:lnTo>
                  <a:lnTo>
                    <a:pt x="13233" y="4048"/>
                  </a:lnTo>
                  <a:lnTo>
                    <a:pt x="12753" y="4448"/>
                  </a:lnTo>
                  <a:lnTo>
                    <a:pt x="12241" y="4832"/>
                  </a:lnTo>
                  <a:lnTo>
                    <a:pt x="11713" y="5200"/>
                  </a:lnTo>
                  <a:lnTo>
                    <a:pt x="11169" y="5536"/>
                  </a:lnTo>
                  <a:lnTo>
                    <a:pt x="10625" y="5856"/>
                  </a:lnTo>
                  <a:lnTo>
                    <a:pt x="10065" y="6144"/>
                  </a:lnTo>
                  <a:lnTo>
                    <a:pt x="9489" y="6417"/>
                  </a:lnTo>
                  <a:lnTo>
                    <a:pt x="8913" y="6673"/>
                  </a:lnTo>
                  <a:lnTo>
                    <a:pt x="8337" y="6913"/>
                  </a:lnTo>
                  <a:lnTo>
                    <a:pt x="7761" y="7121"/>
                  </a:lnTo>
                  <a:lnTo>
                    <a:pt x="7185" y="7313"/>
                  </a:lnTo>
                  <a:lnTo>
                    <a:pt x="6625" y="7473"/>
                  </a:lnTo>
                  <a:lnTo>
                    <a:pt x="6049" y="7633"/>
                  </a:lnTo>
                  <a:lnTo>
                    <a:pt x="5505" y="7761"/>
                  </a:lnTo>
                  <a:lnTo>
                    <a:pt x="4961" y="7873"/>
                  </a:lnTo>
                  <a:lnTo>
                    <a:pt x="4433" y="7969"/>
                  </a:lnTo>
                  <a:lnTo>
                    <a:pt x="3937" y="8033"/>
                  </a:lnTo>
                  <a:lnTo>
                    <a:pt x="3441" y="8081"/>
                  </a:lnTo>
                  <a:lnTo>
                    <a:pt x="2977" y="8113"/>
                  </a:lnTo>
                  <a:lnTo>
                    <a:pt x="2545" y="8129"/>
                  </a:lnTo>
                  <a:lnTo>
                    <a:pt x="2129" y="8129"/>
                  </a:lnTo>
                  <a:lnTo>
                    <a:pt x="1745" y="8097"/>
                  </a:lnTo>
                  <a:lnTo>
                    <a:pt x="1393" y="8065"/>
                  </a:lnTo>
                  <a:lnTo>
                    <a:pt x="1073" y="8001"/>
                  </a:lnTo>
                  <a:lnTo>
                    <a:pt x="785" y="7921"/>
                  </a:lnTo>
                  <a:lnTo>
                    <a:pt x="545" y="7825"/>
                  </a:lnTo>
                  <a:lnTo>
                    <a:pt x="353" y="7713"/>
                  </a:lnTo>
                  <a:lnTo>
                    <a:pt x="273" y="7649"/>
                  </a:lnTo>
                  <a:lnTo>
                    <a:pt x="193" y="7569"/>
                  </a:lnTo>
                  <a:lnTo>
                    <a:pt x="193" y="7569"/>
                  </a:lnTo>
                  <a:lnTo>
                    <a:pt x="129" y="7489"/>
                  </a:lnTo>
                  <a:lnTo>
                    <a:pt x="81" y="7409"/>
                  </a:lnTo>
                  <a:lnTo>
                    <a:pt x="33" y="7329"/>
                  </a:lnTo>
                  <a:lnTo>
                    <a:pt x="17" y="7249"/>
                  </a:lnTo>
                  <a:lnTo>
                    <a:pt x="1" y="7169"/>
                  </a:lnTo>
                  <a:lnTo>
                    <a:pt x="1" y="7073"/>
                  </a:lnTo>
                  <a:lnTo>
                    <a:pt x="17" y="6993"/>
                  </a:lnTo>
                  <a:lnTo>
                    <a:pt x="33" y="6897"/>
                  </a:lnTo>
                  <a:lnTo>
                    <a:pt x="113" y="6721"/>
                  </a:lnTo>
                  <a:lnTo>
                    <a:pt x="225" y="6529"/>
                  </a:lnTo>
                  <a:lnTo>
                    <a:pt x="369" y="6337"/>
                  </a:lnTo>
                  <a:lnTo>
                    <a:pt x="561" y="6160"/>
                  </a:lnTo>
                  <a:lnTo>
                    <a:pt x="785" y="5952"/>
                  </a:lnTo>
                  <a:lnTo>
                    <a:pt x="1025" y="5760"/>
                  </a:lnTo>
                  <a:lnTo>
                    <a:pt x="1297" y="5568"/>
                  </a:lnTo>
                  <a:lnTo>
                    <a:pt x="1585" y="5376"/>
                  </a:lnTo>
                  <a:lnTo>
                    <a:pt x="2209" y="4976"/>
                  </a:lnTo>
                  <a:lnTo>
                    <a:pt x="2881" y="4592"/>
                  </a:lnTo>
                  <a:lnTo>
                    <a:pt x="3569" y="4224"/>
                  </a:lnTo>
                  <a:lnTo>
                    <a:pt x="4257" y="3856"/>
                  </a:lnTo>
                  <a:lnTo>
                    <a:pt x="5489" y="3200"/>
                  </a:lnTo>
                  <a:lnTo>
                    <a:pt x="5985" y="2912"/>
                  </a:lnTo>
                  <a:lnTo>
                    <a:pt x="6193" y="2784"/>
                  </a:lnTo>
                  <a:lnTo>
                    <a:pt x="6385" y="2656"/>
                  </a:lnTo>
                  <a:lnTo>
                    <a:pt x="6529" y="2544"/>
                  </a:lnTo>
                  <a:lnTo>
                    <a:pt x="6625" y="2448"/>
                  </a:lnTo>
                  <a:lnTo>
                    <a:pt x="6689" y="2352"/>
                  </a:lnTo>
                  <a:lnTo>
                    <a:pt x="6705" y="2304"/>
                  </a:lnTo>
                  <a:lnTo>
                    <a:pt x="6705" y="2272"/>
                  </a:lnTo>
                  <a:lnTo>
                    <a:pt x="6705" y="2272"/>
                  </a:lnTo>
                  <a:lnTo>
                    <a:pt x="6705" y="2192"/>
                  </a:lnTo>
                  <a:lnTo>
                    <a:pt x="6673" y="2128"/>
                  </a:lnTo>
                  <a:lnTo>
                    <a:pt x="6641" y="2048"/>
                  </a:lnTo>
                  <a:lnTo>
                    <a:pt x="6577" y="1968"/>
                  </a:lnTo>
                  <a:lnTo>
                    <a:pt x="6449" y="1824"/>
                  </a:lnTo>
                  <a:lnTo>
                    <a:pt x="6273" y="1680"/>
                  </a:lnTo>
                  <a:lnTo>
                    <a:pt x="6081" y="1536"/>
                  </a:lnTo>
                  <a:lnTo>
                    <a:pt x="5873" y="1392"/>
                  </a:lnTo>
                  <a:lnTo>
                    <a:pt x="5457" y="1104"/>
                  </a:lnTo>
                  <a:lnTo>
                    <a:pt x="5265" y="960"/>
                  </a:lnTo>
                  <a:lnTo>
                    <a:pt x="5105" y="832"/>
                  </a:lnTo>
                  <a:lnTo>
                    <a:pt x="4993" y="704"/>
                  </a:lnTo>
                  <a:lnTo>
                    <a:pt x="4945" y="640"/>
                  </a:lnTo>
                  <a:lnTo>
                    <a:pt x="4929" y="576"/>
                  </a:lnTo>
                  <a:lnTo>
                    <a:pt x="4913" y="512"/>
                  </a:lnTo>
                  <a:lnTo>
                    <a:pt x="4913" y="448"/>
                  </a:lnTo>
                  <a:lnTo>
                    <a:pt x="4945" y="384"/>
                  </a:lnTo>
                  <a:lnTo>
                    <a:pt x="4977" y="336"/>
                  </a:lnTo>
                  <a:lnTo>
                    <a:pt x="5041" y="272"/>
                  </a:lnTo>
                  <a:lnTo>
                    <a:pt x="5137" y="224"/>
                  </a:lnTo>
                  <a:lnTo>
                    <a:pt x="5233" y="160"/>
                  </a:lnTo>
                  <a:lnTo>
                    <a:pt x="5377" y="112"/>
                  </a:lnTo>
                  <a:lnTo>
                    <a:pt x="5377" y="112"/>
                  </a:lnTo>
                  <a:lnTo>
                    <a:pt x="5489" y="64"/>
                  </a:lnTo>
                  <a:lnTo>
                    <a:pt x="5601" y="48"/>
                  </a:lnTo>
                  <a:lnTo>
                    <a:pt x="5873" y="0"/>
                  </a:lnTo>
                  <a:lnTo>
                    <a:pt x="6177" y="0"/>
                  </a:lnTo>
                  <a:lnTo>
                    <a:pt x="6513" y="0"/>
                  </a:lnTo>
                  <a:lnTo>
                    <a:pt x="6849" y="16"/>
                  </a:lnTo>
                  <a:lnTo>
                    <a:pt x="7233" y="48"/>
                  </a:lnTo>
                  <a:lnTo>
                    <a:pt x="8017" y="144"/>
                  </a:lnTo>
                  <a:lnTo>
                    <a:pt x="8833" y="224"/>
                  </a:lnTo>
                  <a:lnTo>
                    <a:pt x="9249" y="256"/>
                  </a:lnTo>
                  <a:lnTo>
                    <a:pt x="9665" y="272"/>
                  </a:lnTo>
                  <a:lnTo>
                    <a:pt x="10081" y="272"/>
                  </a:lnTo>
                  <a:lnTo>
                    <a:pt x="10481" y="256"/>
                  </a:lnTo>
                  <a:lnTo>
                    <a:pt x="10865" y="224"/>
                  </a:lnTo>
                  <a:lnTo>
                    <a:pt x="11249" y="144"/>
                  </a:lnTo>
                  <a:lnTo>
                    <a:pt x="11249" y="144"/>
                  </a:lnTo>
                  <a:lnTo>
                    <a:pt x="11665" y="464"/>
                  </a:lnTo>
                  <a:lnTo>
                    <a:pt x="12097" y="768"/>
                  </a:lnTo>
                  <a:lnTo>
                    <a:pt x="12561" y="1056"/>
                  </a:lnTo>
                  <a:lnTo>
                    <a:pt x="13041" y="1328"/>
                  </a:lnTo>
                  <a:lnTo>
                    <a:pt x="13521" y="1584"/>
                  </a:lnTo>
                  <a:lnTo>
                    <a:pt x="14001" y="1824"/>
                  </a:lnTo>
                  <a:lnTo>
                    <a:pt x="14481" y="2032"/>
                  </a:lnTo>
                  <a:lnTo>
                    <a:pt x="14945" y="2192"/>
                  </a:lnTo>
                  <a:lnTo>
                    <a:pt x="14945" y="2192"/>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4375828" y="1146929"/>
              <a:ext cx="333941" cy="245587"/>
            </a:xfrm>
            <a:custGeom>
              <a:rect b="b" l="l" r="r" t="t"/>
              <a:pathLst>
                <a:path extrusionOk="0" h="14098" w="19170">
                  <a:moveTo>
                    <a:pt x="0" y="4464"/>
                  </a:moveTo>
                  <a:lnTo>
                    <a:pt x="0" y="4464"/>
                  </a:lnTo>
                  <a:lnTo>
                    <a:pt x="144" y="4704"/>
                  </a:lnTo>
                  <a:lnTo>
                    <a:pt x="320" y="4944"/>
                  </a:lnTo>
                  <a:lnTo>
                    <a:pt x="480" y="5152"/>
                  </a:lnTo>
                  <a:lnTo>
                    <a:pt x="672" y="5360"/>
                  </a:lnTo>
                  <a:lnTo>
                    <a:pt x="864" y="5553"/>
                  </a:lnTo>
                  <a:lnTo>
                    <a:pt x="1056" y="5729"/>
                  </a:lnTo>
                  <a:lnTo>
                    <a:pt x="1264" y="5905"/>
                  </a:lnTo>
                  <a:lnTo>
                    <a:pt x="1488" y="6065"/>
                  </a:lnTo>
                  <a:lnTo>
                    <a:pt x="1696" y="6209"/>
                  </a:lnTo>
                  <a:lnTo>
                    <a:pt x="1936" y="6337"/>
                  </a:lnTo>
                  <a:lnTo>
                    <a:pt x="2160" y="6449"/>
                  </a:lnTo>
                  <a:lnTo>
                    <a:pt x="2400" y="6561"/>
                  </a:lnTo>
                  <a:lnTo>
                    <a:pt x="2640" y="6673"/>
                  </a:lnTo>
                  <a:lnTo>
                    <a:pt x="2896" y="6769"/>
                  </a:lnTo>
                  <a:lnTo>
                    <a:pt x="3152" y="6849"/>
                  </a:lnTo>
                  <a:lnTo>
                    <a:pt x="3408" y="6913"/>
                  </a:lnTo>
                  <a:lnTo>
                    <a:pt x="3937" y="7041"/>
                  </a:lnTo>
                  <a:lnTo>
                    <a:pt x="4481" y="7137"/>
                  </a:lnTo>
                  <a:lnTo>
                    <a:pt x="5041" y="7185"/>
                  </a:lnTo>
                  <a:lnTo>
                    <a:pt x="5601" y="7233"/>
                  </a:lnTo>
                  <a:lnTo>
                    <a:pt x="6161" y="7233"/>
                  </a:lnTo>
                  <a:lnTo>
                    <a:pt x="6737" y="7233"/>
                  </a:lnTo>
                  <a:lnTo>
                    <a:pt x="7297" y="7201"/>
                  </a:lnTo>
                  <a:lnTo>
                    <a:pt x="7873" y="7169"/>
                  </a:lnTo>
                  <a:lnTo>
                    <a:pt x="8417" y="7105"/>
                  </a:lnTo>
                  <a:lnTo>
                    <a:pt x="8977" y="7041"/>
                  </a:lnTo>
                  <a:lnTo>
                    <a:pt x="10017" y="6897"/>
                  </a:lnTo>
                  <a:lnTo>
                    <a:pt x="11009" y="6753"/>
                  </a:lnTo>
                  <a:lnTo>
                    <a:pt x="11889" y="6625"/>
                  </a:lnTo>
                  <a:lnTo>
                    <a:pt x="12289" y="6577"/>
                  </a:lnTo>
                  <a:lnTo>
                    <a:pt x="12657" y="6545"/>
                  </a:lnTo>
                  <a:lnTo>
                    <a:pt x="12993" y="6513"/>
                  </a:lnTo>
                  <a:lnTo>
                    <a:pt x="13281" y="6513"/>
                  </a:lnTo>
                  <a:lnTo>
                    <a:pt x="13537" y="6529"/>
                  </a:lnTo>
                  <a:lnTo>
                    <a:pt x="13745" y="6577"/>
                  </a:lnTo>
                  <a:lnTo>
                    <a:pt x="13825" y="6609"/>
                  </a:lnTo>
                  <a:lnTo>
                    <a:pt x="13905" y="6641"/>
                  </a:lnTo>
                  <a:lnTo>
                    <a:pt x="13969" y="6689"/>
                  </a:lnTo>
                  <a:lnTo>
                    <a:pt x="14017" y="6737"/>
                  </a:lnTo>
                  <a:lnTo>
                    <a:pt x="14017" y="6737"/>
                  </a:lnTo>
                  <a:lnTo>
                    <a:pt x="14097" y="6865"/>
                  </a:lnTo>
                  <a:lnTo>
                    <a:pt x="14161" y="7025"/>
                  </a:lnTo>
                  <a:lnTo>
                    <a:pt x="14209" y="7201"/>
                  </a:lnTo>
                  <a:lnTo>
                    <a:pt x="14257" y="7409"/>
                  </a:lnTo>
                  <a:lnTo>
                    <a:pt x="14289" y="7617"/>
                  </a:lnTo>
                  <a:lnTo>
                    <a:pt x="14321" y="7857"/>
                  </a:lnTo>
                  <a:lnTo>
                    <a:pt x="14353" y="8385"/>
                  </a:lnTo>
                  <a:lnTo>
                    <a:pt x="14353" y="8977"/>
                  </a:lnTo>
                  <a:lnTo>
                    <a:pt x="14353" y="9585"/>
                  </a:lnTo>
                  <a:lnTo>
                    <a:pt x="14337" y="10849"/>
                  </a:lnTo>
                  <a:lnTo>
                    <a:pt x="14353" y="11457"/>
                  </a:lnTo>
                  <a:lnTo>
                    <a:pt x="14385" y="12049"/>
                  </a:lnTo>
                  <a:lnTo>
                    <a:pt x="14401" y="12337"/>
                  </a:lnTo>
                  <a:lnTo>
                    <a:pt x="14433" y="12593"/>
                  </a:lnTo>
                  <a:lnTo>
                    <a:pt x="14481" y="12849"/>
                  </a:lnTo>
                  <a:lnTo>
                    <a:pt x="14529" y="13089"/>
                  </a:lnTo>
                  <a:lnTo>
                    <a:pt x="14593" y="13297"/>
                  </a:lnTo>
                  <a:lnTo>
                    <a:pt x="14673" y="13489"/>
                  </a:lnTo>
                  <a:lnTo>
                    <a:pt x="14753" y="13665"/>
                  </a:lnTo>
                  <a:lnTo>
                    <a:pt x="14865" y="13809"/>
                  </a:lnTo>
                  <a:lnTo>
                    <a:pt x="14977" y="13921"/>
                  </a:lnTo>
                  <a:lnTo>
                    <a:pt x="15121" y="14017"/>
                  </a:lnTo>
                  <a:lnTo>
                    <a:pt x="15265" y="14081"/>
                  </a:lnTo>
                  <a:lnTo>
                    <a:pt x="15441" y="14097"/>
                  </a:lnTo>
                  <a:lnTo>
                    <a:pt x="15441" y="14097"/>
                  </a:lnTo>
                  <a:lnTo>
                    <a:pt x="15617" y="14097"/>
                  </a:lnTo>
                  <a:lnTo>
                    <a:pt x="15809" y="14065"/>
                  </a:lnTo>
                  <a:lnTo>
                    <a:pt x="16001" y="13985"/>
                  </a:lnTo>
                  <a:lnTo>
                    <a:pt x="16193" y="13889"/>
                  </a:lnTo>
                  <a:lnTo>
                    <a:pt x="16385" y="13761"/>
                  </a:lnTo>
                  <a:lnTo>
                    <a:pt x="16577" y="13601"/>
                  </a:lnTo>
                  <a:lnTo>
                    <a:pt x="16769" y="13425"/>
                  </a:lnTo>
                  <a:lnTo>
                    <a:pt x="16961" y="13233"/>
                  </a:lnTo>
                  <a:lnTo>
                    <a:pt x="17137" y="13009"/>
                  </a:lnTo>
                  <a:lnTo>
                    <a:pt x="17329" y="12753"/>
                  </a:lnTo>
                  <a:lnTo>
                    <a:pt x="17505" y="12497"/>
                  </a:lnTo>
                  <a:lnTo>
                    <a:pt x="17681" y="12225"/>
                  </a:lnTo>
                  <a:lnTo>
                    <a:pt x="17857" y="11921"/>
                  </a:lnTo>
                  <a:lnTo>
                    <a:pt x="18017" y="11617"/>
                  </a:lnTo>
                  <a:lnTo>
                    <a:pt x="18161" y="11297"/>
                  </a:lnTo>
                  <a:lnTo>
                    <a:pt x="18321" y="10977"/>
                  </a:lnTo>
                  <a:lnTo>
                    <a:pt x="18449" y="10641"/>
                  </a:lnTo>
                  <a:lnTo>
                    <a:pt x="18577" y="10289"/>
                  </a:lnTo>
                  <a:lnTo>
                    <a:pt x="18705" y="9937"/>
                  </a:lnTo>
                  <a:lnTo>
                    <a:pt x="18801" y="9585"/>
                  </a:lnTo>
                  <a:lnTo>
                    <a:pt x="18897" y="9217"/>
                  </a:lnTo>
                  <a:lnTo>
                    <a:pt x="18977" y="8865"/>
                  </a:lnTo>
                  <a:lnTo>
                    <a:pt x="19057" y="8497"/>
                  </a:lnTo>
                  <a:lnTo>
                    <a:pt x="19105" y="8145"/>
                  </a:lnTo>
                  <a:lnTo>
                    <a:pt x="19137" y="7793"/>
                  </a:lnTo>
                  <a:lnTo>
                    <a:pt x="19169" y="7441"/>
                  </a:lnTo>
                  <a:lnTo>
                    <a:pt x="19169" y="7105"/>
                  </a:lnTo>
                  <a:lnTo>
                    <a:pt x="19153" y="6769"/>
                  </a:lnTo>
                  <a:lnTo>
                    <a:pt x="19121" y="6449"/>
                  </a:lnTo>
                  <a:lnTo>
                    <a:pt x="19073" y="6129"/>
                  </a:lnTo>
                  <a:lnTo>
                    <a:pt x="18993" y="5841"/>
                  </a:lnTo>
                  <a:lnTo>
                    <a:pt x="18897" y="5553"/>
                  </a:lnTo>
                  <a:lnTo>
                    <a:pt x="18897" y="5553"/>
                  </a:lnTo>
                  <a:lnTo>
                    <a:pt x="18833" y="5408"/>
                  </a:lnTo>
                  <a:lnTo>
                    <a:pt x="18769" y="5264"/>
                  </a:lnTo>
                  <a:lnTo>
                    <a:pt x="18673" y="5104"/>
                  </a:lnTo>
                  <a:lnTo>
                    <a:pt x="18561" y="4944"/>
                  </a:lnTo>
                  <a:lnTo>
                    <a:pt x="18289" y="4624"/>
                  </a:lnTo>
                  <a:lnTo>
                    <a:pt x="17969" y="4272"/>
                  </a:lnTo>
                  <a:lnTo>
                    <a:pt x="17585" y="3920"/>
                  </a:lnTo>
                  <a:lnTo>
                    <a:pt x="17153" y="3568"/>
                  </a:lnTo>
                  <a:lnTo>
                    <a:pt x="16673" y="3200"/>
                  </a:lnTo>
                  <a:lnTo>
                    <a:pt x="16145" y="2848"/>
                  </a:lnTo>
                  <a:lnTo>
                    <a:pt x="15569" y="2496"/>
                  </a:lnTo>
                  <a:lnTo>
                    <a:pt x="14977" y="2144"/>
                  </a:lnTo>
                  <a:lnTo>
                    <a:pt x="14337" y="1808"/>
                  </a:lnTo>
                  <a:lnTo>
                    <a:pt x="13681" y="1488"/>
                  </a:lnTo>
                  <a:lnTo>
                    <a:pt x="12993" y="1200"/>
                  </a:lnTo>
                  <a:lnTo>
                    <a:pt x="12273" y="928"/>
                  </a:lnTo>
                  <a:lnTo>
                    <a:pt x="11553" y="672"/>
                  </a:lnTo>
                  <a:lnTo>
                    <a:pt x="10801" y="464"/>
                  </a:lnTo>
                  <a:lnTo>
                    <a:pt x="10433" y="368"/>
                  </a:lnTo>
                  <a:lnTo>
                    <a:pt x="10049" y="288"/>
                  </a:lnTo>
                  <a:lnTo>
                    <a:pt x="9681" y="208"/>
                  </a:lnTo>
                  <a:lnTo>
                    <a:pt x="9297" y="144"/>
                  </a:lnTo>
                  <a:lnTo>
                    <a:pt x="8913" y="96"/>
                  </a:lnTo>
                  <a:lnTo>
                    <a:pt x="8529" y="48"/>
                  </a:lnTo>
                  <a:lnTo>
                    <a:pt x="8145" y="16"/>
                  </a:lnTo>
                  <a:lnTo>
                    <a:pt x="7761" y="0"/>
                  </a:lnTo>
                  <a:lnTo>
                    <a:pt x="7393" y="0"/>
                  </a:lnTo>
                  <a:lnTo>
                    <a:pt x="7009" y="0"/>
                  </a:lnTo>
                  <a:lnTo>
                    <a:pt x="6625" y="32"/>
                  </a:lnTo>
                  <a:lnTo>
                    <a:pt x="6257" y="64"/>
                  </a:lnTo>
                  <a:lnTo>
                    <a:pt x="5889" y="112"/>
                  </a:lnTo>
                  <a:lnTo>
                    <a:pt x="5521" y="176"/>
                  </a:lnTo>
                  <a:lnTo>
                    <a:pt x="5153" y="256"/>
                  </a:lnTo>
                  <a:lnTo>
                    <a:pt x="4785" y="352"/>
                  </a:lnTo>
                  <a:lnTo>
                    <a:pt x="4433" y="464"/>
                  </a:lnTo>
                  <a:lnTo>
                    <a:pt x="4081" y="592"/>
                  </a:lnTo>
                  <a:lnTo>
                    <a:pt x="3744" y="752"/>
                  </a:lnTo>
                  <a:lnTo>
                    <a:pt x="3408" y="912"/>
                  </a:lnTo>
                  <a:lnTo>
                    <a:pt x="3072" y="1088"/>
                  </a:lnTo>
                  <a:lnTo>
                    <a:pt x="2752" y="1296"/>
                  </a:lnTo>
                  <a:lnTo>
                    <a:pt x="2432" y="1520"/>
                  </a:lnTo>
                  <a:lnTo>
                    <a:pt x="2128" y="1760"/>
                  </a:lnTo>
                  <a:lnTo>
                    <a:pt x="1824" y="2016"/>
                  </a:lnTo>
                  <a:lnTo>
                    <a:pt x="1536" y="2304"/>
                  </a:lnTo>
                  <a:lnTo>
                    <a:pt x="1248" y="2608"/>
                  </a:lnTo>
                  <a:lnTo>
                    <a:pt x="976" y="2928"/>
                  </a:lnTo>
                  <a:lnTo>
                    <a:pt x="720" y="3280"/>
                  </a:lnTo>
                  <a:lnTo>
                    <a:pt x="464" y="3648"/>
                  </a:lnTo>
                  <a:lnTo>
                    <a:pt x="224" y="4048"/>
                  </a:lnTo>
                  <a:lnTo>
                    <a:pt x="0" y="4464"/>
                  </a:lnTo>
                  <a:lnTo>
                    <a:pt x="0" y="446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4643417" y="1332835"/>
              <a:ext cx="56319" cy="107063"/>
            </a:xfrm>
            <a:custGeom>
              <a:rect b="b" l="l" r="r" t="t"/>
              <a:pathLst>
                <a:path extrusionOk="0" h="6146" w="3233">
                  <a:moveTo>
                    <a:pt x="1984" y="1"/>
                  </a:moveTo>
                  <a:lnTo>
                    <a:pt x="1984" y="1"/>
                  </a:lnTo>
                  <a:lnTo>
                    <a:pt x="2144" y="33"/>
                  </a:lnTo>
                  <a:lnTo>
                    <a:pt x="2304" y="81"/>
                  </a:lnTo>
                  <a:lnTo>
                    <a:pt x="2448" y="177"/>
                  </a:lnTo>
                  <a:lnTo>
                    <a:pt x="2576" y="289"/>
                  </a:lnTo>
                  <a:lnTo>
                    <a:pt x="2688" y="417"/>
                  </a:lnTo>
                  <a:lnTo>
                    <a:pt x="2800" y="593"/>
                  </a:lnTo>
                  <a:lnTo>
                    <a:pt x="2912" y="769"/>
                  </a:lnTo>
                  <a:lnTo>
                    <a:pt x="2992" y="977"/>
                  </a:lnTo>
                  <a:lnTo>
                    <a:pt x="3072" y="1201"/>
                  </a:lnTo>
                  <a:lnTo>
                    <a:pt x="3136" y="1441"/>
                  </a:lnTo>
                  <a:lnTo>
                    <a:pt x="3184" y="1697"/>
                  </a:lnTo>
                  <a:lnTo>
                    <a:pt x="3216" y="1969"/>
                  </a:lnTo>
                  <a:lnTo>
                    <a:pt x="3232" y="2257"/>
                  </a:lnTo>
                  <a:lnTo>
                    <a:pt x="3232" y="2561"/>
                  </a:lnTo>
                  <a:lnTo>
                    <a:pt x="3216" y="2865"/>
                  </a:lnTo>
                  <a:lnTo>
                    <a:pt x="3200" y="3185"/>
                  </a:lnTo>
                  <a:lnTo>
                    <a:pt x="3200" y="3185"/>
                  </a:lnTo>
                  <a:lnTo>
                    <a:pt x="3152" y="3489"/>
                  </a:lnTo>
                  <a:lnTo>
                    <a:pt x="3088" y="3793"/>
                  </a:lnTo>
                  <a:lnTo>
                    <a:pt x="3008" y="4081"/>
                  </a:lnTo>
                  <a:lnTo>
                    <a:pt x="2928" y="4369"/>
                  </a:lnTo>
                  <a:lnTo>
                    <a:pt x="2832" y="4625"/>
                  </a:lnTo>
                  <a:lnTo>
                    <a:pt x="2720" y="4881"/>
                  </a:lnTo>
                  <a:lnTo>
                    <a:pt x="2592" y="5105"/>
                  </a:lnTo>
                  <a:lnTo>
                    <a:pt x="2464" y="5313"/>
                  </a:lnTo>
                  <a:lnTo>
                    <a:pt x="2336" y="5505"/>
                  </a:lnTo>
                  <a:lnTo>
                    <a:pt x="2192" y="5681"/>
                  </a:lnTo>
                  <a:lnTo>
                    <a:pt x="2048" y="5825"/>
                  </a:lnTo>
                  <a:lnTo>
                    <a:pt x="1888" y="5937"/>
                  </a:lnTo>
                  <a:lnTo>
                    <a:pt x="1728" y="6033"/>
                  </a:lnTo>
                  <a:lnTo>
                    <a:pt x="1568" y="6097"/>
                  </a:lnTo>
                  <a:lnTo>
                    <a:pt x="1408" y="6145"/>
                  </a:lnTo>
                  <a:lnTo>
                    <a:pt x="1248" y="6145"/>
                  </a:lnTo>
                  <a:lnTo>
                    <a:pt x="1248" y="6145"/>
                  </a:lnTo>
                  <a:lnTo>
                    <a:pt x="1088" y="6113"/>
                  </a:lnTo>
                  <a:lnTo>
                    <a:pt x="944" y="6065"/>
                  </a:lnTo>
                  <a:lnTo>
                    <a:pt x="800" y="5969"/>
                  </a:lnTo>
                  <a:lnTo>
                    <a:pt x="672" y="5857"/>
                  </a:lnTo>
                  <a:lnTo>
                    <a:pt x="544" y="5729"/>
                  </a:lnTo>
                  <a:lnTo>
                    <a:pt x="432" y="5553"/>
                  </a:lnTo>
                  <a:lnTo>
                    <a:pt x="336" y="5377"/>
                  </a:lnTo>
                  <a:lnTo>
                    <a:pt x="240" y="5169"/>
                  </a:lnTo>
                  <a:lnTo>
                    <a:pt x="176" y="4945"/>
                  </a:lnTo>
                  <a:lnTo>
                    <a:pt x="112" y="4705"/>
                  </a:lnTo>
                  <a:lnTo>
                    <a:pt x="64" y="4449"/>
                  </a:lnTo>
                  <a:lnTo>
                    <a:pt x="32" y="4177"/>
                  </a:lnTo>
                  <a:lnTo>
                    <a:pt x="0" y="3889"/>
                  </a:lnTo>
                  <a:lnTo>
                    <a:pt x="0" y="3585"/>
                  </a:lnTo>
                  <a:lnTo>
                    <a:pt x="16" y="3281"/>
                  </a:lnTo>
                  <a:lnTo>
                    <a:pt x="48" y="2961"/>
                  </a:lnTo>
                  <a:lnTo>
                    <a:pt x="48" y="2961"/>
                  </a:lnTo>
                  <a:lnTo>
                    <a:pt x="96" y="2657"/>
                  </a:lnTo>
                  <a:lnTo>
                    <a:pt x="144" y="2353"/>
                  </a:lnTo>
                  <a:lnTo>
                    <a:pt x="224" y="2065"/>
                  </a:lnTo>
                  <a:lnTo>
                    <a:pt x="320" y="1777"/>
                  </a:lnTo>
                  <a:lnTo>
                    <a:pt x="416" y="1521"/>
                  </a:lnTo>
                  <a:lnTo>
                    <a:pt x="528" y="1265"/>
                  </a:lnTo>
                  <a:lnTo>
                    <a:pt x="640" y="1041"/>
                  </a:lnTo>
                  <a:lnTo>
                    <a:pt x="768" y="833"/>
                  </a:lnTo>
                  <a:lnTo>
                    <a:pt x="896" y="641"/>
                  </a:lnTo>
                  <a:lnTo>
                    <a:pt x="1040" y="465"/>
                  </a:lnTo>
                  <a:lnTo>
                    <a:pt x="1200" y="321"/>
                  </a:lnTo>
                  <a:lnTo>
                    <a:pt x="1344" y="209"/>
                  </a:lnTo>
                  <a:lnTo>
                    <a:pt x="1504" y="113"/>
                  </a:lnTo>
                  <a:lnTo>
                    <a:pt x="1664" y="49"/>
                  </a:lnTo>
                  <a:lnTo>
                    <a:pt x="1824" y="1"/>
                  </a:lnTo>
                  <a:lnTo>
                    <a:pt x="1984" y="1"/>
                  </a:lnTo>
                  <a:lnTo>
                    <a:pt x="1984" y="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438261" y="1459392"/>
              <a:ext cx="136869" cy="63008"/>
            </a:xfrm>
            <a:custGeom>
              <a:rect b="b" l="l" r="r" t="t"/>
              <a:pathLst>
                <a:path extrusionOk="0" h="3617" w="7857">
                  <a:moveTo>
                    <a:pt x="7857" y="0"/>
                  </a:moveTo>
                  <a:lnTo>
                    <a:pt x="7585" y="112"/>
                  </a:lnTo>
                  <a:lnTo>
                    <a:pt x="7281" y="208"/>
                  </a:lnTo>
                  <a:lnTo>
                    <a:pt x="6625" y="400"/>
                  </a:lnTo>
                  <a:lnTo>
                    <a:pt x="5889" y="576"/>
                  </a:lnTo>
                  <a:lnTo>
                    <a:pt x="5121" y="736"/>
                  </a:lnTo>
                  <a:lnTo>
                    <a:pt x="4305" y="864"/>
                  </a:lnTo>
                  <a:lnTo>
                    <a:pt x="3489" y="960"/>
                  </a:lnTo>
                  <a:lnTo>
                    <a:pt x="2689" y="1024"/>
                  </a:lnTo>
                  <a:lnTo>
                    <a:pt x="2289" y="1040"/>
                  </a:lnTo>
                  <a:lnTo>
                    <a:pt x="1905" y="1056"/>
                  </a:lnTo>
                  <a:lnTo>
                    <a:pt x="1361" y="1040"/>
                  </a:lnTo>
                  <a:lnTo>
                    <a:pt x="865" y="992"/>
                  </a:lnTo>
                  <a:lnTo>
                    <a:pt x="625" y="960"/>
                  </a:lnTo>
                  <a:lnTo>
                    <a:pt x="401" y="928"/>
                  </a:lnTo>
                  <a:lnTo>
                    <a:pt x="193" y="880"/>
                  </a:lnTo>
                  <a:lnTo>
                    <a:pt x="0" y="816"/>
                  </a:lnTo>
                  <a:lnTo>
                    <a:pt x="112" y="1152"/>
                  </a:lnTo>
                  <a:lnTo>
                    <a:pt x="257" y="1472"/>
                  </a:lnTo>
                  <a:lnTo>
                    <a:pt x="401" y="1776"/>
                  </a:lnTo>
                  <a:lnTo>
                    <a:pt x="577" y="2048"/>
                  </a:lnTo>
                  <a:lnTo>
                    <a:pt x="753" y="2304"/>
                  </a:lnTo>
                  <a:lnTo>
                    <a:pt x="961" y="2528"/>
                  </a:lnTo>
                  <a:lnTo>
                    <a:pt x="1169" y="2737"/>
                  </a:lnTo>
                  <a:lnTo>
                    <a:pt x="1377" y="2929"/>
                  </a:lnTo>
                  <a:lnTo>
                    <a:pt x="1617" y="3089"/>
                  </a:lnTo>
                  <a:lnTo>
                    <a:pt x="1857" y="3233"/>
                  </a:lnTo>
                  <a:lnTo>
                    <a:pt x="2097" y="3345"/>
                  </a:lnTo>
                  <a:lnTo>
                    <a:pt x="2353" y="3441"/>
                  </a:lnTo>
                  <a:lnTo>
                    <a:pt x="2625" y="3521"/>
                  </a:lnTo>
                  <a:lnTo>
                    <a:pt x="2897" y="3585"/>
                  </a:lnTo>
                  <a:lnTo>
                    <a:pt x="3169" y="3617"/>
                  </a:lnTo>
                  <a:lnTo>
                    <a:pt x="3441" y="3617"/>
                  </a:lnTo>
                  <a:lnTo>
                    <a:pt x="3761" y="3601"/>
                  </a:lnTo>
                  <a:lnTo>
                    <a:pt x="4081" y="3569"/>
                  </a:lnTo>
                  <a:lnTo>
                    <a:pt x="4401" y="3489"/>
                  </a:lnTo>
                  <a:lnTo>
                    <a:pt x="4705" y="3393"/>
                  </a:lnTo>
                  <a:lnTo>
                    <a:pt x="5025" y="3265"/>
                  </a:lnTo>
                  <a:lnTo>
                    <a:pt x="5329" y="3105"/>
                  </a:lnTo>
                  <a:lnTo>
                    <a:pt x="5633" y="2929"/>
                  </a:lnTo>
                  <a:lnTo>
                    <a:pt x="5937" y="2721"/>
                  </a:lnTo>
                  <a:lnTo>
                    <a:pt x="6225" y="2480"/>
                  </a:lnTo>
                  <a:lnTo>
                    <a:pt x="6497" y="2208"/>
                  </a:lnTo>
                  <a:lnTo>
                    <a:pt x="6769" y="1904"/>
                  </a:lnTo>
                  <a:lnTo>
                    <a:pt x="7025" y="1584"/>
                  </a:lnTo>
                  <a:lnTo>
                    <a:pt x="7249" y="1232"/>
                  </a:lnTo>
                  <a:lnTo>
                    <a:pt x="7473" y="848"/>
                  </a:lnTo>
                  <a:lnTo>
                    <a:pt x="7681" y="448"/>
                  </a:lnTo>
                  <a:lnTo>
                    <a:pt x="7857" y="0"/>
                  </a:lnTo>
                  <a:close/>
                </a:path>
              </a:pathLst>
            </a:custGeom>
            <a:solidFill>
              <a:srgbClr val="DE98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4438261" y="1459392"/>
              <a:ext cx="136869" cy="63008"/>
            </a:xfrm>
            <a:custGeom>
              <a:rect b="b" l="l" r="r" t="t"/>
              <a:pathLst>
                <a:path extrusionOk="0" fill="none" h="3617" w="7857">
                  <a:moveTo>
                    <a:pt x="7857" y="0"/>
                  </a:moveTo>
                  <a:lnTo>
                    <a:pt x="7857" y="0"/>
                  </a:lnTo>
                  <a:lnTo>
                    <a:pt x="7585" y="112"/>
                  </a:lnTo>
                  <a:lnTo>
                    <a:pt x="7281" y="208"/>
                  </a:lnTo>
                  <a:lnTo>
                    <a:pt x="6625" y="400"/>
                  </a:lnTo>
                  <a:lnTo>
                    <a:pt x="5889" y="576"/>
                  </a:lnTo>
                  <a:lnTo>
                    <a:pt x="5121" y="736"/>
                  </a:lnTo>
                  <a:lnTo>
                    <a:pt x="4305" y="864"/>
                  </a:lnTo>
                  <a:lnTo>
                    <a:pt x="3489" y="960"/>
                  </a:lnTo>
                  <a:lnTo>
                    <a:pt x="2689" y="1024"/>
                  </a:lnTo>
                  <a:lnTo>
                    <a:pt x="2289" y="1040"/>
                  </a:lnTo>
                  <a:lnTo>
                    <a:pt x="1905" y="1056"/>
                  </a:lnTo>
                  <a:lnTo>
                    <a:pt x="1905" y="1056"/>
                  </a:lnTo>
                  <a:lnTo>
                    <a:pt x="1361" y="1040"/>
                  </a:lnTo>
                  <a:lnTo>
                    <a:pt x="865" y="992"/>
                  </a:lnTo>
                  <a:lnTo>
                    <a:pt x="625" y="960"/>
                  </a:lnTo>
                  <a:lnTo>
                    <a:pt x="401" y="928"/>
                  </a:lnTo>
                  <a:lnTo>
                    <a:pt x="193" y="880"/>
                  </a:lnTo>
                  <a:lnTo>
                    <a:pt x="0" y="816"/>
                  </a:lnTo>
                  <a:lnTo>
                    <a:pt x="0" y="816"/>
                  </a:lnTo>
                  <a:lnTo>
                    <a:pt x="112" y="1152"/>
                  </a:lnTo>
                  <a:lnTo>
                    <a:pt x="257" y="1472"/>
                  </a:lnTo>
                  <a:lnTo>
                    <a:pt x="401" y="1776"/>
                  </a:lnTo>
                  <a:lnTo>
                    <a:pt x="577" y="2048"/>
                  </a:lnTo>
                  <a:lnTo>
                    <a:pt x="753" y="2304"/>
                  </a:lnTo>
                  <a:lnTo>
                    <a:pt x="961" y="2528"/>
                  </a:lnTo>
                  <a:lnTo>
                    <a:pt x="1169" y="2737"/>
                  </a:lnTo>
                  <a:lnTo>
                    <a:pt x="1377" y="2929"/>
                  </a:lnTo>
                  <a:lnTo>
                    <a:pt x="1617" y="3089"/>
                  </a:lnTo>
                  <a:lnTo>
                    <a:pt x="1857" y="3233"/>
                  </a:lnTo>
                  <a:lnTo>
                    <a:pt x="2097" y="3345"/>
                  </a:lnTo>
                  <a:lnTo>
                    <a:pt x="2353" y="3441"/>
                  </a:lnTo>
                  <a:lnTo>
                    <a:pt x="2625" y="3521"/>
                  </a:lnTo>
                  <a:lnTo>
                    <a:pt x="2897" y="3585"/>
                  </a:lnTo>
                  <a:lnTo>
                    <a:pt x="3169" y="3617"/>
                  </a:lnTo>
                  <a:lnTo>
                    <a:pt x="3441" y="3617"/>
                  </a:lnTo>
                  <a:lnTo>
                    <a:pt x="3441" y="3617"/>
                  </a:lnTo>
                  <a:lnTo>
                    <a:pt x="3761" y="3601"/>
                  </a:lnTo>
                  <a:lnTo>
                    <a:pt x="4081" y="3569"/>
                  </a:lnTo>
                  <a:lnTo>
                    <a:pt x="4401" y="3489"/>
                  </a:lnTo>
                  <a:lnTo>
                    <a:pt x="4705" y="3393"/>
                  </a:lnTo>
                  <a:lnTo>
                    <a:pt x="5025" y="3265"/>
                  </a:lnTo>
                  <a:lnTo>
                    <a:pt x="5329" y="3105"/>
                  </a:lnTo>
                  <a:lnTo>
                    <a:pt x="5633" y="2929"/>
                  </a:lnTo>
                  <a:lnTo>
                    <a:pt x="5937" y="2721"/>
                  </a:lnTo>
                  <a:lnTo>
                    <a:pt x="6225" y="2480"/>
                  </a:lnTo>
                  <a:lnTo>
                    <a:pt x="6497" y="2208"/>
                  </a:lnTo>
                  <a:lnTo>
                    <a:pt x="6769" y="1904"/>
                  </a:lnTo>
                  <a:lnTo>
                    <a:pt x="7025" y="1584"/>
                  </a:lnTo>
                  <a:lnTo>
                    <a:pt x="7249" y="1232"/>
                  </a:lnTo>
                  <a:lnTo>
                    <a:pt x="7473" y="848"/>
                  </a:lnTo>
                  <a:lnTo>
                    <a:pt x="7681" y="448"/>
                  </a:lnTo>
                  <a:lnTo>
                    <a:pt x="785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4531911" y="1349559"/>
              <a:ext cx="18134" cy="18413"/>
            </a:xfrm>
            <a:custGeom>
              <a:rect b="b" l="l" r="r" t="t"/>
              <a:pathLst>
                <a:path extrusionOk="0" h="1057" w="1041">
                  <a:moveTo>
                    <a:pt x="513" y="1057"/>
                  </a:moveTo>
                  <a:lnTo>
                    <a:pt x="513" y="1057"/>
                  </a:lnTo>
                  <a:lnTo>
                    <a:pt x="625" y="1041"/>
                  </a:lnTo>
                  <a:lnTo>
                    <a:pt x="721" y="1009"/>
                  </a:lnTo>
                  <a:lnTo>
                    <a:pt x="817" y="961"/>
                  </a:lnTo>
                  <a:lnTo>
                    <a:pt x="897" y="897"/>
                  </a:lnTo>
                  <a:lnTo>
                    <a:pt x="961" y="833"/>
                  </a:lnTo>
                  <a:lnTo>
                    <a:pt x="1009" y="737"/>
                  </a:lnTo>
                  <a:lnTo>
                    <a:pt x="1025" y="641"/>
                  </a:lnTo>
                  <a:lnTo>
                    <a:pt x="1041" y="529"/>
                  </a:lnTo>
                  <a:lnTo>
                    <a:pt x="1041" y="529"/>
                  </a:lnTo>
                  <a:lnTo>
                    <a:pt x="1025" y="433"/>
                  </a:lnTo>
                  <a:lnTo>
                    <a:pt x="1009" y="321"/>
                  </a:lnTo>
                  <a:lnTo>
                    <a:pt x="961" y="241"/>
                  </a:lnTo>
                  <a:lnTo>
                    <a:pt x="897" y="161"/>
                  </a:lnTo>
                  <a:lnTo>
                    <a:pt x="817" y="97"/>
                  </a:lnTo>
                  <a:lnTo>
                    <a:pt x="721" y="49"/>
                  </a:lnTo>
                  <a:lnTo>
                    <a:pt x="625" y="17"/>
                  </a:lnTo>
                  <a:lnTo>
                    <a:pt x="513" y="1"/>
                  </a:lnTo>
                  <a:lnTo>
                    <a:pt x="513" y="1"/>
                  </a:lnTo>
                  <a:lnTo>
                    <a:pt x="417" y="17"/>
                  </a:lnTo>
                  <a:lnTo>
                    <a:pt x="321" y="49"/>
                  </a:lnTo>
                  <a:lnTo>
                    <a:pt x="225" y="97"/>
                  </a:lnTo>
                  <a:lnTo>
                    <a:pt x="145" y="161"/>
                  </a:lnTo>
                  <a:lnTo>
                    <a:pt x="81" y="241"/>
                  </a:lnTo>
                  <a:lnTo>
                    <a:pt x="33" y="321"/>
                  </a:lnTo>
                  <a:lnTo>
                    <a:pt x="1" y="433"/>
                  </a:lnTo>
                  <a:lnTo>
                    <a:pt x="1" y="529"/>
                  </a:lnTo>
                  <a:lnTo>
                    <a:pt x="1" y="529"/>
                  </a:lnTo>
                  <a:lnTo>
                    <a:pt x="1" y="641"/>
                  </a:lnTo>
                  <a:lnTo>
                    <a:pt x="33" y="737"/>
                  </a:lnTo>
                  <a:lnTo>
                    <a:pt x="81" y="833"/>
                  </a:lnTo>
                  <a:lnTo>
                    <a:pt x="145" y="897"/>
                  </a:lnTo>
                  <a:lnTo>
                    <a:pt x="225" y="961"/>
                  </a:lnTo>
                  <a:lnTo>
                    <a:pt x="321" y="1009"/>
                  </a:lnTo>
                  <a:lnTo>
                    <a:pt x="417" y="1041"/>
                  </a:lnTo>
                  <a:lnTo>
                    <a:pt x="513" y="1057"/>
                  </a:lnTo>
                  <a:lnTo>
                    <a:pt x="513" y="10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4419029" y="1348165"/>
              <a:ext cx="18413" cy="18413"/>
            </a:xfrm>
            <a:custGeom>
              <a:rect b="b" l="l" r="r" t="t"/>
              <a:pathLst>
                <a:path extrusionOk="0" h="1057" w="1057">
                  <a:moveTo>
                    <a:pt x="528" y="1057"/>
                  </a:moveTo>
                  <a:lnTo>
                    <a:pt x="528" y="1057"/>
                  </a:lnTo>
                  <a:lnTo>
                    <a:pt x="640" y="1041"/>
                  </a:lnTo>
                  <a:lnTo>
                    <a:pt x="736" y="1009"/>
                  </a:lnTo>
                  <a:lnTo>
                    <a:pt x="816" y="961"/>
                  </a:lnTo>
                  <a:lnTo>
                    <a:pt x="896" y="897"/>
                  </a:lnTo>
                  <a:lnTo>
                    <a:pt x="960" y="817"/>
                  </a:lnTo>
                  <a:lnTo>
                    <a:pt x="1008" y="737"/>
                  </a:lnTo>
                  <a:lnTo>
                    <a:pt x="1040" y="625"/>
                  </a:lnTo>
                  <a:lnTo>
                    <a:pt x="1056" y="529"/>
                  </a:lnTo>
                  <a:lnTo>
                    <a:pt x="1056" y="529"/>
                  </a:lnTo>
                  <a:lnTo>
                    <a:pt x="1040" y="417"/>
                  </a:lnTo>
                  <a:lnTo>
                    <a:pt x="1008" y="321"/>
                  </a:lnTo>
                  <a:lnTo>
                    <a:pt x="960" y="241"/>
                  </a:lnTo>
                  <a:lnTo>
                    <a:pt x="896" y="161"/>
                  </a:lnTo>
                  <a:lnTo>
                    <a:pt x="816" y="97"/>
                  </a:lnTo>
                  <a:lnTo>
                    <a:pt x="736" y="49"/>
                  </a:lnTo>
                  <a:lnTo>
                    <a:pt x="640" y="17"/>
                  </a:lnTo>
                  <a:lnTo>
                    <a:pt x="528" y="1"/>
                  </a:lnTo>
                  <a:lnTo>
                    <a:pt x="528" y="1"/>
                  </a:lnTo>
                  <a:lnTo>
                    <a:pt x="416" y="17"/>
                  </a:lnTo>
                  <a:lnTo>
                    <a:pt x="320" y="49"/>
                  </a:lnTo>
                  <a:lnTo>
                    <a:pt x="240" y="97"/>
                  </a:lnTo>
                  <a:lnTo>
                    <a:pt x="160" y="161"/>
                  </a:lnTo>
                  <a:lnTo>
                    <a:pt x="96" y="241"/>
                  </a:lnTo>
                  <a:lnTo>
                    <a:pt x="48" y="321"/>
                  </a:lnTo>
                  <a:lnTo>
                    <a:pt x="16" y="417"/>
                  </a:lnTo>
                  <a:lnTo>
                    <a:pt x="0" y="529"/>
                  </a:lnTo>
                  <a:lnTo>
                    <a:pt x="0" y="529"/>
                  </a:lnTo>
                  <a:lnTo>
                    <a:pt x="16" y="625"/>
                  </a:lnTo>
                  <a:lnTo>
                    <a:pt x="48" y="737"/>
                  </a:lnTo>
                  <a:lnTo>
                    <a:pt x="96" y="817"/>
                  </a:lnTo>
                  <a:lnTo>
                    <a:pt x="160" y="897"/>
                  </a:lnTo>
                  <a:lnTo>
                    <a:pt x="240" y="961"/>
                  </a:lnTo>
                  <a:lnTo>
                    <a:pt x="320" y="1009"/>
                  </a:lnTo>
                  <a:lnTo>
                    <a:pt x="416" y="1041"/>
                  </a:lnTo>
                  <a:lnTo>
                    <a:pt x="528" y="1057"/>
                  </a:lnTo>
                  <a:lnTo>
                    <a:pt x="528" y="10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4406208" y="1321129"/>
              <a:ext cx="6149" cy="14790"/>
            </a:xfrm>
            <a:custGeom>
              <a:rect b="b" l="l" r="r" t="t"/>
              <a:pathLst>
                <a:path extrusionOk="0" h="849" w="353">
                  <a:moveTo>
                    <a:pt x="352" y="1"/>
                  </a:moveTo>
                  <a:lnTo>
                    <a:pt x="176" y="113"/>
                  </a:lnTo>
                  <a:lnTo>
                    <a:pt x="112" y="161"/>
                  </a:lnTo>
                  <a:lnTo>
                    <a:pt x="64" y="225"/>
                  </a:lnTo>
                  <a:lnTo>
                    <a:pt x="16" y="305"/>
                  </a:lnTo>
                  <a:lnTo>
                    <a:pt x="0" y="369"/>
                  </a:lnTo>
                  <a:lnTo>
                    <a:pt x="0" y="449"/>
                  </a:lnTo>
                  <a:lnTo>
                    <a:pt x="0" y="529"/>
                  </a:lnTo>
                  <a:lnTo>
                    <a:pt x="32" y="609"/>
                  </a:lnTo>
                  <a:lnTo>
                    <a:pt x="64" y="673"/>
                  </a:lnTo>
                  <a:lnTo>
                    <a:pt x="112" y="737"/>
                  </a:lnTo>
                  <a:lnTo>
                    <a:pt x="176" y="785"/>
                  </a:lnTo>
                  <a:lnTo>
                    <a:pt x="240" y="817"/>
                  </a:lnTo>
                  <a:lnTo>
                    <a:pt x="320" y="849"/>
                  </a:lnTo>
                  <a:lnTo>
                    <a:pt x="352" y="1"/>
                  </a:lnTo>
                  <a:close/>
                </a:path>
              </a:pathLst>
            </a:custGeom>
            <a:solidFill>
              <a:srgbClr val="4E8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4406208" y="1321129"/>
              <a:ext cx="6149" cy="14790"/>
            </a:xfrm>
            <a:custGeom>
              <a:rect b="b" l="l" r="r" t="t"/>
              <a:pathLst>
                <a:path extrusionOk="0" fill="none" h="849" w="353">
                  <a:moveTo>
                    <a:pt x="352" y="1"/>
                  </a:moveTo>
                  <a:lnTo>
                    <a:pt x="352" y="1"/>
                  </a:lnTo>
                  <a:lnTo>
                    <a:pt x="176" y="113"/>
                  </a:lnTo>
                  <a:lnTo>
                    <a:pt x="176" y="113"/>
                  </a:lnTo>
                  <a:lnTo>
                    <a:pt x="112" y="161"/>
                  </a:lnTo>
                  <a:lnTo>
                    <a:pt x="64" y="225"/>
                  </a:lnTo>
                  <a:lnTo>
                    <a:pt x="16" y="305"/>
                  </a:lnTo>
                  <a:lnTo>
                    <a:pt x="0" y="369"/>
                  </a:lnTo>
                  <a:lnTo>
                    <a:pt x="0" y="449"/>
                  </a:lnTo>
                  <a:lnTo>
                    <a:pt x="0" y="529"/>
                  </a:lnTo>
                  <a:lnTo>
                    <a:pt x="32" y="609"/>
                  </a:lnTo>
                  <a:lnTo>
                    <a:pt x="64" y="673"/>
                  </a:lnTo>
                  <a:lnTo>
                    <a:pt x="64" y="673"/>
                  </a:lnTo>
                  <a:lnTo>
                    <a:pt x="112" y="737"/>
                  </a:lnTo>
                  <a:lnTo>
                    <a:pt x="176" y="785"/>
                  </a:lnTo>
                  <a:lnTo>
                    <a:pt x="240" y="817"/>
                  </a:lnTo>
                  <a:lnTo>
                    <a:pt x="320" y="849"/>
                  </a:lnTo>
                  <a:lnTo>
                    <a:pt x="320" y="849"/>
                  </a:lnTo>
                  <a:lnTo>
                    <a:pt x="3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4411783" y="1316391"/>
              <a:ext cx="48793" cy="19528"/>
            </a:xfrm>
            <a:custGeom>
              <a:rect b="b" l="l" r="r" t="t"/>
              <a:pathLst>
                <a:path extrusionOk="0" h="1121" w="2801">
                  <a:moveTo>
                    <a:pt x="1216" y="1"/>
                  </a:moveTo>
                  <a:lnTo>
                    <a:pt x="896" y="17"/>
                  </a:lnTo>
                  <a:lnTo>
                    <a:pt x="592" y="65"/>
                  </a:lnTo>
                  <a:lnTo>
                    <a:pt x="304" y="145"/>
                  </a:lnTo>
                  <a:lnTo>
                    <a:pt x="176" y="209"/>
                  </a:lnTo>
                  <a:lnTo>
                    <a:pt x="32" y="273"/>
                  </a:lnTo>
                  <a:lnTo>
                    <a:pt x="0" y="1121"/>
                  </a:lnTo>
                  <a:lnTo>
                    <a:pt x="80" y="1121"/>
                  </a:lnTo>
                  <a:lnTo>
                    <a:pt x="208" y="1105"/>
                  </a:lnTo>
                  <a:lnTo>
                    <a:pt x="256" y="1089"/>
                  </a:lnTo>
                  <a:lnTo>
                    <a:pt x="320" y="1057"/>
                  </a:lnTo>
                  <a:lnTo>
                    <a:pt x="400" y="993"/>
                  </a:lnTo>
                  <a:lnTo>
                    <a:pt x="512" y="945"/>
                  </a:lnTo>
                  <a:lnTo>
                    <a:pt x="720" y="865"/>
                  </a:lnTo>
                  <a:lnTo>
                    <a:pt x="960" y="833"/>
                  </a:lnTo>
                  <a:lnTo>
                    <a:pt x="1216" y="817"/>
                  </a:lnTo>
                  <a:lnTo>
                    <a:pt x="1456" y="833"/>
                  </a:lnTo>
                  <a:lnTo>
                    <a:pt x="1713" y="865"/>
                  </a:lnTo>
                  <a:lnTo>
                    <a:pt x="1953" y="945"/>
                  </a:lnTo>
                  <a:lnTo>
                    <a:pt x="2177" y="1057"/>
                  </a:lnTo>
                  <a:lnTo>
                    <a:pt x="2289" y="1105"/>
                  </a:lnTo>
                  <a:lnTo>
                    <a:pt x="2497" y="1105"/>
                  </a:lnTo>
                  <a:lnTo>
                    <a:pt x="2593" y="1057"/>
                  </a:lnTo>
                  <a:lnTo>
                    <a:pt x="2673" y="993"/>
                  </a:lnTo>
                  <a:lnTo>
                    <a:pt x="2737" y="913"/>
                  </a:lnTo>
                  <a:lnTo>
                    <a:pt x="2769" y="833"/>
                  </a:lnTo>
                  <a:lnTo>
                    <a:pt x="2785" y="753"/>
                  </a:lnTo>
                  <a:lnTo>
                    <a:pt x="2801" y="673"/>
                  </a:lnTo>
                  <a:lnTo>
                    <a:pt x="2785" y="593"/>
                  </a:lnTo>
                  <a:lnTo>
                    <a:pt x="2753" y="529"/>
                  </a:lnTo>
                  <a:lnTo>
                    <a:pt x="2705" y="465"/>
                  </a:lnTo>
                  <a:lnTo>
                    <a:pt x="2657" y="401"/>
                  </a:lnTo>
                  <a:lnTo>
                    <a:pt x="2593" y="353"/>
                  </a:lnTo>
                  <a:lnTo>
                    <a:pt x="2433" y="273"/>
                  </a:lnTo>
                  <a:lnTo>
                    <a:pt x="2273" y="193"/>
                  </a:lnTo>
                  <a:lnTo>
                    <a:pt x="2097" y="129"/>
                  </a:lnTo>
                  <a:lnTo>
                    <a:pt x="1921" y="81"/>
                  </a:lnTo>
                  <a:lnTo>
                    <a:pt x="1745" y="49"/>
                  </a:lnTo>
                  <a:lnTo>
                    <a:pt x="1568" y="17"/>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4515467" y="1316112"/>
              <a:ext cx="75289" cy="23987"/>
            </a:xfrm>
            <a:custGeom>
              <a:rect b="b" l="l" r="r" t="t"/>
              <a:pathLst>
                <a:path extrusionOk="0" h="1377" w="4322">
                  <a:moveTo>
                    <a:pt x="1697" y="1"/>
                  </a:moveTo>
                  <a:lnTo>
                    <a:pt x="1457" y="33"/>
                  </a:lnTo>
                  <a:lnTo>
                    <a:pt x="1217" y="65"/>
                  </a:lnTo>
                  <a:lnTo>
                    <a:pt x="993" y="113"/>
                  </a:lnTo>
                  <a:lnTo>
                    <a:pt x="769" y="161"/>
                  </a:lnTo>
                  <a:lnTo>
                    <a:pt x="561" y="241"/>
                  </a:lnTo>
                  <a:lnTo>
                    <a:pt x="369" y="321"/>
                  </a:lnTo>
                  <a:lnTo>
                    <a:pt x="193" y="417"/>
                  </a:lnTo>
                  <a:lnTo>
                    <a:pt x="129" y="481"/>
                  </a:lnTo>
                  <a:lnTo>
                    <a:pt x="81" y="529"/>
                  </a:lnTo>
                  <a:lnTo>
                    <a:pt x="33" y="609"/>
                  </a:lnTo>
                  <a:lnTo>
                    <a:pt x="17" y="673"/>
                  </a:lnTo>
                  <a:lnTo>
                    <a:pt x="1" y="753"/>
                  </a:lnTo>
                  <a:lnTo>
                    <a:pt x="1" y="833"/>
                  </a:lnTo>
                  <a:lnTo>
                    <a:pt x="33" y="913"/>
                  </a:lnTo>
                  <a:lnTo>
                    <a:pt x="65" y="993"/>
                  </a:lnTo>
                  <a:lnTo>
                    <a:pt x="129" y="1073"/>
                  </a:lnTo>
                  <a:lnTo>
                    <a:pt x="209" y="1121"/>
                  </a:lnTo>
                  <a:lnTo>
                    <a:pt x="305" y="1169"/>
                  </a:lnTo>
                  <a:lnTo>
                    <a:pt x="529" y="1169"/>
                  </a:lnTo>
                  <a:lnTo>
                    <a:pt x="625" y="1105"/>
                  </a:lnTo>
                  <a:lnTo>
                    <a:pt x="753" y="1041"/>
                  </a:lnTo>
                  <a:lnTo>
                    <a:pt x="897" y="977"/>
                  </a:lnTo>
                  <a:lnTo>
                    <a:pt x="1057" y="929"/>
                  </a:lnTo>
                  <a:lnTo>
                    <a:pt x="1217" y="881"/>
                  </a:lnTo>
                  <a:lnTo>
                    <a:pt x="1393" y="849"/>
                  </a:lnTo>
                  <a:lnTo>
                    <a:pt x="1569" y="833"/>
                  </a:lnTo>
                  <a:lnTo>
                    <a:pt x="1937" y="817"/>
                  </a:lnTo>
                  <a:lnTo>
                    <a:pt x="2193" y="817"/>
                  </a:lnTo>
                  <a:lnTo>
                    <a:pt x="2433" y="849"/>
                  </a:lnTo>
                  <a:lnTo>
                    <a:pt x="2673" y="881"/>
                  </a:lnTo>
                  <a:lnTo>
                    <a:pt x="2913" y="929"/>
                  </a:lnTo>
                  <a:lnTo>
                    <a:pt x="3121" y="1009"/>
                  </a:lnTo>
                  <a:lnTo>
                    <a:pt x="3329" y="1089"/>
                  </a:lnTo>
                  <a:lnTo>
                    <a:pt x="3505" y="1185"/>
                  </a:lnTo>
                  <a:lnTo>
                    <a:pt x="3665" y="1281"/>
                  </a:lnTo>
                  <a:lnTo>
                    <a:pt x="3713" y="1329"/>
                  </a:lnTo>
                  <a:lnTo>
                    <a:pt x="3777" y="1361"/>
                  </a:lnTo>
                  <a:lnTo>
                    <a:pt x="3857" y="1377"/>
                  </a:lnTo>
                  <a:lnTo>
                    <a:pt x="4001" y="1377"/>
                  </a:lnTo>
                  <a:lnTo>
                    <a:pt x="4097" y="1345"/>
                  </a:lnTo>
                  <a:lnTo>
                    <a:pt x="4161" y="1297"/>
                  </a:lnTo>
                  <a:lnTo>
                    <a:pt x="4241" y="1233"/>
                  </a:lnTo>
                  <a:lnTo>
                    <a:pt x="4289" y="1169"/>
                  </a:lnTo>
                  <a:lnTo>
                    <a:pt x="4305" y="1089"/>
                  </a:lnTo>
                  <a:lnTo>
                    <a:pt x="4321" y="1025"/>
                  </a:lnTo>
                  <a:lnTo>
                    <a:pt x="4321" y="945"/>
                  </a:lnTo>
                  <a:lnTo>
                    <a:pt x="4321" y="865"/>
                  </a:lnTo>
                  <a:lnTo>
                    <a:pt x="4289" y="785"/>
                  </a:lnTo>
                  <a:lnTo>
                    <a:pt x="4241" y="721"/>
                  </a:lnTo>
                  <a:lnTo>
                    <a:pt x="4177" y="657"/>
                  </a:lnTo>
                  <a:lnTo>
                    <a:pt x="3969" y="513"/>
                  </a:lnTo>
                  <a:lnTo>
                    <a:pt x="3729" y="369"/>
                  </a:lnTo>
                  <a:lnTo>
                    <a:pt x="3473" y="257"/>
                  </a:lnTo>
                  <a:lnTo>
                    <a:pt x="3185" y="177"/>
                  </a:lnTo>
                  <a:lnTo>
                    <a:pt x="2897" y="97"/>
                  </a:lnTo>
                  <a:lnTo>
                    <a:pt x="2577" y="49"/>
                  </a:lnTo>
                  <a:lnTo>
                    <a:pt x="2257" y="17"/>
                  </a:lnTo>
                  <a:lnTo>
                    <a:pt x="19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4460559" y="1348722"/>
              <a:ext cx="55761" cy="100931"/>
            </a:xfrm>
            <a:custGeom>
              <a:rect b="b" l="l" r="r" t="t"/>
              <a:pathLst>
                <a:path extrusionOk="0" h="5794" w="3201">
                  <a:moveTo>
                    <a:pt x="3201" y="5601"/>
                  </a:moveTo>
                  <a:lnTo>
                    <a:pt x="3201" y="5601"/>
                  </a:lnTo>
                  <a:lnTo>
                    <a:pt x="2865" y="5569"/>
                  </a:lnTo>
                  <a:lnTo>
                    <a:pt x="2561" y="5521"/>
                  </a:lnTo>
                  <a:lnTo>
                    <a:pt x="2273" y="5457"/>
                  </a:lnTo>
                  <a:lnTo>
                    <a:pt x="2017" y="5377"/>
                  </a:lnTo>
                  <a:lnTo>
                    <a:pt x="1793" y="5281"/>
                  </a:lnTo>
                  <a:lnTo>
                    <a:pt x="1585" y="5185"/>
                  </a:lnTo>
                  <a:lnTo>
                    <a:pt x="1393" y="5057"/>
                  </a:lnTo>
                  <a:lnTo>
                    <a:pt x="1233" y="4929"/>
                  </a:lnTo>
                  <a:lnTo>
                    <a:pt x="1105" y="4785"/>
                  </a:lnTo>
                  <a:lnTo>
                    <a:pt x="977" y="4641"/>
                  </a:lnTo>
                  <a:lnTo>
                    <a:pt x="881" y="4481"/>
                  </a:lnTo>
                  <a:lnTo>
                    <a:pt x="801" y="4305"/>
                  </a:lnTo>
                  <a:lnTo>
                    <a:pt x="737" y="4129"/>
                  </a:lnTo>
                  <a:lnTo>
                    <a:pt x="673" y="3937"/>
                  </a:lnTo>
                  <a:lnTo>
                    <a:pt x="641" y="3745"/>
                  </a:lnTo>
                  <a:lnTo>
                    <a:pt x="625" y="3537"/>
                  </a:lnTo>
                  <a:lnTo>
                    <a:pt x="609" y="3345"/>
                  </a:lnTo>
                  <a:lnTo>
                    <a:pt x="625" y="3121"/>
                  </a:lnTo>
                  <a:lnTo>
                    <a:pt x="657" y="2689"/>
                  </a:lnTo>
                  <a:lnTo>
                    <a:pt x="721" y="2241"/>
                  </a:lnTo>
                  <a:lnTo>
                    <a:pt x="817" y="1777"/>
                  </a:lnTo>
                  <a:lnTo>
                    <a:pt x="929" y="1329"/>
                  </a:lnTo>
                  <a:lnTo>
                    <a:pt x="1041" y="865"/>
                  </a:lnTo>
                  <a:lnTo>
                    <a:pt x="1265" y="1"/>
                  </a:lnTo>
                  <a:lnTo>
                    <a:pt x="1265" y="1"/>
                  </a:lnTo>
                  <a:lnTo>
                    <a:pt x="913" y="753"/>
                  </a:lnTo>
                  <a:lnTo>
                    <a:pt x="625" y="1457"/>
                  </a:lnTo>
                  <a:lnTo>
                    <a:pt x="385" y="2113"/>
                  </a:lnTo>
                  <a:lnTo>
                    <a:pt x="289" y="2433"/>
                  </a:lnTo>
                  <a:lnTo>
                    <a:pt x="209" y="2721"/>
                  </a:lnTo>
                  <a:lnTo>
                    <a:pt x="129" y="3025"/>
                  </a:lnTo>
                  <a:lnTo>
                    <a:pt x="81" y="3297"/>
                  </a:lnTo>
                  <a:lnTo>
                    <a:pt x="33" y="3553"/>
                  </a:lnTo>
                  <a:lnTo>
                    <a:pt x="17" y="3809"/>
                  </a:lnTo>
                  <a:lnTo>
                    <a:pt x="1" y="4049"/>
                  </a:lnTo>
                  <a:lnTo>
                    <a:pt x="1" y="4273"/>
                  </a:lnTo>
                  <a:lnTo>
                    <a:pt x="33" y="4481"/>
                  </a:lnTo>
                  <a:lnTo>
                    <a:pt x="65" y="4673"/>
                  </a:lnTo>
                  <a:lnTo>
                    <a:pt x="129" y="4865"/>
                  </a:lnTo>
                  <a:lnTo>
                    <a:pt x="193" y="5025"/>
                  </a:lnTo>
                  <a:lnTo>
                    <a:pt x="289" y="5169"/>
                  </a:lnTo>
                  <a:lnTo>
                    <a:pt x="401" y="5313"/>
                  </a:lnTo>
                  <a:lnTo>
                    <a:pt x="529" y="5425"/>
                  </a:lnTo>
                  <a:lnTo>
                    <a:pt x="673" y="5537"/>
                  </a:lnTo>
                  <a:lnTo>
                    <a:pt x="833" y="5617"/>
                  </a:lnTo>
                  <a:lnTo>
                    <a:pt x="1009" y="5681"/>
                  </a:lnTo>
                  <a:lnTo>
                    <a:pt x="1217" y="5745"/>
                  </a:lnTo>
                  <a:lnTo>
                    <a:pt x="1441" y="5777"/>
                  </a:lnTo>
                  <a:lnTo>
                    <a:pt x="1681" y="5793"/>
                  </a:lnTo>
                  <a:lnTo>
                    <a:pt x="1937" y="5793"/>
                  </a:lnTo>
                  <a:lnTo>
                    <a:pt x="2225" y="5777"/>
                  </a:lnTo>
                  <a:lnTo>
                    <a:pt x="2529" y="5729"/>
                  </a:lnTo>
                  <a:lnTo>
                    <a:pt x="2849" y="5681"/>
                  </a:lnTo>
                  <a:lnTo>
                    <a:pt x="3201" y="5601"/>
                  </a:lnTo>
                  <a:lnTo>
                    <a:pt x="3201" y="5601"/>
                  </a:lnTo>
                  <a:close/>
                </a:path>
              </a:pathLst>
            </a:custGeom>
            <a:solidFill>
              <a:srgbClr val="E8A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4454427" y="1471934"/>
              <a:ext cx="95897" cy="22872"/>
            </a:xfrm>
            <a:custGeom>
              <a:rect b="b" l="l" r="r" t="t"/>
              <a:pathLst>
                <a:path extrusionOk="0" h="1313" w="5505">
                  <a:moveTo>
                    <a:pt x="5505" y="0"/>
                  </a:moveTo>
                  <a:lnTo>
                    <a:pt x="5505" y="0"/>
                  </a:lnTo>
                  <a:lnTo>
                    <a:pt x="5217" y="96"/>
                  </a:lnTo>
                  <a:lnTo>
                    <a:pt x="4897" y="176"/>
                  </a:lnTo>
                  <a:lnTo>
                    <a:pt x="4561" y="256"/>
                  </a:lnTo>
                  <a:lnTo>
                    <a:pt x="4209" y="336"/>
                  </a:lnTo>
                  <a:lnTo>
                    <a:pt x="3489" y="464"/>
                  </a:lnTo>
                  <a:lnTo>
                    <a:pt x="2737" y="560"/>
                  </a:lnTo>
                  <a:lnTo>
                    <a:pt x="1985" y="608"/>
                  </a:lnTo>
                  <a:lnTo>
                    <a:pt x="1617" y="624"/>
                  </a:lnTo>
                  <a:lnTo>
                    <a:pt x="1265" y="624"/>
                  </a:lnTo>
                  <a:lnTo>
                    <a:pt x="913" y="624"/>
                  </a:lnTo>
                  <a:lnTo>
                    <a:pt x="593" y="608"/>
                  </a:lnTo>
                  <a:lnTo>
                    <a:pt x="289" y="560"/>
                  </a:lnTo>
                  <a:lnTo>
                    <a:pt x="1" y="528"/>
                  </a:lnTo>
                  <a:lnTo>
                    <a:pt x="1" y="528"/>
                  </a:lnTo>
                  <a:lnTo>
                    <a:pt x="81" y="656"/>
                  </a:lnTo>
                  <a:lnTo>
                    <a:pt x="177" y="768"/>
                  </a:lnTo>
                  <a:lnTo>
                    <a:pt x="305" y="864"/>
                  </a:lnTo>
                  <a:lnTo>
                    <a:pt x="433" y="960"/>
                  </a:lnTo>
                  <a:lnTo>
                    <a:pt x="593" y="1040"/>
                  </a:lnTo>
                  <a:lnTo>
                    <a:pt x="753" y="1104"/>
                  </a:lnTo>
                  <a:lnTo>
                    <a:pt x="945" y="1168"/>
                  </a:lnTo>
                  <a:lnTo>
                    <a:pt x="1137" y="1216"/>
                  </a:lnTo>
                  <a:lnTo>
                    <a:pt x="1329" y="1248"/>
                  </a:lnTo>
                  <a:lnTo>
                    <a:pt x="1537" y="1280"/>
                  </a:lnTo>
                  <a:lnTo>
                    <a:pt x="1761" y="1296"/>
                  </a:lnTo>
                  <a:lnTo>
                    <a:pt x="1985" y="1312"/>
                  </a:lnTo>
                  <a:lnTo>
                    <a:pt x="2449" y="1312"/>
                  </a:lnTo>
                  <a:lnTo>
                    <a:pt x="2913" y="1264"/>
                  </a:lnTo>
                  <a:lnTo>
                    <a:pt x="3377" y="1200"/>
                  </a:lnTo>
                  <a:lnTo>
                    <a:pt x="3825" y="1088"/>
                  </a:lnTo>
                  <a:lnTo>
                    <a:pt x="4241" y="960"/>
                  </a:lnTo>
                  <a:lnTo>
                    <a:pt x="4433" y="896"/>
                  </a:lnTo>
                  <a:lnTo>
                    <a:pt x="4609" y="816"/>
                  </a:lnTo>
                  <a:lnTo>
                    <a:pt x="4785" y="736"/>
                  </a:lnTo>
                  <a:lnTo>
                    <a:pt x="4945" y="640"/>
                  </a:lnTo>
                  <a:lnTo>
                    <a:pt x="5089" y="544"/>
                  </a:lnTo>
                  <a:lnTo>
                    <a:pt x="5217" y="448"/>
                  </a:lnTo>
                  <a:lnTo>
                    <a:pt x="5313" y="336"/>
                  </a:lnTo>
                  <a:lnTo>
                    <a:pt x="5409" y="224"/>
                  </a:lnTo>
                  <a:lnTo>
                    <a:pt x="5473" y="112"/>
                  </a:lnTo>
                  <a:lnTo>
                    <a:pt x="5505" y="0"/>
                  </a:lnTo>
                  <a:lnTo>
                    <a:pt x="55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3"/>
          <p:cNvSpPr txBox="1"/>
          <p:nvPr>
            <p:ph type="title"/>
          </p:nvPr>
        </p:nvSpPr>
        <p:spPr>
          <a:xfrm>
            <a:off x="457200" y="31535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grpSp>
        <p:nvGrpSpPr>
          <p:cNvPr id="474" name="Google Shape;474;p23"/>
          <p:cNvGrpSpPr/>
          <p:nvPr/>
        </p:nvGrpSpPr>
        <p:grpSpPr>
          <a:xfrm>
            <a:off x="6381380" y="1108885"/>
            <a:ext cx="2305601" cy="1654440"/>
            <a:chOff x="5982600" y="1028311"/>
            <a:chExt cx="2704200" cy="1940464"/>
          </a:xfrm>
        </p:grpSpPr>
        <p:grpSp>
          <p:nvGrpSpPr>
            <p:cNvPr id="475" name="Google Shape;475;p23"/>
            <p:cNvGrpSpPr/>
            <p:nvPr/>
          </p:nvGrpSpPr>
          <p:grpSpPr>
            <a:xfrm>
              <a:off x="5982600" y="1028311"/>
              <a:ext cx="2704200" cy="1940464"/>
              <a:chOff x="6207875" y="1028311"/>
              <a:chExt cx="2704200" cy="1940464"/>
            </a:xfrm>
          </p:grpSpPr>
          <p:sp>
            <p:nvSpPr>
              <p:cNvPr id="476" name="Google Shape;476;p23"/>
              <p:cNvSpPr/>
              <p:nvPr/>
            </p:nvSpPr>
            <p:spPr>
              <a:xfrm>
                <a:off x="6207875" y="2554475"/>
                <a:ext cx="2704200" cy="4143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3"/>
              <p:cNvGrpSpPr/>
              <p:nvPr/>
            </p:nvGrpSpPr>
            <p:grpSpPr>
              <a:xfrm>
                <a:off x="6466794" y="1028311"/>
                <a:ext cx="2220315" cy="1742932"/>
                <a:chOff x="473175" y="238125"/>
                <a:chExt cx="6673625" cy="5238750"/>
              </a:xfrm>
            </p:grpSpPr>
            <p:sp>
              <p:nvSpPr>
                <p:cNvPr id="478" name="Google Shape;478;p23"/>
                <p:cNvSpPr/>
                <p:nvPr/>
              </p:nvSpPr>
              <p:spPr>
                <a:xfrm>
                  <a:off x="473175" y="238125"/>
                  <a:ext cx="6673625" cy="872125"/>
                </a:xfrm>
                <a:custGeom>
                  <a:rect b="b" l="l" r="r" t="t"/>
                  <a:pathLst>
                    <a:path extrusionOk="0" h="34885" w="266945">
                      <a:moveTo>
                        <a:pt x="24188" y="0"/>
                      </a:moveTo>
                      <a:lnTo>
                        <a:pt x="0" y="34885"/>
                      </a:lnTo>
                      <a:lnTo>
                        <a:pt x="266945" y="34885"/>
                      </a:lnTo>
                      <a:lnTo>
                        <a:pt x="2427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615725" y="2740775"/>
                  <a:ext cx="6422075" cy="2654575"/>
                </a:xfrm>
                <a:custGeom>
                  <a:rect b="b" l="l" r="r" t="t"/>
                  <a:pathLst>
                    <a:path extrusionOk="0" h="106183" w="256883">
                      <a:moveTo>
                        <a:pt x="0" y="1"/>
                      </a:moveTo>
                      <a:lnTo>
                        <a:pt x="0" y="106183"/>
                      </a:lnTo>
                      <a:lnTo>
                        <a:pt x="256882" y="106183"/>
                      </a:lnTo>
                      <a:lnTo>
                        <a:pt x="256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615707" y="2740775"/>
                  <a:ext cx="6422075" cy="178000"/>
                </a:xfrm>
                <a:custGeom>
                  <a:rect b="b" l="l" r="r" t="t"/>
                  <a:pathLst>
                    <a:path extrusionOk="0" h="7120" w="256883">
                      <a:moveTo>
                        <a:pt x="0" y="1"/>
                      </a:moveTo>
                      <a:lnTo>
                        <a:pt x="0" y="7119"/>
                      </a:lnTo>
                      <a:lnTo>
                        <a:pt x="256883" y="7119"/>
                      </a:lnTo>
                      <a:lnTo>
                        <a:pt x="2568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863100" y="1110225"/>
                  <a:ext cx="5778700" cy="1630575"/>
                </a:xfrm>
                <a:custGeom>
                  <a:rect b="b" l="l" r="r" t="t"/>
                  <a:pathLst>
                    <a:path extrusionOk="0" h="65223" w="231148">
                      <a:moveTo>
                        <a:pt x="0" y="1"/>
                      </a:moveTo>
                      <a:lnTo>
                        <a:pt x="0" y="65223"/>
                      </a:lnTo>
                      <a:lnTo>
                        <a:pt x="231148" y="65223"/>
                      </a:lnTo>
                      <a:lnTo>
                        <a:pt x="2311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835600" y="1110225"/>
                  <a:ext cx="5948775" cy="103450"/>
                </a:xfrm>
                <a:custGeom>
                  <a:rect b="b" l="l" r="r" t="t"/>
                  <a:pathLst>
                    <a:path extrusionOk="0" h="4138" w="237951">
                      <a:moveTo>
                        <a:pt x="1" y="1"/>
                      </a:moveTo>
                      <a:lnTo>
                        <a:pt x="1" y="4138"/>
                      </a:lnTo>
                      <a:lnTo>
                        <a:pt x="237950" y="4138"/>
                      </a:lnTo>
                      <a:lnTo>
                        <a:pt x="2379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473175" y="5314275"/>
                  <a:ext cx="6673625" cy="162600"/>
                </a:xfrm>
                <a:custGeom>
                  <a:rect b="b" l="l" r="r" t="t"/>
                  <a:pathLst>
                    <a:path extrusionOk="0" h="6504" w="266945">
                      <a:moveTo>
                        <a:pt x="2926" y="0"/>
                      </a:moveTo>
                      <a:lnTo>
                        <a:pt x="2609" y="56"/>
                      </a:lnTo>
                      <a:lnTo>
                        <a:pt x="2292" y="131"/>
                      </a:lnTo>
                      <a:lnTo>
                        <a:pt x="1994" y="243"/>
                      </a:lnTo>
                      <a:lnTo>
                        <a:pt x="1696" y="392"/>
                      </a:lnTo>
                      <a:lnTo>
                        <a:pt x="1435" y="541"/>
                      </a:lnTo>
                      <a:lnTo>
                        <a:pt x="1193" y="727"/>
                      </a:lnTo>
                      <a:lnTo>
                        <a:pt x="950" y="951"/>
                      </a:lnTo>
                      <a:lnTo>
                        <a:pt x="745" y="1174"/>
                      </a:lnTo>
                      <a:lnTo>
                        <a:pt x="559" y="1435"/>
                      </a:lnTo>
                      <a:lnTo>
                        <a:pt x="391" y="1696"/>
                      </a:lnTo>
                      <a:lnTo>
                        <a:pt x="261" y="1976"/>
                      </a:lnTo>
                      <a:lnTo>
                        <a:pt x="149" y="2274"/>
                      </a:lnTo>
                      <a:lnTo>
                        <a:pt x="75" y="2591"/>
                      </a:lnTo>
                      <a:lnTo>
                        <a:pt x="19" y="2907"/>
                      </a:lnTo>
                      <a:lnTo>
                        <a:pt x="0" y="3243"/>
                      </a:lnTo>
                      <a:lnTo>
                        <a:pt x="19" y="3578"/>
                      </a:lnTo>
                      <a:lnTo>
                        <a:pt x="75" y="3895"/>
                      </a:lnTo>
                      <a:lnTo>
                        <a:pt x="149" y="4212"/>
                      </a:lnTo>
                      <a:lnTo>
                        <a:pt x="261" y="4510"/>
                      </a:lnTo>
                      <a:lnTo>
                        <a:pt x="391" y="4808"/>
                      </a:lnTo>
                      <a:lnTo>
                        <a:pt x="559" y="5069"/>
                      </a:lnTo>
                      <a:lnTo>
                        <a:pt x="745" y="5311"/>
                      </a:lnTo>
                      <a:lnTo>
                        <a:pt x="950" y="5554"/>
                      </a:lnTo>
                      <a:lnTo>
                        <a:pt x="1193" y="5759"/>
                      </a:lnTo>
                      <a:lnTo>
                        <a:pt x="1435" y="5945"/>
                      </a:lnTo>
                      <a:lnTo>
                        <a:pt x="1696" y="6113"/>
                      </a:lnTo>
                      <a:lnTo>
                        <a:pt x="1994" y="6243"/>
                      </a:lnTo>
                      <a:lnTo>
                        <a:pt x="2292" y="6355"/>
                      </a:lnTo>
                      <a:lnTo>
                        <a:pt x="2609" y="6429"/>
                      </a:lnTo>
                      <a:lnTo>
                        <a:pt x="2926" y="6485"/>
                      </a:lnTo>
                      <a:lnTo>
                        <a:pt x="3261" y="6504"/>
                      </a:lnTo>
                      <a:lnTo>
                        <a:pt x="263703" y="6504"/>
                      </a:lnTo>
                      <a:lnTo>
                        <a:pt x="264019" y="6485"/>
                      </a:lnTo>
                      <a:lnTo>
                        <a:pt x="264355" y="6429"/>
                      </a:lnTo>
                      <a:lnTo>
                        <a:pt x="264653" y="6355"/>
                      </a:lnTo>
                      <a:lnTo>
                        <a:pt x="264970" y="6243"/>
                      </a:lnTo>
                      <a:lnTo>
                        <a:pt x="265249" y="6113"/>
                      </a:lnTo>
                      <a:lnTo>
                        <a:pt x="265510" y="5945"/>
                      </a:lnTo>
                      <a:lnTo>
                        <a:pt x="265771" y="5759"/>
                      </a:lnTo>
                      <a:lnTo>
                        <a:pt x="265995" y="5554"/>
                      </a:lnTo>
                      <a:lnTo>
                        <a:pt x="266200" y="5311"/>
                      </a:lnTo>
                      <a:lnTo>
                        <a:pt x="266386" y="5069"/>
                      </a:lnTo>
                      <a:lnTo>
                        <a:pt x="266554" y="4808"/>
                      </a:lnTo>
                      <a:lnTo>
                        <a:pt x="266703" y="4510"/>
                      </a:lnTo>
                      <a:lnTo>
                        <a:pt x="266796" y="4212"/>
                      </a:lnTo>
                      <a:lnTo>
                        <a:pt x="266889" y="3895"/>
                      </a:lnTo>
                      <a:lnTo>
                        <a:pt x="266926" y="3578"/>
                      </a:lnTo>
                      <a:lnTo>
                        <a:pt x="266945" y="3243"/>
                      </a:lnTo>
                      <a:lnTo>
                        <a:pt x="266926" y="2907"/>
                      </a:lnTo>
                      <a:lnTo>
                        <a:pt x="266889" y="2591"/>
                      </a:lnTo>
                      <a:lnTo>
                        <a:pt x="266796" y="2274"/>
                      </a:lnTo>
                      <a:lnTo>
                        <a:pt x="266703" y="1976"/>
                      </a:lnTo>
                      <a:lnTo>
                        <a:pt x="266554" y="1696"/>
                      </a:lnTo>
                      <a:lnTo>
                        <a:pt x="266386" y="1435"/>
                      </a:lnTo>
                      <a:lnTo>
                        <a:pt x="266200" y="1174"/>
                      </a:lnTo>
                      <a:lnTo>
                        <a:pt x="265995" y="951"/>
                      </a:lnTo>
                      <a:lnTo>
                        <a:pt x="265771" y="727"/>
                      </a:lnTo>
                      <a:lnTo>
                        <a:pt x="265510" y="541"/>
                      </a:lnTo>
                      <a:lnTo>
                        <a:pt x="265249" y="392"/>
                      </a:lnTo>
                      <a:lnTo>
                        <a:pt x="264970" y="243"/>
                      </a:lnTo>
                      <a:lnTo>
                        <a:pt x="264653" y="131"/>
                      </a:lnTo>
                      <a:lnTo>
                        <a:pt x="264355" y="56"/>
                      </a:lnTo>
                      <a:lnTo>
                        <a:pt x="2640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2559350" y="3213650"/>
                  <a:ext cx="2501275" cy="575850"/>
                </a:xfrm>
                <a:custGeom>
                  <a:rect b="b" l="l" r="r" t="t"/>
                  <a:pathLst>
                    <a:path extrusionOk="0" h="23034" w="100051">
                      <a:moveTo>
                        <a:pt x="13883" y="0"/>
                      </a:moveTo>
                      <a:lnTo>
                        <a:pt x="0" y="23033"/>
                      </a:lnTo>
                      <a:lnTo>
                        <a:pt x="100051" y="23033"/>
                      </a:lnTo>
                      <a:lnTo>
                        <a:pt x="86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2755950" y="3789475"/>
                  <a:ext cx="2108550" cy="1524825"/>
                </a:xfrm>
                <a:custGeom>
                  <a:rect b="b" l="l" r="r" t="t"/>
                  <a:pathLst>
                    <a:path extrusionOk="0" h="60993" w="84342">
                      <a:moveTo>
                        <a:pt x="0" y="0"/>
                      </a:moveTo>
                      <a:lnTo>
                        <a:pt x="0" y="60992"/>
                      </a:lnTo>
                      <a:lnTo>
                        <a:pt x="84342" y="60992"/>
                      </a:lnTo>
                      <a:lnTo>
                        <a:pt x="84342" y="0"/>
                      </a:lnTo>
                      <a:close/>
                    </a:path>
                  </a:pathLst>
                </a:custGeom>
                <a:solidFill>
                  <a:srgbClr val="FEA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980975" y="3441000"/>
                  <a:ext cx="409975" cy="450525"/>
                </a:xfrm>
                <a:custGeom>
                  <a:rect b="b" l="l" r="r" t="t"/>
                  <a:pathLst>
                    <a:path extrusionOk="0" h="18021" w="16399">
                      <a:moveTo>
                        <a:pt x="4472" y="0"/>
                      </a:moveTo>
                      <a:lnTo>
                        <a:pt x="4249" y="19"/>
                      </a:lnTo>
                      <a:lnTo>
                        <a:pt x="4007" y="38"/>
                      </a:lnTo>
                      <a:lnTo>
                        <a:pt x="3783" y="56"/>
                      </a:lnTo>
                      <a:lnTo>
                        <a:pt x="3578" y="93"/>
                      </a:lnTo>
                      <a:lnTo>
                        <a:pt x="3149" y="205"/>
                      </a:lnTo>
                      <a:lnTo>
                        <a:pt x="2721" y="354"/>
                      </a:lnTo>
                      <a:lnTo>
                        <a:pt x="2329" y="541"/>
                      </a:lnTo>
                      <a:lnTo>
                        <a:pt x="1975" y="764"/>
                      </a:lnTo>
                      <a:lnTo>
                        <a:pt x="1621" y="1025"/>
                      </a:lnTo>
                      <a:lnTo>
                        <a:pt x="1304" y="1323"/>
                      </a:lnTo>
                      <a:lnTo>
                        <a:pt x="1025" y="1640"/>
                      </a:lnTo>
                      <a:lnTo>
                        <a:pt x="764" y="1976"/>
                      </a:lnTo>
                      <a:lnTo>
                        <a:pt x="540" y="2348"/>
                      </a:lnTo>
                      <a:lnTo>
                        <a:pt x="354" y="2740"/>
                      </a:lnTo>
                      <a:lnTo>
                        <a:pt x="205" y="3150"/>
                      </a:lnTo>
                      <a:lnTo>
                        <a:pt x="93" y="3578"/>
                      </a:lnTo>
                      <a:lnTo>
                        <a:pt x="56" y="3802"/>
                      </a:lnTo>
                      <a:lnTo>
                        <a:pt x="19" y="4025"/>
                      </a:lnTo>
                      <a:lnTo>
                        <a:pt x="0" y="4249"/>
                      </a:lnTo>
                      <a:lnTo>
                        <a:pt x="0" y="4491"/>
                      </a:lnTo>
                      <a:lnTo>
                        <a:pt x="0" y="18020"/>
                      </a:lnTo>
                      <a:lnTo>
                        <a:pt x="16399" y="18020"/>
                      </a:lnTo>
                      <a:lnTo>
                        <a:pt x="16399" y="4491"/>
                      </a:lnTo>
                      <a:lnTo>
                        <a:pt x="16380" y="4249"/>
                      </a:lnTo>
                      <a:lnTo>
                        <a:pt x="16361" y="4025"/>
                      </a:lnTo>
                      <a:lnTo>
                        <a:pt x="16343" y="3802"/>
                      </a:lnTo>
                      <a:lnTo>
                        <a:pt x="16306" y="3578"/>
                      </a:lnTo>
                      <a:lnTo>
                        <a:pt x="16194" y="3150"/>
                      </a:lnTo>
                      <a:lnTo>
                        <a:pt x="16045" y="2740"/>
                      </a:lnTo>
                      <a:lnTo>
                        <a:pt x="15858" y="2348"/>
                      </a:lnTo>
                      <a:lnTo>
                        <a:pt x="15616" y="1976"/>
                      </a:lnTo>
                      <a:lnTo>
                        <a:pt x="15374" y="1640"/>
                      </a:lnTo>
                      <a:lnTo>
                        <a:pt x="15076" y="1323"/>
                      </a:lnTo>
                      <a:lnTo>
                        <a:pt x="14759" y="1025"/>
                      </a:lnTo>
                      <a:lnTo>
                        <a:pt x="14423" y="764"/>
                      </a:lnTo>
                      <a:lnTo>
                        <a:pt x="14051" y="541"/>
                      </a:lnTo>
                      <a:lnTo>
                        <a:pt x="13659" y="354"/>
                      </a:lnTo>
                      <a:lnTo>
                        <a:pt x="13249" y="205"/>
                      </a:lnTo>
                      <a:lnTo>
                        <a:pt x="12821" y="93"/>
                      </a:lnTo>
                      <a:lnTo>
                        <a:pt x="12597" y="56"/>
                      </a:lnTo>
                      <a:lnTo>
                        <a:pt x="12374" y="38"/>
                      </a:lnTo>
                      <a:lnTo>
                        <a:pt x="12150" y="19"/>
                      </a:lnTo>
                      <a:lnTo>
                        <a:pt x="119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1777150" y="3441000"/>
                  <a:ext cx="409975" cy="450525"/>
                </a:xfrm>
                <a:custGeom>
                  <a:rect b="b" l="l" r="r" t="t"/>
                  <a:pathLst>
                    <a:path extrusionOk="0" h="18021" w="16399">
                      <a:moveTo>
                        <a:pt x="4491" y="0"/>
                      </a:moveTo>
                      <a:lnTo>
                        <a:pt x="4249" y="19"/>
                      </a:lnTo>
                      <a:lnTo>
                        <a:pt x="4025" y="38"/>
                      </a:lnTo>
                      <a:lnTo>
                        <a:pt x="3802" y="56"/>
                      </a:lnTo>
                      <a:lnTo>
                        <a:pt x="3578" y="93"/>
                      </a:lnTo>
                      <a:lnTo>
                        <a:pt x="3149" y="205"/>
                      </a:lnTo>
                      <a:lnTo>
                        <a:pt x="2739" y="354"/>
                      </a:lnTo>
                      <a:lnTo>
                        <a:pt x="2348" y="541"/>
                      </a:lnTo>
                      <a:lnTo>
                        <a:pt x="1975" y="764"/>
                      </a:lnTo>
                      <a:lnTo>
                        <a:pt x="1640" y="1025"/>
                      </a:lnTo>
                      <a:lnTo>
                        <a:pt x="1323" y="1323"/>
                      </a:lnTo>
                      <a:lnTo>
                        <a:pt x="1025" y="1640"/>
                      </a:lnTo>
                      <a:lnTo>
                        <a:pt x="764" y="1976"/>
                      </a:lnTo>
                      <a:lnTo>
                        <a:pt x="541" y="2348"/>
                      </a:lnTo>
                      <a:lnTo>
                        <a:pt x="354" y="2740"/>
                      </a:lnTo>
                      <a:lnTo>
                        <a:pt x="205" y="3150"/>
                      </a:lnTo>
                      <a:lnTo>
                        <a:pt x="93" y="3578"/>
                      </a:lnTo>
                      <a:lnTo>
                        <a:pt x="56" y="3802"/>
                      </a:lnTo>
                      <a:lnTo>
                        <a:pt x="37" y="4025"/>
                      </a:lnTo>
                      <a:lnTo>
                        <a:pt x="19" y="4249"/>
                      </a:lnTo>
                      <a:lnTo>
                        <a:pt x="0" y="4491"/>
                      </a:lnTo>
                      <a:lnTo>
                        <a:pt x="0" y="18020"/>
                      </a:lnTo>
                      <a:lnTo>
                        <a:pt x="16399" y="18020"/>
                      </a:lnTo>
                      <a:lnTo>
                        <a:pt x="16399" y="4491"/>
                      </a:lnTo>
                      <a:lnTo>
                        <a:pt x="16399" y="4249"/>
                      </a:lnTo>
                      <a:lnTo>
                        <a:pt x="16380" y="4025"/>
                      </a:lnTo>
                      <a:lnTo>
                        <a:pt x="16343" y="3802"/>
                      </a:lnTo>
                      <a:lnTo>
                        <a:pt x="16306" y="3578"/>
                      </a:lnTo>
                      <a:lnTo>
                        <a:pt x="16194" y="3150"/>
                      </a:lnTo>
                      <a:lnTo>
                        <a:pt x="16045" y="2740"/>
                      </a:lnTo>
                      <a:lnTo>
                        <a:pt x="15858" y="2348"/>
                      </a:lnTo>
                      <a:lnTo>
                        <a:pt x="15635" y="1976"/>
                      </a:lnTo>
                      <a:lnTo>
                        <a:pt x="15374" y="1640"/>
                      </a:lnTo>
                      <a:lnTo>
                        <a:pt x="15094" y="1323"/>
                      </a:lnTo>
                      <a:lnTo>
                        <a:pt x="14778" y="1025"/>
                      </a:lnTo>
                      <a:lnTo>
                        <a:pt x="14424" y="764"/>
                      </a:lnTo>
                      <a:lnTo>
                        <a:pt x="14051" y="541"/>
                      </a:lnTo>
                      <a:lnTo>
                        <a:pt x="13659" y="354"/>
                      </a:lnTo>
                      <a:lnTo>
                        <a:pt x="13250" y="205"/>
                      </a:lnTo>
                      <a:lnTo>
                        <a:pt x="12821" y="93"/>
                      </a:lnTo>
                      <a:lnTo>
                        <a:pt x="12597" y="56"/>
                      </a:lnTo>
                      <a:lnTo>
                        <a:pt x="12374" y="38"/>
                      </a:lnTo>
                      <a:lnTo>
                        <a:pt x="12150" y="19"/>
                      </a:lnTo>
                      <a:lnTo>
                        <a:pt x="119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980975" y="4185450"/>
                  <a:ext cx="409975" cy="450075"/>
                </a:xfrm>
                <a:custGeom>
                  <a:rect b="b" l="l" r="r" t="t"/>
                  <a:pathLst>
                    <a:path extrusionOk="0" h="18003" w="16399">
                      <a:moveTo>
                        <a:pt x="4249" y="1"/>
                      </a:moveTo>
                      <a:lnTo>
                        <a:pt x="4007" y="20"/>
                      </a:lnTo>
                      <a:lnTo>
                        <a:pt x="3783" y="38"/>
                      </a:lnTo>
                      <a:lnTo>
                        <a:pt x="3578" y="94"/>
                      </a:lnTo>
                      <a:lnTo>
                        <a:pt x="3149" y="187"/>
                      </a:lnTo>
                      <a:lnTo>
                        <a:pt x="2721" y="355"/>
                      </a:lnTo>
                      <a:lnTo>
                        <a:pt x="2329" y="541"/>
                      </a:lnTo>
                      <a:lnTo>
                        <a:pt x="1975" y="765"/>
                      </a:lnTo>
                      <a:lnTo>
                        <a:pt x="1621" y="1026"/>
                      </a:lnTo>
                      <a:lnTo>
                        <a:pt x="1304" y="1305"/>
                      </a:lnTo>
                      <a:lnTo>
                        <a:pt x="1025" y="1622"/>
                      </a:lnTo>
                      <a:lnTo>
                        <a:pt x="764" y="1976"/>
                      </a:lnTo>
                      <a:lnTo>
                        <a:pt x="540" y="2330"/>
                      </a:lnTo>
                      <a:lnTo>
                        <a:pt x="354" y="2722"/>
                      </a:lnTo>
                      <a:lnTo>
                        <a:pt x="205" y="3132"/>
                      </a:lnTo>
                      <a:lnTo>
                        <a:pt x="93" y="3560"/>
                      </a:lnTo>
                      <a:lnTo>
                        <a:pt x="56" y="3784"/>
                      </a:lnTo>
                      <a:lnTo>
                        <a:pt x="19" y="4007"/>
                      </a:lnTo>
                      <a:lnTo>
                        <a:pt x="0" y="4250"/>
                      </a:lnTo>
                      <a:lnTo>
                        <a:pt x="0" y="4473"/>
                      </a:lnTo>
                      <a:lnTo>
                        <a:pt x="0" y="18002"/>
                      </a:lnTo>
                      <a:lnTo>
                        <a:pt x="16399" y="18002"/>
                      </a:lnTo>
                      <a:lnTo>
                        <a:pt x="16399" y="4473"/>
                      </a:lnTo>
                      <a:lnTo>
                        <a:pt x="16380" y="4250"/>
                      </a:lnTo>
                      <a:lnTo>
                        <a:pt x="16361" y="4007"/>
                      </a:lnTo>
                      <a:lnTo>
                        <a:pt x="16343" y="3784"/>
                      </a:lnTo>
                      <a:lnTo>
                        <a:pt x="16306" y="3560"/>
                      </a:lnTo>
                      <a:lnTo>
                        <a:pt x="16194" y="3132"/>
                      </a:lnTo>
                      <a:lnTo>
                        <a:pt x="16045" y="2722"/>
                      </a:lnTo>
                      <a:lnTo>
                        <a:pt x="15858" y="2330"/>
                      </a:lnTo>
                      <a:lnTo>
                        <a:pt x="15616" y="1976"/>
                      </a:lnTo>
                      <a:lnTo>
                        <a:pt x="15374" y="1622"/>
                      </a:lnTo>
                      <a:lnTo>
                        <a:pt x="15076" y="1305"/>
                      </a:lnTo>
                      <a:lnTo>
                        <a:pt x="14759" y="1026"/>
                      </a:lnTo>
                      <a:lnTo>
                        <a:pt x="14423" y="765"/>
                      </a:lnTo>
                      <a:lnTo>
                        <a:pt x="14051" y="541"/>
                      </a:lnTo>
                      <a:lnTo>
                        <a:pt x="13659" y="355"/>
                      </a:lnTo>
                      <a:lnTo>
                        <a:pt x="13249" y="187"/>
                      </a:lnTo>
                      <a:lnTo>
                        <a:pt x="12821" y="94"/>
                      </a:lnTo>
                      <a:lnTo>
                        <a:pt x="12597" y="38"/>
                      </a:lnTo>
                      <a:lnTo>
                        <a:pt x="12374" y="20"/>
                      </a:lnTo>
                      <a:lnTo>
                        <a:pt x="12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1777150" y="4185450"/>
                  <a:ext cx="409975" cy="450075"/>
                </a:xfrm>
                <a:custGeom>
                  <a:rect b="b" l="l" r="r" t="t"/>
                  <a:pathLst>
                    <a:path extrusionOk="0" h="18003" w="16399">
                      <a:moveTo>
                        <a:pt x="4249" y="1"/>
                      </a:moveTo>
                      <a:lnTo>
                        <a:pt x="4025" y="20"/>
                      </a:lnTo>
                      <a:lnTo>
                        <a:pt x="3802" y="38"/>
                      </a:lnTo>
                      <a:lnTo>
                        <a:pt x="3578" y="94"/>
                      </a:lnTo>
                      <a:lnTo>
                        <a:pt x="3149" y="187"/>
                      </a:lnTo>
                      <a:lnTo>
                        <a:pt x="2739" y="355"/>
                      </a:lnTo>
                      <a:lnTo>
                        <a:pt x="2348" y="541"/>
                      </a:lnTo>
                      <a:lnTo>
                        <a:pt x="1975" y="765"/>
                      </a:lnTo>
                      <a:lnTo>
                        <a:pt x="1640" y="1026"/>
                      </a:lnTo>
                      <a:lnTo>
                        <a:pt x="1323" y="1305"/>
                      </a:lnTo>
                      <a:lnTo>
                        <a:pt x="1025" y="1622"/>
                      </a:lnTo>
                      <a:lnTo>
                        <a:pt x="764" y="1976"/>
                      </a:lnTo>
                      <a:lnTo>
                        <a:pt x="541" y="2330"/>
                      </a:lnTo>
                      <a:lnTo>
                        <a:pt x="354" y="2722"/>
                      </a:lnTo>
                      <a:lnTo>
                        <a:pt x="205" y="3132"/>
                      </a:lnTo>
                      <a:lnTo>
                        <a:pt x="93" y="3560"/>
                      </a:lnTo>
                      <a:lnTo>
                        <a:pt x="56" y="3784"/>
                      </a:lnTo>
                      <a:lnTo>
                        <a:pt x="37" y="4007"/>
                      </a:lnTo>
                      <a:lnTo>
                        <a:pt x="19" y="4250"/>
                      </a:lnTo>
                      <a:lnTo>
                        <a:pt x="0" y="4473"/>
                      </a:lnTo>
                      <a:lnTo>
                        <a:pt x="0" y="18002"/>
                      </a:lnTo>
                      <a:lnTo>
                        <a:pt x="16399" y="18002"/>
                      </a:lnTo>
                      <a:lnTo>
                        <a:pt x="16399" y="4473"/>
                      </a:lnTo>
                      <a:lnTo>
                        <a:pt x="16399" y="4250"/>
                      </a:lnTo>
                      <a:lnTo>
                        <a:pt x="16380" y="4007"/>
                      </a:lnTo>
                      <a:lnTo>
                        <a:pt x="16343" y="3784"/>
                      </a:lnTo>
                      <a:lnTo>
                        <a:pt x="16306" y="3560"/>
                      </a:lnTo>
                      <a:lnTo>
                        <a:pt x="16194" y="3132"/>
                      </a:lnTo>
                      <a:lnTo>
                        <a:pt x="16045" y="2722"/>
                      </a:lnTo>
                      <a:lnTo>
                        <a:pt x="15858" y="2330"/>
                      </a:lnTo>
                      <a:lnTo>
                        <a:pt x="15635" y="1976"/>
                      </a:lnTo>
                      <a:lnTo>
                        <a:pt x="15374" y="1622"/>
                      </a:lnTo>
                      <a:lnTo>
                        <a:pt x="15094" y="1305"/>
                      </a:lnTo>
                      <a:lnTo>
                        <a:pt x="14778" y="1026"/>
                      </a:lnTo>
                      <a:lnTo>
                        <a:pt x="14424" y="765"/>
                      </a:lnTo>
                      <a:lnTo>
                        <a:pt x="14051" y="541"/>
                      </a:lnTo>
                      <a:lnTo>
                        <a:pt x="13659" y="355"/>
                      </a:lnTo>
                      <a:lnTo>
                        <a:pt x="13250" y="187"/>
                      </a:lnTo>
                      <a:lnTo>
                        <a:pt x="12821" y="94"/>
                      </a:lnTo>
                      <a:lnTo>
                        <a:pt x="12597" y="38"/>
                      </a:lnTo>
                      <a:lnTo>
                        <a:pt x="12374" y="20"/>
                      </a:lnTo>
                      <a:lnTo>
                        <a:pt x="12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961400" y="3891500"/>
                  <a:ext cx="459375" cy="59175"/>
                </a:xfrm>
                <a:custGeom>
                  <a:rect b="b" l="l" r="r" t="t"/>
                  <a:pathLst>
                    <a:path extrusionOk="0" h="2367" w="18375">
                      <a:moveTo>
                        <a:pt x="0" y="0"/>
                      </a:moveTo>
                      <a:lnTo>
                        <a:pt x="0" y="2367"/>
                      </a:lnTo>
                      <a:lnTo>
                        <a:pt x="18374" y="2367"/>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961400" y="4635500"/>
                  <a:ext cx="459375" cy="59650"/>
                </a:xfrm>
                <a:custGeom>
                  <a:rect b="b" l="l" r="r" t="t"/>
                  <a:pathLst>
                    <a:path extrusionOk="0" h="2386" w="18375">
                      <a:moveTo>
                        <a:pt x="0" y="0"/>
                      </a:moveTo>
                      <a:lnTo>
                        <a:pt x="0" y="2386"/>
                      </a:lnTo>
                      <a:lnTo>
                        <a:pt x="18374" y="2386"/>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1752450" y="3891500"/>
                  <a:ext cx="459375" cy="59175"/>
                </a:xfrm>
                <a:custGeom>
                  <a:rect b="b" l="l" r="r" t="t"/>
                  <a:pathLst>
                    <a:path extrusionOk="0" h="2367" w="18375">
                      <a:moveTo>
                        <a:pt x="0" y="0"/>
                      </a:moveTo>
                      <a:lnTo>
                        <a:pt x="0" y="2367"/>
                      </a:lnTo>
                      <a:lnTo>
                        <a:pt x="18374" y="2367"/>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1752450" y="4635500"/>
                  <a:ext cx="459375" cy="59650"/>
                </a:xfrm>
                <a:custGeom>
                  <a:rect b="b" l="l" r="r" t="t"/>
                  <a:pathLst>
                    <a:path extrusionOk="0" h="2386" w="18375">
                      <a:moveTo>
                        <a:pt x="0" y="0"/>
                      </a:moveTo>
                      <a:lnTo>
                        <a:pt x="0" y="2386"/>
                      </a:lnTo>
                      <a:lnTo>
                        <a:pt x="18374" y="2386"/>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1193400" y="1333375"/>
                  <a:ext cx="410000" cy="450075"/>
                </a:xfrm>
                <a:custGeom>
                  <a:rect b="b" l="l" r="r" t="t"/>
                  <a:pathLst>
                    <a:path extrusionOk="0" h="18003" w="16400">
                      <a:moveTo>
                        <a:pt x="4249" y="1"/>
                      </a:moveTo>
                      <a:lnTo>
                        <a:pt x="4026" y="19"/>
                      </a:lnTo>
                      <a:lnTo>
                        <a:pt x="3802" y="57"/>
                      </a:lnTo>
                      <a:lnTo>
                        <a:pt x="3578" y="94"/>
                      </a:lnTo>
                      <a:lnTo>
                        <a:pt x="3150" y="206"/>
                      </a:lnTo>
                      <a:lnTo>
                        <a:pt x="2740" y="355"/>
                      </a:lnTo>
                      <a:lnTo>
                        <a:pt x="2349" y="541"/>
                      </a:lnTo>
                      <a:lnTo>
                        <a:pt x="1976" y="765"/>
                      </a:lnTo>
                      <a:lnTo>
                        <a:pt x="1640" y="1026"/>
                      </a:lnTo>
                      <a:lnTo>
                        <a:pt x="1305" y="1305"/>
                      </a:lnTo>
                      <a:lnTo>
                        <a:pt x="1025" y="1622"/>
                      </a:lnTo>
                      <a:lnTo>
                        <a:pt x="765" y="1976"/>
                      </a:lnTo>
                      <a:lnTo>
                        <a:pt x="541" y="2349"/>
                      </a:lnTo>
                      <a:lnTo>
                        <a:pt x="355" y="2740"/>
                      </a:lnTo>
                      <a:lnTo>
                        <a:pt x="206" y="3150"/>
                      </a:lnTo>
                      <a:lnTo>
                        <a:pt x="94" y="3579"/>
                      </a:lnTo>
                      <a:lnTo>
                        <a:pt x="56" y="3802"/>
                      </a:lnTo>
                      <a:lnTo>
                        <a:pt x="19" y="4026"/>
                      </a:lnTo>
                      <a:lnTo>
                        <a:pt x="1" y="4250"/>
                      </a:lnTo>
                      <a:lnTo>
                        <a:pt x="1" y="4473"/>
                      </a:lnTo>
                      <a:lnTo>
                        <a:pt x="1" y="18002"/>
                      </a:lnTo>
                      <a:lnTo>
                        <a:pt x="16399" y="18002"/>
                      </a:lnTo>
                      <a:lnTo>
                        <a:pt x="16399" y="4473"/>
                      </a:lnTo>
                      <a:lnTo>
                        <a:pt x="16399" y="4250"/>
                      </a:lnTo>
                      <a:lnTo>
                        <a:pt x="16381" y="4026"/>
                      </a:lnTo>
                      <a:lnTo>
                        <a:pt x="16343" y="3802"/>
                      </a:lnTo>
                      <a:lnTo>
                        <a:pt x="16306" y="3579"/>
                      </a:lnTo>
                      <a:lnTo>
                        <a:pt x="16194" y="3150"/>
                      </a:lnTo>
                      <a:lnTo>
                        <a:pt x="16045" y="2740"/>
                      </a:lnTo>
                      <a:lnTo>
                        <a:pt x="15859" y="2349"/>
                      </a:lnTo>
                      <a:lnTo>
                        <a:pt x="15635" y="1976"/>
                      </a:lnTo>
                      <a:lnTo>
                        <a:pt x="15374" y="1622"/>
                      </a:lnTo>
                      <a:lnTo>
                        <a:pt x="15076" y="1305"/>
                      </a:lnTo>
                      <a:lnTo>
                        <a:pt x="14759" y="1026"/>
                      </a:lnTo>
                      <a:lnTo>
                        <a:pt x="14424" y="765"/>
                      </a:lnTo>
                      <a:lnTo>
                        <a:pt x="14051" y="541"/>
                      </a:lnTo>
                      <a:lnTo>
                        <a:pt x="13660" y="355"/>
                      </a:lnTo>
                      <a:lnTo>
                        <a:pt x="13250" y="206"/>
                      </a:lnTo>
                      <a:lnTo>
                        <a:pt x="12821" y="94"/>
                      </a:lnTo>
                      <a:lnTo>
                        <a:pt x="12598" y="57"/>
                      </a:lnTo>
                      <a:lnTo>
                        <a:pt x="12374" y="19"/>
                      </a:lnTo>
                      <a:lnTo>
                        <a:pt x="12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1990050" y="1333375"/>
                  <a:ext cx="409525" cy="450075"/>
                </a:xfrm>
                <a:custGeom>
                  <a:rect b="b" l="l" r="r" t="t"/>
                  <a:pathLst>
                    <a:path extrusionOk="0" h="18003" w="16381">
                      <a:moveTo>
                        <a:pt x="4230" y="1"/>
                      </a:moveTo>
                      <a:lnTo>
                        <a:pt x="4007" y="19"/>
                      </a:lnTo>
                      <a:lnTo>
                        <a:pt x="3783" y="57"/>
                      </a:lnTo>
                      <a:lnTo>
                        <a:pt x="3560" y="94"/>
                      </a:lnTo>
                      <a:lnTo>
                        <a:pt x="3131" y="206"/>
                      </a:lnTo>
                      <a:lnTo>
                        <a:pt x="2721" y="355"/>
                      </a:lnTo>
                      <a:lnTo>
                        <a:pt x="2330" y="541"/>
                      </a:lnTo>
                      <a:lnTo>
                        <a:pt x="1976" y="765"/>
                      </a:lnTo>
                      <a:lnTo>
                        <a:pt x="1621" y="1026"/>
                      </a:lnTo>
                      <a:lnTo>
                        <a:pt x="1305" y="1305"/>
                      </a:lnTo>
                      <a:lnTo>
                        <a:pt x="1025" y="1622"/>
                      </a:lnTo>
                      <a:lnTo>
                        <a:pt x="764" y="1976"/>
                      </a:lnTo>
                      <a:lnTo>
                        <a:pt x="541" y="2349"/>
                      </a:lnTo>
                      <a:lnTo>
                        <a:pt x="354" y="2740"/>
                      </a:lnTo>
                      <a:lnTo>
                        <a:pt x="187" y="3150"/>
                      </a:lnTo>
                      <a:lnTo>
                        <a:pt x="93" y="3579"/>
                      </a:lnTo>
                      <a:lnTo>
                        <a:pt x="38" y="3802"/>
                      </a:lnTo>
                      <a:lnTo>
                        <a:pt x="19" y="4026"/>
                      </a:lnTo>
                      <a:lnTo>
                        <a:pt x="0" y="4250"/>
                      </a:lnTo>
                      <a:lnTo>
                        <a:pt x="0" y="4473"/>
                      </a:lnTo>
                      <a:lnTo>
                        <a:pt x="0" y="18002"/>
                      </a:lnTo>
                      <a:lnTo>
                        <a:pt x="16380" y="18002"/>
                      </a:lnTo>
                      <a:lnTo>
                        <a:pt x="16380" y="4473"/>
                      </a:lnTo>
                      <a:lnTo>
                        <a:pt x="16380" y="4250"/>
                      </a:lnTo>
                      <a:lnTo>
                        <a:pt x="16362" y="4026"/>
                      </a:lnTo>
                      <a:lnTo>
                        <a:pt x="16343" y="3802"/>
                      </a:lnTo>
                      <a:lnTo>
                        <a:pt x="16306" y="3579"/>
                      </a:lnTo>
                      <a:lnTo>
                        <a:pt x="16194" y="3150"/>
                      </a:lnTo>
                      <a:lnTo>
                        <a:pt x="16045" y="2740"/>
                      </a:lnTo>
                      <a:lnTo>
                        <a:pt x="15840" y="2349"/>
                      </a:lnTo>
                      <a:lnTo>
                        <a:pt x="15616" y="1976"/>
                      </a:lnTo>
                      <a:lnTo>
                        <a:pt x="15374" y="1622"/>
                      </a:lnTo>
                      <a:lnTo>
                        <a:pt x="15076" y="1305"/>
                      </a:lnTo>
                      <a:lnTo>
                        <a:pt x="14759" y="1026"/>
                      </a:lnTo>
                      <a:lnTo>
                        <a:pt x="14405" y="765"/>
                      </a:lnTo>
                      <a:lnTo>
                        <a:pt x="14051" y="541"/>
                      </a:lnTo>
                      <a:lnTo>
                        <a:pt x="13660" y="355"/>
                      </a:lnTo>
                      <a:lnTo>
                        <a:pt x="13250" y="206"/>
                      </a:lnTo>
                      <a:lnTo>
                        <a:pt x="12821" y="94"/>
                      </a:lnTo>
                      <a:lnTo>
                        <a:pt x="12597" y="57"/>
                      </a:lnTo>
                      <a:lnTo>
                        <a:pt x="12374" y="19"/>
                      </a:lnTo>
                      <a:lnTo>
                        <a:pt x="12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1193400" y="2077375"/>
                  <a:ext cx="410000" cy="450525"/>
                </a:xfrm>
                <a:custGeom>
                  <a:rect b="b" l="l" r="r" t="t"/>
                  <a:pathLst>
                    <a:path extrusionOk="0" h="18021" w="16400">
                      <a:moveTo>
                        <a:pt x="4473" y="1"/>
                      </a:moveTo>
                      <a:lnTo>
                        <a:pt x="4249" y="19"/>
                      </a:lnTo>
                      <a:lnTo>
                        <a:pt x="4026" y="19"/>
                      </a:lnTo>
                      <a:lnTo>
                        <a:pt x="3802" y="57"/>
                      </a:lnTo>
                      <a:lnTo>
                        <a:pt x="3578" y="94"/>
                      </a:lnTo>
                      <a:lnTo>
                        <a:pt x="3150" y="206"/>
                      </a:lnTo>
                      <a:lnTo>
                        <a:pt x="2740" y="355"/>
                      </a:lnTo>
                      <a:lnTo>
                        <a:pt x="2349" y="541"/>
                      </a:lnTo>
                      <a:lnTo>
                        <a:pt x="1976" y="765"/>
                      </a:lnTo>
                      <a:lnTo>
                        <a:pt x="1640" y="1026"/>
                      </a:lnTo>
                      <a:lnTo>
                        <a:pt x="1305" y="1324"/>
                      </a:lnTo>
                      <a:lnTo>
                        <a:pt x="1025" y="1641"/>
                      </a:lnTo>
                      <a:lnTo>
                        <a:pt x="765" y="1976"/>
                      </a:lnTo>
                      <a:lnTo>
                        <a:pt x="541" y="2349"/>
                      </a:lnTo>
                      <a:lnTo>
                        <a:pt x="355" y="2740"/>
                      </a:lnTo>
                      <a:lnTo>
                        <a:pt x="206" y="3150"/>
                      </a:lnTo>
                      <a:lnTo>
                        <a:pt x="94" y="3579"/>
                      </a:lnTo>
                      <a:lnTo>
                        <a:pt x="56" y="3802"/>
                      </a:lnTo>
                      <a:lnTo>
                        <a:pt x="19" y="4026"/>
                      </a:lnTo>
                      <a:lnTo>
                        <a:pt x="1" y="4250"/>
                      </a:lnTo>
                      <a:lnTo>
                        <a:pt x="1" y="4473"/>
                      </a:lnTo>
                      <a:lnTo>
                        <a:pt x="1" y="18021"/>
                      </a:lnTo>
                      <a:lnTo>
                        <a:pt x="16399" y="18021"/>
                      </a:lnTo>
                      <a:lnTo>
                        <a:pt x="16399" y="4473"/>
                      </a:lnTo>
                      <a:lnTo>
                        <a:pt x="16399" y="4250"/>
                      </a:lnTo>
                      <a:lnTo>
                        <a:pt x="16381" y="4026"/>
                      </a:lnTo>
                      <a:lnTo>
                        <a:pt x="16343" y="3802"/>
                      </a:lnTo>
                      <a:lnTo>
                        <a:pt x="16306" y="3579"/>
                      </a:lnTo>
                      <a:lnTo>
                        <a:pt x="16194" y="3150"/>
                      </a:lnTo>
                      <a:lnTo>
                        <a:pt x="16045" y="2740"/>
                      </a:lnTo>
                      <a:lnTo>
                        <a:pt x="15859" y="2349"/>
                      </a:lnTo>
                      <a:lnTo>
                        <a:pt x="15635" y="1976"/>
                      </a:lnTo>
                      <a:lnTo>
                        <a:pt x="15374" y="1641"/>
                      </a:lnTo>
                      <a:lnTo>
                        <a:pt x="15076" y="1324"/>
                      </a:lnTo>
                      <a:lnTo>
                        <a:pt x="14759" y="1026"/>
                      </a:lnTo>
                      <a:lnTo>
                        <a:pt x="14424" y="765"/>
                      </a:lnTo>
                      <a:lnTo>
                        <a:pt x="14051" y="541"/>
                      </a:lnTo>
                      <a:lnTo>
                        <a:pt x="13660" y="355"/>
                      </a:lnTo>
                      <a:lnTo>
                        <a:pt x="13250" y="206"/>
                      </a:lnTo>
                      <a:lnTo>
                        <a:pt x="12821" y="94"/>
                      </a:lnTo>
                      <a:lnTo>
                        <a:pt x="12598" y="57"/>
                      </a:lnTo>
                      <a:lnTo>
                        <a:pt x="12374" y="19"/>
                      </a:lnTo>
                      <a:lnTo>
                        <a:pt x="12151" y="19"/>
                      </a:lnTo>
                      <a:lnTo>
                        <a:pt x="119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1990050" y="2077375"/>
                  <a:ext cx="409525" cy="450525"/>
                </a:xfrm>
                <a:custGeom>
                  <a:rect b="b" l="l" r="r" t="t"/>
                  <a:pathLst>
                    <a:path extrusionOk="0" h="18021" w="16381">
                      <a:moveTo>
                        <a:pt x="4473" y="1"/>
                      </a:moveTo>
                      <a:lnTo>
                        <a:pt x="4230" y="19"/>
                      </a:lnTo>
                      <a:lnTo>
                        <a:pt x="4007" y="19"/>
                      </a:lnTo>
                      <a:lnTo>
                        <a:pt x="3783" y="57"/>
                      </a:lnTo>
                      <a:lnTo>
                        <a:pt x="3560" y="94"/>
                      </a:lnTo>
                      <a:lnTo>
                        <a:pt x="3131" y="206"/>
                      </a:lnTo>
                      <a:lnTo>
                        <a:pt x="2721" y="355"/>
                      </a:lnTo>
                      <a:lnTo>
                        <a:pt x="2330" y="541"/>
                      </a:lnTo>
                      <a:lnTo>
                        <a:pt x="1976" y="765"/>
                      </a:lnTo>
                      <a:lnTo>
                        <a:pt x="1621" y="1026"/>
                      </a:lnTo>
                      <a:lnTo>
                        <a:pt x="1305" y="1324"/>
                      </a:lnTo>
                      <a:lnTo>
                        <a:pt x="1025" y="1641"/>
                      </a:lnTo>
                      <a:lnTo>
                        <a:pt x="764" y="1976"/>
                      </a:lnTo>
                      <a:lnTo>
                        <a:pt x="541" y="2349"/>
                      </a:lnTo>
                      <a:lnTo>
                        <a:pt x="354" y="2740"/>
                      </a:lnTo>
                      <a:lnTo>
                        <a:pt x="187" y="3150"/>
                      </a:lnTo>
                      <a:lnTo>
                        <a:pt x="93" y="3579"/>
                      </a:lnTo>
                      <a:lnTo>
                        <a:pt x="38" y="3802"/>
                      </a:lnTo>
                      <a:lnTo>
                        <a:pt x="19" y="4026"/>
                      </a:lnTo>
                      <a:lnTo>
                        <a:pt x="0" y="4250"/>
                      </a:lnTo>
                      <a:lnTo>
                        <a:pt x="0" y="4473"/>
                      </a:lnTo>
                      <a:lnTo>
                        <a:pt x="0" y="18021"/>
                      </a:lnTo>
                      <a:lnTo>
                        <a:pt x="16380" y="18021"/>
                      </a:lnTo>
                      <a:lnTo>
                        <a:pt x="16380" y="4473"/>
                      </a:lnTo>
                      <a:lnTo>
                        <a:pt x="16380" y="4250"/>
                      </a:lnTo>
                      <a:lnTo>
                        <a:pt x="16362" y="4026"/>
                      </a:lnTo>
                      <a:lnTo>
                        <a:pt x="16343" y="3802"/>
                      </a:lnTo>
                      <a:lnTo>
                        <a:pt x="16306" y="3579"/>
                      </a:lnTo>
                      <a:lnTo>
                        <a:pt x="16194" y="3150"/>
                      </a:lnTo>
                      <a:lnTo>
                        <a:pt x="16045" y="2740"/>
                      </a:lnTo>
                      <a:lnTo>
                        <a:pt x="15840" y="2349"/>
                      </a:lnTo>
                      <a:lnTo>
                        <a:pt x="15616" y="1976"/>
                      </a:lnTo>
                      <a:lnTo>
                        <a:pt x="15374" y="1641"/>
                      </a:lnTo>
                      <a:lnTo>
                        <a:pt x="15076" y="1324"/>
                      </a:lnTo>
                      <a:lnTo>
                        <a:pt x="14759" y="1026"/>
                      </a:lnTo>
                      <a:lnTo>
                        <a:pt x="14405" y="765"/>
                      </a:lnTo>
                      <a:lnTo>
                        <a:pt x="14051" y="541"/>
                      </a:lnTo>
                      <a:lnTo>
                        <a:pt x="13660" y="355"/>
                      </a:lnTo>
                      <a:lnTo>
                        <a:pt x="13250" y="206"/>
                      </a:lnTo>
                      <a:lnTo>
                        <a:pt x="12821" y="94"/>
                      </a:lnTo>
                      <a:lnTo>
                        <a:pt x="12597" y="57"/>
                      </a:lnTo>
                      <a:lnTo>
                        <a:pt x="12374" y="19"/>
                      </a:lnTo>
                      <a:lnTo>
                        <a:pt x="12150" y="19"/>
                      </a:lnTo>
                      <a:lnTo>
                        <a:pt x="11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1174300" y="1783425"/>
                  <a:ext cx="458900" cy="59650"/>
                </a:xfrm>
                <a:custGeom>
                  <a:rect b="b" l="l" r="r" t="t"/>
                  <a:pathLst>
                    <a:path extrusionOk="0" h="2386" w="18356">
                      <a:moveTo>
                        <a:pt x="1" y="0"/>
                      </a:moveTo>
                      <a:lnTo>
                        <a:pt x="1" y="2385"/>
                      </a:lnTo>
                      <a:lnTo>
                        <a:pt x="18356" y="2385"/>
                      </a:lnTo>
                      <a:lnTo>
                        <a:pt x="183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1174300" y="2527875"/>
                  <a:ext cx="458900" cy="59200"/>
                </a:xfrm>
                <a:custGeom>
                  <a:rect b="b" l="l" r="r" t="t"/>
                  <a:pathLst>
                    <a:path extrusionOk="0" h="2368" w="18356">
                      <a:moveTo>
                        <a:pt x="1" y="1"/>
                      </a:moveTo>
                      <a:lnTo>
                        <a:pt x="1" y="2367"/>
                      </a:lnTo>
                      <a:lnTo>
                        <a:pt x="18356" y="2367"/>
                      </a:lnTo>
                      <a:lnTo>
                        <a:pt x="183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1965350" y="1783425"/>
                  <a:ext cx="458900" cy="59650"/>
                </a:xfrm>
                <a:custGeom>
                  <a:rect b="b" l="l" r="r" t="t"/>
                  <a:pathLst>
                    <a:path extrusionOk="0" h="2386" w="18356">
                      <a:moveTo>
                        <a:pt x="1" y="0"/>
                      </a:moveTo>
                      <a:lnTo>
                        <a:pt x="1" y="2385"/>
                      </a:lnTo>
                      <a:lnTo>
                        <a:pt x="18356" y="2385"/>
                      </a:lnTo>
                      <a:lnTo>
                        <a:pt x="183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1965350" y="2527875"/>
                  <a:ext cx="458900" cy="59200"/>
                </a:xfrm>
                <a:custGeom>
                  <a:rect b="b" l="l" r="r" t="t"/>
                  <a:pathLst>
                    <a:path extrusionOk="0" h="2368" w="18356">
                      <a:moveTo>
                        <a:pt x="1" y="1"/>
                      </a:moveTo>
                      <a:lnTo>
                        <a:pt x="1" y="2367"/>
                      </a:lnTo>
                      <a:lnTo>
                        <a:pt x="18356" y="2367"/>
                      </a:lnTo>
                      <a:lnTo>
                        <a:pt x="183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3146800" y="1333375"/>
                  <a:ext cx="410000" cy="450075"/>
                </a:xfrm>
                <a:custGeom>
                  <a:rect b="b" l="l" r="r" t="t"/>
                  <a:pathLst>
                    <a:path extrusionOk="0" h="18003" w="16400">
                      <a:moveTo>
                        <a:pt x="4249" y="1"/>
                      </a:moveTo>
                      <a:lnTo>
                        <a:pt x="4026" y="19"/>
                      </a:lnTo>
                      <a:lnTo>
                        <a:pt x="3784" y="57"/>
                      </a:lnTo>
                      <a:lnTo>
                        <a:pt x="3579" y="94"/>
                      </a:lnTo>
                      <a:lnTo>
                        <a:pt x="3150" y="206"/>
                      </a:lnTo>
                      <a:lnTo>
                        <a:pt x="2740" y="355"/>
                      </a:lnTo>
                      <a:lnTo>
                        <a:pt x="2349" y="541"/>
                      </a:lnTo>
                      <a:lnTo>
                        <a:pt x="1976" y="765"/>
                      </a:lnTo>
                      <a:lnTo>
                        <a:pt x="1622" y="1026"/>
                      </a:lnTo>
                      <a:lnTo>
                        <a:pt x="1305" y="1305"/>
                      </a:lnTo>
                      <a:lnTo>
                        <a:pt x="1026" y="1622"/>
                      </a:lnTo>
                      <a:lnTo>
                        <a:pt x="765" y="1976"/>
                      </a:lnTo>
                      <a:lnTo>
                        <a:pt x="541" y="2349"/>
                      </a:lnTo>
                      <a:lnTo>
                        <a:pt x="355" y="2740"/>
                      </a:lnTo>
                      <a:lnTo>
                        <a:pt x="206" y="3150"/>
                      </a:lnTo>
                      <a:lnTo>
                        <a:pt x="94" y="3579"/>
                      </a:lnTo>
                      <a:lnTo>
                        <a:pt x="57" y="3802"/>
                      </a:lnTo>
                      <a:lnTo>
                        <a:pt x="19" y="4026"/>
                      </a:lnTo>
                      <a:lnTo>
                        <a:pt x="1" y="4250"/>
                      </a:lnTo>
                      <a:lnTo>
                        <a:pt x="1" y="4473"/>
                      </a:lnTo>
                      <a:lnTo>
                        <a:pt x="1" y="18002"/>
                      </a:lnTo>
                      <a:lnTo>
                        <a:pt x="16399" y="18002"/>
                      </a:lnTo>
                      <a:lnTo>
                        <a:pt x="16399" y="4473"/>
                      </a:lnTo>
                      <a:lnTo>
                        <a:pt x="16381" y="4250"/>
                      </a:lnTo>
                      <a:lnTo>
                        <a:pt x="16362" y="4026"/>
                      </a:lnTo>
                      <a:lnTo>
                        <a:pt x="16344" y="3802"/>
                      </a:lnTo>
                      <a:lnTo>
                        <a:pt x="16306" y="3579"/>
                      </a:lnTo>
                      <a:lnTo>
                        <a:pt x="16194" y="3150"/>
                      </a:lnTo>
                      <a:lnTo>
                        <a:pt x="16045" y="2740"/>
                      </a:lnTo>
                      <a:lnTo>
                        <a:pt x="15859" y="2349"/>
                      </a:lnTo>
                      <a:lnTo>
                        <a:pt x="15635" y="1976"/>
                      </a:lnTo>
                      <a:lnTo>
                        <a:pt x="15375" y="1622"/>
                      </a:lnTo>
                      <a:lnTo>
                        <a:pt x="15076" y="1305"/>
                      </a:lnTo>
                      <a:lnTo>
                        <a:pt x="14760" y="1026"/>
                      </a:lnTo>
                      <a:lnTo>
                        <a:pt x="14424" y="765"/>
                      </a:lnTo>
                      <a:lnTo>
                        <a:pt x="14051" y="541"/>
                      </a:lnTo>
                      <a:lnTo>
                        <a:pt x="13660" y="355"/>
                      </a:lnTo>
                      <a:lnTo>
                        <a:pt x="13250" y="206"/>
                      </a:lnTo>
                      <a:lnTo>
                        <a:pt x="12822" y="94"/>
                      </a:lnTo>
                      <a:lnTo>
                        <a:pt x="12598" y="57"/>
                      </a:lnTo>
                      <a:lnTo>
                        <a:pt x="12374" y="19"/>
                      </a:lnTo>
                      <a:lnTo>
                        <a:pt x="12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3942975" y="1333375"/>
                  <a:ext cx="410000" cy="450075"/>
                </a:xfrm>
                <a:custGeom>
                  <a:rect b="b" l="l" r="r" t="t"/>
                  <a:pathLst>
                    <a:path extrusionOk="0" h="18003" w="16400">
                      <a:moveTo>
                        <a:pt x="4250" y="1"/>
                      </a:moveTo>
                      <a:lnTo>
                        <a:pt x="4026" y="19"/>
                      </a:lnTo>
                      <a:lnTo>
                        <a:pt x="3802" y="57"/>
                      </a:lnTo>
                      <a:lnTo>
                        <a:pt x="3579" y="94"/>
                      </a:lnTo>
                      <a:lnTo>
                        <a:pt x="3150" y="206"/>
                      </a:lnTo>
                      <a:lnTo>
                        <a:pt x="2740" y="355"/>
                      </a:lnTo>
                      <a:lnTo>
                        <a:pt x="2349" y="541"/>
                      </a:lnTo>
                      <a:lnTo>
                        <a:pt x="1976" y="765"/>
                      </a:lnTo>
                      <a:lnTo>
                        <a:pt x="1641" y="1026"/>
                      </a:lnTo>
                      <a:lnTo>
                        <a:pt x="1324" y="1305"/>
                      </a:lnTo>
                      <a:lnTo>
                        <a:pt x="1026" y="1622"/>
                      </a:lnTo>
                      <a:lnTo>
                        <a:pt x="765" y="1976"/>
                      </a:lnTo>
                      <a:lnTo>
                        <a:pt x="541" y="2349"/>
                      </a:lnTo>
                      <a:lnTo>
                        <a:pt x="355" y="2740"/>
                      </a:lnTo>
                      <a:lnTo>
                        <a:pt x="206" y="3150"/>
                      </a:lnTo>
                      <a:lnTo>
                        <a:pt x="94" y="3579"/>
                      </a:lnTo>
                      <a:lnTo>
                        <a:pt x="57" y="3802"/>
                      </a:lnTo>
                      <a:lnTo>
                        <a:pt x="38" y="4026"/>
                      </a:lnTo>
                      <a:lnTo>
                        <a:pt x="19" y="4250"/>
                      </a:lnTo>
                      <a:lnTo>
                        <a:pt x="1" y="4473"/>
                      </a:lnTo>
                      <a:lnTo>
                        <a:pt x="1" y="18002"/>
                      </a:lnTo>
                      <a:lnTo>
                        <a:pt x="16399" y="18002"/>
                      </a:lnTo>
                      <a:lnTo>
                        <a:pt x="16399" y="4473"/>
                      </a:lnTo>
                      <a:lnTo>
                        <a:pt x="16399" y="4250"/>
                      </a:lnTo>
                      <a:lnTo>
                        <a:pt x="16381" y="4026"/>
                      </a:lnTo>
                      <a:lnTo>
                        <a:pt x="16344" y="3802"/>
                      </a:lnTo>
                      <a:lnTo>
                        <a:pt x="16306" y="3579"/>
                      </a:lnTo>
                      <a:lnTo>
                        <a:pt x="16195" y="3150"/>
                      </a:lnTo>
                      <a:lnTo>
                        <a:pt x="16045" y="2740"/>
                      </a:lnTo>
                      <a:lnTo>
                        <a:pt x="15859" y="2349"/>
                      </a:lnTo>
                      <a:lnTo>
                        <a:pt x="15635" y="1976"/>
                      </a:lnTo>
                      <a:lnTo>
                        <a:pt x="15375" y="1622"/>
                      </a:lnTo>
                      <a:lnTo>
                        <a:pt x="15095" y="1305"/>
                      </a:lnTo>
                      <a:lnTo>
                        <a:pt x="14778" y="1026"/>
                      </a:lnTo>
                      <a:lnTo>
                        <a:pt x="14424" y="765"/>
                      </a:lnTo>
                      <a:lnTo>
                        <a:pt x="14051" y="541"/>
                      </a:lnTo>
                      <a:lnTo>
                        <a:pt x="13660" y="355"/>
                      </a:lnTo>
                      <a:lnTo>
                        <a:pt x="13250" y="206"/>
                      </a:lnTo>
                      <a:lnTo>
                        <a:pt x="12822" y="94"/>
                      </a:lnTo>
                      <a:lnTo>
                        <a:pt x="12617" y="57"/>
                      </a:lnTo>
                      <a:lnTo>
                        <a:pt x="12374" y="19"/>
                      </a:lnTo>
                      <a:lnTo>
                        <a:pt x="12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3146800" y="2077375"/>
                  <a:ext cx="410000" cy="450525"/>
                </a:xfrm>
                <a:custGeom>
                  <a:rect b="b" l="l" r="r" t="t"/>
                  <a:pathLst>
                    <a:path extrusionOk="0" h="18021" w="16400">
                      <a:moveTo>
                        <a:pt x="4473" y="1"/>
                      </a:moveTo>
                      <a:lnTo>
                        <a:pt x="4249" y="19"/>
                      </a:lnTo>
                      <a:lnTo>
                        <a:pt x="4026" y="19"/>
                      </a:lnTo>
                      <a:lnTo>
                        <a:pt x="3784" y="57"/>
                      </a:lnTo>
                      <a:lnTo>
                        <a:pt x="3579" y="94"/>
                      </a:lnTo>
                      <a:lnTo>
                        <a:pt x="3150" y="206"/>
                      </a:lnTo>
                      <a:lnTo>
                        <a:pt x="2740" y="355"/>
                      </a:lnTo>
                      <a:lnTo>
                        <a:pt x="2349" y="541"/>
                      </a:lnTo>
                      <a:lnTo>
                        <a:pt x="1976" y="765"/>
                      </a:lnTo>
                      <a:lnTo>
                        <a:pt x="1622" y="1026"/>
                      </a:lnTo>
                      <a:lnTo>
                        <a:pt x="1305" y="1324"/>
                      </a:lnTo>
                      <a:lnTo>
                        <a:pt x="1026" y="1641"/>
                      </a:lnTo>
                      <a:lnTo>
                        <a:pt x="765" y="1976"/>
                      </a:lnTo>
                      <a:lnTo>
                        <a:pt x="541" y="2349"/>
                      </a:lnTo>
                      <a:lnTo>
                        <a:pt x="355" y="2740"/>
                      </a:lnTo>
                      <a:lnTo>
                        <a:pt x="206" y="3150"/>
                      </a:lnTo>
                      <a:lnTo>
                        <a:pt x="94" y="3579"/>
                      </a:lnTo>
                      <a:lnTo>
                        <a:pt x="57" y="3802"/>
                      </a:lnTo>
                      <a:lnTo>
                        <a:pt x="19" y="4026"/>
                      </a:lnTo>
                      <a:lnTo>
                        <a:pt x="1" y="4250"/>
                      </a:lnTo>
                      <a:lnTo>
                        <a:pt x="1" y="4473"/>
                      </a:lnTo>
                      <a:lnTo>
                        <a:pt x="1" y="18021"/>
                      </a:lnTo>
                      <a:lnTo>
                        <a:pt x="16399" y="18021"/>
                      </a:lnTo>
                      <a:lnTo>
                        <a:pt x="16399" y="4473"/>
                      </a:lnTo>
                      <a:lnTo>
                        <a:pt x="16381" y="4250"/>
                      </a:lnTo>
                      <a:lnTo>
                        <a:pt x="16362" y="4026"/>
                      </a:lnTo>
                      <a:lnTo>
                        <a:pt x="16344" y="3802"/>
                      </a:lnTo>
                      <a:lnTo>
                        <a:pt x="16306" y="3579"/>
                      </a:lnTo>
                      <a:lnTo>
                        <a:pt x="16194" y="3150"/>
                      </a:lnTo>
                      <a:lnTo>
                        <a:pt x="16045" y="2740"/>
                      </a:lnTo>
                      <a:lnTo>
                        <a:pt x="15859" y="2349"/>
                      </a:lnTo>
                      <a:lnTo>
                        <a:pt x="15635" y="1976"/>
                      </a:lnTo>
                      <a:lnTo>
                        <a:pt x="15375" y="1641"/>
                      </a:lnTo>
                      <a:lnTo>
                        <a:pt x="15076" y="1324"/>
                      </a:lnTo>
                      <a:lnTo>
                        <a:pt x="14760" y="1026"/>
                      </a:lnTo>
                      <a:lnTo>
                        <a:pt x="14424" y="765"/>
                      </a:lnTo>
                      <a:lnTo>
                        <a:pt x="14051" y="541"/>
                      </a:lnTo>
                      <a:lnTo>
                        <a:pt x="13660" y="355"/>
                      </a:lnTo>
                      <a:lnTo>
                        <a:pt x="13250" y="206"/>
                      </a:lnTo>
                      <a:lnTo>
                        <a:pt x="12822" y="94"/>
                      </a:lnTo>
                      <a:lnTo>
                        <a:pt x="12598" y="57"/>
                      </a:lnTo>
                      <a:lnTo>
                        <a:pt x="12374" y="19"/>
                      </a:lnTo>
                      <a:lnTo>
                        <a:pt x="12151" y="19"/>
                      </a:lnTo>
                      <a:lnTo>
                        <a:pt x="11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3942975" y="2077375"/>
                  <a:ext cx="410000" cy="450525"/>
                </a:xfrm>
                <a:custGeom>
                  <a:rect b="b" l="l" r="r" t="t"/>
                  <a:pathLst>
                    <a:path extrusionOk="0" h="18021" w="16400">
                      <a:moveTo>
                        <a:pt x="4492" y="1"/>
                      </a:moveTo>
                      <a:lnTo>
                        <a:pt x="4250" y="19"/>
                      </a:lnTo>
                      <a:lnTo>
                        <a:pt x="4026" y="19"/>
                      </a:lnTo>
                      <a:lnTo>
                        <a:pt x="3802" y="57"/>
                      </a:lnTo>
                      <a:lnTo>
                        <a:pt x="3579" y="94"/>
                      </a:lnTo>
                      <a:lnTo>
                        <a:pt x="3150" y="206"/>
                      </a:lnTo>
                      <a:lnTo>
                        <a:pt x="2740" y="355"/>
                      </a:lnTo>
                      <a:lnTo>
                        <a:pt x="2349" y="541"/>
                      </a:lnTo>
                      <a:lnTo>
                        <a:pt x="1976" y="765"/>
                      </a:lnTo>
                      <a:lnTo>
                        <a:pt x="1641" y="1026"/>
                      </a:lnTo>
                      <a:lnTo>
                        <a:pt x="1324" y="1324"/>
                      </a:lnTo>
                      <a:lnTo>
                        <a:pt x="1026" y="1641"/>
                      </a:lnTo>
                      <a:lnTo>
                        <a:pt x="765" y="1976"/>
                      </a:lnTo>
                      <a:lnTo>
                        <a:pt x="541" y="2349"/>
                      </a:lnTo>
                      <a:lnTo>
                        <a:pt x="355" y="2740"/>
                      </a:lnTo>
                      <a:lnTo>
                        <a:pt x="206" y="3150"/>
                      </a:lnTo>
                      <a:lnTo>
                        <a:pt x="94" y="3579"/>
                      </a:lnTo>
                      <a:lnTo>
                        <a:pt x="57" y="3802"/>
                      </a:lnTo>
                      <a:lnTo>
                        <a:pt x="38" y="4026"/>
                      </a:lnTo>
                      <a:lnTo>
                        <a:pt x="19" y="4250"/>
                      </a:lnTo>
                      <a:lnTo>
                        <a:pt x="1" y="4473"/>
                      </a:lnTo>
                      <a:lnTo>
                        <a:pt x="1" y="18021"/>
                      </a:lnTo>
                      <a:lnTo>
                        <a:pt x="16399" y="18021"/>
                      </a:lnTo>
                      <a:lnTo>
                        <a:pt x="16399" y="4473"/>
                      </a:lnTo>
                      <a:lnTo>
                        <a:pt x="16399" y="4250"/>
                      </a:lnTo>
                      <a:lnTo>
                        <a:pt x="16381" y="4026"/>
                      </a:lnTo>
                      <a:lnTo>
                        <a:pt x="16344" y="3802"/>
                      </a:lnTo>
                      <a:lnTo>
                        <a:pt x="16306" y="3579"/>
                      </a:lnTo>
                      <a:lnTo>
                        <a:pt x="16195" y="3150"/>
                      </a:lnTo>
                      <a:lnTo>
                        <a:pt x="16045" y="2740"/>
                      </a:lnTo>
                      <a:lnTo>
                        <a:pt x="15859" y="2349"/>
                      </a:lnTo>
                      <a:lnTo>
                        <a:pt x="15635" y="1976"/>
                      </a:lnTo>
                      <a:lnTo>
                        <a:pt x="15375" y="1641"/>
                      </a:lnTo>
                      <a:lnTo>
                        <a:pt x="15095" y="1324"/>
                      </a:lnTo>
                      <a:lnTo>
                        <a:pt x="14778" y="1026"/>
                      </a:lnTo>
                      <a:lnTo>
                        <a:pt x="14424" y="765"/>
                      </a:lnTo>
                      <a:lnTo>
                        <a:pt x="14051" y="541"/>
                      </a:lnTo>
                      <a:lnTo>
                        <a:pt x="13660" y="355"/>
                      </a:lnTo>
                      <a:lnTo>
                        <a:pt x="13250" y="206"/>
                      </a:lnTo>
                      <a:lnTo>
                        <a:pt x="12822" y="94"/>
                      </a:lnTo>
                      <a:lnTo>
                        <a:pt x="12617" y="57"/>
                      </a:lnTo>
                      <a:lnTo>
                        <a:pt x="12374" y="19"/>
                      </a:lnTo>
                      <a:lnTo>
                        <a:pt x="12151" y="19"/>
                      </a:lnTo>
                      <a:lnTo>
                        <a:pt x="119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3127250" y="1783425"/>
                  <a:ext cx="459375" cy="59650"/>
                </a:xfrm>
                <a:custGeom>
                  <a:rect b="b" l="l" r="r" t="t"/>
                  <a:pathLst>
                    <a:path extrusionOk="0" h="2386" w="18375">
                      <a:moveTo>
                        <a:pt x="0" y="0"/>
                      </a:moveTo>
                      <a:lnTo>
                        <a:pt x="0" y="2385"/>
                      </a:lnTo>
                      <a:lnTo>
                        <a:pt x="18374" y="2385"/>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3127250" y="2527875"/>
                  <a:ext cx="459375" cy="59200"/>
                </a:xfrm>
                <a:custGeom>
                  <a:rect b="b" l="l" r="r" t="t"/>
                  <a:pathLst>
                    <a:path extrusionOk="0" h="2368" w="18375">
                      <a:moveTo>
                        <a:pt x="0" y="1"/>
                      </a:moveTo>
                      <a:lnTo>
                        <a:pt x="0" y="2367"/>
                      </a:lnTo>
                      <a:lnTo>
                        <a:pt x="18374" y="2367"/>
                      </a:lnTo>
                      <a:lnTo>
                        <a:pt x="183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3918300" y="1783425"/>
                  <a:ext cx="459375" cy="59650"/>
                </a:xfrm>
                <a:custGeom>
                  <a:rect b="b" l="l" r="r" t="t"/>
                  <a:pathLst>
                    <a:path extrusionOk="0" h="2386" w="18375">
                      <a:moveTo>
                        <a:pt x="0" y="0"/>
                      </a:moveTo>
                      <a:lnTo>
                        <a:pt x="0" y="2385"/>
                      </a:lnTo>
                      <a:lnTo>
                        <a:pt x="18374" y="2385"/>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3918300" y="2527875"/>
                  <a:ext cx="459375" cy="59200"/>
                </a:xfrm>
                <a:custGeom>
                  <a:rect b="b" l="l" r="r" t="t"/>
                  <a:pathLst>
                    <a:path extrusionOk="0" h="2368" w="18375">
                      <a:moveTo>
                        <a:pt x="0" y="1"/>
                      </a:moveTo>
                      <a:lnTo>
                        <a:pt x="0" y="2367"/>
                      </a:lnTo>
                      <a:lnTo>
                        <a:pt x="18374" y="2367"/>
                      </a:lnTo>
                      <a:lnTo>
                        <a:pt x="183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5100200" y="1333375"/>
                  <a:ext cx="409525" cy="450075"/>
                </a:xfrm>
                <a:custGeom>
                  <a:rect b="b" l="l" r="r" t="t"/>
                  <a:pathLst>
                    <a:path extrusionOk="0" h="18003" w="16381">
                      <a:moveTo>
                        <a:pt x="4231" y="1"/>
                      </a:moveTo>
                      <a:lnTo>
                        <a:pt x="4007" y="19"/>
                      </a:lnTo>
                      <a:lnTo>
                        <a:pt x="3784" y="57"/>
                      </a:lnTo>
                      <a:lnTo>
                        <a:pt x="3560" y="94"/>
                      </a:lnTo>
                      <a:lnTo>
                        <a:pt x="3132" y="206"/>
                      </a:lnTo>
                      <a:lnTo>
                        <a:pt x="2722" y="355"/>
                      </a:lnTo>
                      <a:lnTo>
                        <a:pt x="2330" y="541"/>
                      </a:lnTo>
                      <a:lnTo>
                        <a:pt x="1976" y="765"/>
                      </a:lnTo>
                      <a:lnTo>
                        <a:pt x="1622" y="1026"/>
                      </a:lnTo>
                      <a:lnTo>
                        <a:pt x="1305" y="1305"/>
                      </a:lnTo>
                      <a:lnTo>
                        <a:pt x="1007" y="1622"/>
                      </a:lnTo>
                      <a:lnTo>
                        <a:pt x="765" y="1976"/>
                      </a:lnTo>
                      <a:lnTo>
                        <a:pt x="541" y="2349"/>
                      </a:lnTo>
                      <a:lnTo>
                        <a:pt x="336" y="2740"/>
                      </a:lnTo>
                      <a:lnTo>
                        <a:pt x="187" y="3150"/>
                      </a:lnTo>
                      <a:lnTo>
                        <a:pt x="75" y="3579"/>
                      </a:lnTo>
                      <a:lnTo>
                        <a:pt x="38" y="3802"/>
                      </a:lnTo>
                      <a:lnTo>
                        <a:pt x="20" y="4026"/>
                      </a:lnTo>
                      <a:lnTo>
                        <a:pt x="1" y="4250"/>
                      </a:lnTo>
                      <a:lnTo>
                        <a:pt x="1" y="4473"/>
                      </a:lnTo>
                      <a:lnTo>
                        <a:pt x="1" y="18002"/>
                      </a:lnTo>
                      <a:lnTo>
                        <a:pt x="16381" y="18002"/>
                      </a:lnTo>
                      <a:lnTo>
                        <a:pt x="16381" y="4473"/>
                      </a:lnTo>
                      <a:lnTo>
                        <a:pt x="16381" y="4250"/>
                      </a:lnTo>
                      <a:lnTo>
                        <a:pt x="16362" y="4026"/>
                      </a:lnTo>
                      <a:lnTo>
                        <a:pt x="16344" y="3802"/>
                      </a:lnTo>
                      <a:lnTo>
                        <a:pt x="16288" y="3579"/>
                      </a:lnTo>
                      <a:lnTo>
                        <a:pt x="16195" y="3150"/>
                      </a:lnTo>
                      <a:lnTo>
                        <a:pt x="16027" y="2740"/>
                      </a:lnTo>
                      <a:lnTo>
                        <a:pt x="15841" y="2349"/>
                      </a:lnTo>
                      <a:lnTo>
                        <a:pt x="15617" y="1976"/>
                      </a:lnTo>
                      <a:lnTo>
                        <a:pt x="15356" y="1622"/>
                      </a:lnTo>
                      <a:lnTo>
                        <a:pt x="15077" y="1305"/>
                      </a:lnTo>
                      <a:lnTo>
                        <a:pt x="14760" y="1026"/>
                      </a:lnTo>
                      <a:lnTo>
                        <a:pt x="14406" y="765"/>
                      </a:lnTo>
                      <a:lnTo>
                        <a:pt x="14052" y="541"/>
                      </a:lnTo>
                      <a:lnTo>
                        <a:pt x="13660" y="355"/>
                      </a:lnTo>
                      <a:lnTo>
                        <a:pt x="13250" y="206"/>
                      </a:lnTo>
                      <a:lnTo>
                        <a:pt x="12822" y="94"/>
                      </a:lnTo>
                      <a:lnTo>
                        <a:pt x="12598" y="57"/>
                      </a:lnTo>
                      <a:lnTo>
                        <a:pt x="12374" y="19"/>
                      </a:lnTo>
                      <a:lnTo>
                        <a:pt x="12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5896375" y="1333375"/>
                  <a:ext cx="410000" cy="450075"/>
                </a:xfrm>
                <a:custGeom>
                  <a:rect b="b" l="l" r="r" t="t"/>
                  <a:pathLst>
                    <a:path extrusionOk="0" h="18003" w="16400">
                      <a:moveTo>
                        <a:pt x="4250" y="1"/>
                      </a:moveTo>
                      <a:lnTo>
                        <a:pt x="4026" y="19"/>
                      </a:lnTo>
                      <a:lnTo>
                        <a:pt x="3802" y="57"/>
                      </a:lnTo>
                      <a:lnTo>
                        <a:pt x="3579" y="94"/>
                      </a:lnTo>
                      <a:lnTo>
                        <a:pt x="3150" y="206"/>
                      </a:lnTo>
                      <a:lnTo>
                        <a:pt x="2740" y="355"/>
                      </a:lnTo>
                      <a:lnTo>
                        <a:pt x="2349" y="541"/>
                      </a:lnTo>
                      <a:lnTo>
                        <a:pt x="1976" y="765"/>
                      </a:lnTo>
                      <a:lnTo>
                        <a:pt x="1641" y="1026"/>
                      </a:lnTo>
                      <a:lnTo>
                        <a:pt x="1324" y="1305"/>
                      </a:lnTo>
                      <a:lnTo>
                        <a:pt x="1026" y="1622"/>
                      </a:lnTo>
                      <a:lnTo>
                        <a:pt x="765" y="1976"/>
                      </a:lnTo>
                      <a:lnTo>
                        <a:pt x="541" y="2349"/>
                      </a:lnTo>
                      <a:lnTo>
                        <a:pt x="355" y="2740"/>
                      </a:lnTo>
                      <a:lnTo>
                        <a:pt x="206" y="3150"/>
                      </a:lnTo>
                      <a:lnTo>
                        <a:pt x="94" y="3579"/>
                      </a:lnTo>
                      <a:lnTo>
                        <a:pt x="57" y="3802"/>
                      </a:lnTo>
                      <a:lnTo>
                        <a:pt x="20" y="4026"/>
                      </a:lnTo>
                      <a:lnTo>
                        <a:pt x="1" y="4250"/>
                      </a:lnTo>
                      <a:lnTo>
                        <a:pt x="1" y="4473"/>
                      </a:lnTo>
                      <a:lnTo>
                        <a:pt x="1" y="18002"/>
                      </a:lnTo>
                      <a:lnTo>
                        <a:pt x="16400" y="18002"/>
                      </a:lnTo>
                      <a:lnTo>
                        <a:pt x="16400" y="4473"/>
                      </a:lnTo>
                      <a:lnTo>
                        <a:pt x="16400" y="4250"/>
                      </a:lnTo>
                      <a:lnTo>
                        <a:pt x="16381" y="4026"/>
                      </a:lnTo>
                      <a:lnTo>
                        <a:pt x="16344" y="3802"/>
                      </a:lnTo>
                      <a:lnTo>
                        <a:pt x="16306" y="3579"/>
                      </a:lnTo>
                      <a:lnTo>
                        <a:pt x="16195" y="3150"/>
                      </a:lnTo>
                      <a:lnTo>
                        <a:pt x="16046" y="2740"/>
                      </a:lnTo>
                      <a:lnTo>
                        <a:pt x="15859" y="2349"/>
                      </a:lnTo>
                      <a:lnTo>
                        <a:pt x="15636" y="1976"/>
                      </a:lnTo>
                      <a:lnTo>
                        <a:pt x="15375" y="1622"/>
                      </a:lnTo>
                      <a:lnTo>
                        <a:pt x="15095" y="1305"/>
                      </a:lnTo>
                      <a:lnTo>
                        <a:pt x="14760" y="1026"/>
                      </a:lnTo>
                      <a:lnTo>
                        <a:pt x="14424" y="765"/>
                      </a:lnTo>
                      <a:lnTo>
                        <a:pt x="14052" y="541"/>
                      </a:lnTo>
                      <a:lnTo>
                        <a:pt x="13660" y="355"/>
                      </a:lnTo>
                      <a:lnTo>
                        <a:pt x="13250" y="206"/>
                      </a:lnTo>
                      <a:lnTo>
                        <a:pt x="12822" y="94"/>
                      </a:lnTo>
                      <a:lnTo>
                        <a:pt x="12598" y="57"/>
                      </a:lnTo>
                      <a:lnTo>
                        <a:pt x="12375" y="19"/>
                      </a:lnTo>
                      <a:lnTo>
                        <a:pt x="12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5100200" y="2077375"/>
                  <a:ext cx="409525" cy="450525"/>
                </a:xfrm>
                <a:custGeom>
                  <a:rect b="b" l="l" r="r" t="t"/>
                  <a:pathLst>
                    <a:path extrusionOk="0" h="18021" w="16381">
                      <a:moveTo>
                        <a:pt x="4473" y="1"/>
                      </a:moveTo>
                      <a:lnTo>
                        <a:pt x="4231" y="19"/>
                      </a:lnTo>
                      <a:lnTo>
                        <a:pt x="4007" y="19"/>
                      </a:lnTo>
                      <a:lnTo>
                        <a:pt x="3784" y="57"/>
                      </a:lnTo>
                      <a:lnTo>
                        <a:pt x="3560" y="94"/>
                      </a:lnTo>
                      <a:lnTo>
                        <a:pt x="3132" y="206"/>
                      </a:lnTo>
                      <a:lnTo>
                        <a:pt x="2722" y="355"/>
                      </a:lnTo>
                      <a:lnTo>
                        <a:pt x="2330" y="541"/>
                      </a:lnTo>
                      <a:lnTo>
                        <a:pt x="1976" y="765"/>
                      </a:lnTo>
                      <a:lnTo>
                        <a:pt x="1622" y="1026"/>
                      </a:lnTo>
                      <a:lnTo>
                        <a:pt x="1305" y="1324"/>
                      </a:lnTo>
                      <a:lnTo>
                        <a:pt x="1007" y="1641"/>
                      </a:lnTo>
                      <a:lnTo>
                        <a:pt x="765" y="1976"/>
                      </a:lnTo>
                      <a:lnTo>
                        <a:pt x="541" y="2349"/>
                      </a:lnTo>
                      <a:lnTo>
                        <a:pt x="336" y="2740"/>
                      </a:lnTo>
                      <a:lnTo>
                        <a:pt x="187" y="3150"/>
                      </a:lnTo>
                      <a:lnTo>
                        <a:pt x="75" y="3579"/>
                      </a:lnTo>
                      <a:lnTo>
                        <a:pt x="38" y="3802"/>
                      </a:lnTo>
                      <a:lnTo>
                        <a:pt x="20" y="4026"/>
                      </a:lnTo>
                      <a:lnTo>
                        <a:pt x="1" y="4250"/>
                      </a:lnTo>
                      <a:lnTo>
                        <a:pt x="1" y="4473"/>
                      </a:lnTo>
                      <a:lnTo>
                        <a:pt x="1" y="18021"/>
                      </a:lnTo>
                      <a:lnTo>
                        <a:pt x="16381" y="18021"/>
                      </a:lnTo>
                      <a:lnTo>
                        <a:pt x="16381" y="4473"/>
                      </a:lnTo>
                      <a:lnTo>
                        <a:pt x="16381" y="4250"/>
                      </a:lnTo>
                      <a:lnTo>
                        <a:pt x="16362" y="4026"/>
                      </a:lnTo>
                      <a:lnTo>
                        <a:pt x="16344" y="3802"/>
                      </a:lnTo>
                      <a:lnTo>
                        <a:pt x="16288" y="3579"/>
                      </a:lnTo>
                      <a:lnTo>
                        <a:pt x="16195" y="3150"/>
                      </a:lnTo>
                      <a:lnTo>
                        <a:pt x="16027" y="2740"/>
                      </a:lnTo>
                      <a:lnTo>
                        <a:pt x="15841" y="2349"/>
                      </a:lnTo>
                      <a:lnTo>
                        <a:pt x="15617" y="1976"/>
                      </a:lnTo>
                      <a:lnTo>
                        <a:pt x="15356" y="1641"/>
                      </a:lnTo>
                      <a:lnTo>
                        <a:pt x="15077" y="1324"/>
                      </a:lnTo>
                      <a:lnTo>
                        <a:pt x="14760" y="1026"/>
                      </a:lnTo>
                      <a:lnTo>
                        <a:pt x="14406" y="765"/>
                      </a:lnTo>
                      <a:lnTo>
                        <a:pt x="14052" y="541"/>
                      </a:lnTo>
                      <a:lnTo>
                        <a:pt x="13660" y="355"/>
                      </a:lnTo>
                      <a:lnTo>
                        <a:pt x="13250" y="206"/>
                      </a:lnTo>
                      <a:lnTo>
                        <a:pt x="12822" y="94"/>
                      </a:lnTo>
                      <a:lnTo>
                        <a:pt x="12598" y="57"/>
                      </a:lnTo>
                      <a:lnTo>
                        <a:pt x="12374" y="19"/>
                      </a:lnTo>
                      <a:lnTo>
                        <a:pt x="12151" y="19"/>
                      </a:lnTo>
                      <a:lnTo>
                        <a:pt x="119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5896375" y="2077375"/>
                  <a:ext cx="410000" cy="450525"/>
                </a:xfrm>
                <a:custGeom>
                  <a:rect b="b" l="l" r="r" t="t"/>
                  <a:pathLst>
                    <a:path extrusionOk="0" h="18021" w="16400">
                      <a:moveTo>
                        <a:pt x="4473" y="1"/>
                      </a:moveTo>
                      <a:lnTo>
                        <a:pt x="4250" y="19"/>
                      </a:lnTo>
                      <a:lnTo>
                        <a:pt x="4026" y="19"/>
                      </a:lnTo>
                      <a:lnTo>
                        <a:pt x="3802" y="57"/>
                      </a:lnTo>
                      <a:lnTo>
                        <a:pt x="3579" y="94"/>
                      </a:lnTo>
                      <a:lnTo>
                        <a:pt x="3150" y="206"/>
                      </a:lnTo>
                      <a:lnTo>
                        <a:pt x="2740" y="355"/>
                      </a:lnTo>
                      <a:lnTo>
                        <a:pt x="2349" y="541"/>
                      </a:lnTo>
                      <a:lnTo>
                        <a:pt x="1976" y="765"/>
                      </a:lnTo>
                      <a:lnTo>
                        <a:pt x="1641" y="1026"/>
                      </a:lnTo>
                      <a:lnTo>
                        <a:pt x="1324" y="1324"/>
                      </a:lnTo>
                      <a:lnTo>
                        <a:pt x="1026" y="1641"/>
                      </a:lnTo>
                      <a:lnTo>
                        <a:pt x="765" y="1976"/>
                      </a:lnTo>
                      <a:lnTo>
                        <a:pt x="541" y="2349"/>
                      </a:lnTo>
                      <a:lnTo>
                        <a:pt x="355" y="2740"/>
                      </a:lnTo>
                      <a:lnTo>
                        <a:pt x="206" y="3150"/>
                      </a:lnTo>
                      <a:lnTo>
                        <a:pt x="94" y="3579"/>
                      </a:lnTo>
                      <a:lnTo>
                        <a:pt x="57" y="3802"/>
                      </a:lnTo>
                      <a:lnTo>
                        <a:pt x="20" y="4026"/>
                      </a:lnTo>
                      <a:lnTo>
                        <a:pt x="1" y="4250"/>
                      </a:lnTo>
                      <a:lnTo>
                        <a:pt x="1" y="4473"/>
                      </a:lnTo>
                      <a:lnTo>
                        <a:pt x="1" y="18021"/>
                      </a:lnTo>
                      <a:lnTo>
                        <a:pt x="16400" y="18021"/>
                      </a:lnTo>
                      <a:lnTo>
                        <a:pt x="16400" y="4473"/>
                      </a:lnTo>
                      <a:lnTo>
                        <a:pt x="16400" y="4250"/>
                      </a:lnTo>
                      <a:lnTo>
                        <a:pt x="16381" y="4026"/>
                      </a:lnTo>
                      <a:lnTo>
                        <a:pt x="16344" y="3802"/>
                      </a:lnTo>
                      <a:lnTo>
                        <a:pt x="16306" y="3579"/>
                      </a:lnTo>
                      <a:lnTo>
                        <a:pt x="16195" y="3150"/>
                      </a:lnTo>
                      <a:lnTo>
                        <a:pt x="16046" y="2740"/>
                      </a:lnTo>
                      <a:lnTo>
                        <a:pt x="15859" y="2349"/>
                      </a:lnTo>
                      <a:lnTo>
                        <a:pt x="15636" y="1976"/>
                      </a:lnTo>
                      <a:lnTo>
                        <a:pt x="15375" y="1641"/>
                      </a:lnTo>
                      <a:lnTo>
                        <a:pt x="15095" y="1324"/>
                      </a:lnTo>
                      <a:lnTo>
                        <a:pt x="14760" y="1026"/>
                      </a:lnTo>
                      <a:lnTo>
                        <a:pt x="14424" y="765"/>
                      </a:lnTo>
                      <a:lnTo>
                        <a:pt x="14052" y="541"/>
                      </a:lnTo>
                      <a:lnTo>
                        <a:pt x="13660" y="355"/>
                      </a:lnTo>
                      <a:lnTo>
                        <a:pt x="13250" y="206"/>
                      </a:lnTo>
                      <a:lnTo>
                        <a:pt x="12822" y="94"/>
                      </a:lnTo>
                      <a:lnTo>
                        <a:pt x="12598" y="57"/>
                      </a:lnTo>
                      <a:lnTo>
                        <a:pt x="12375" y="19"/>
                      </a:lnTo>
                      <a:lnTo>
                        <a:pt x="12151" y="19"/>
                      </a:lnTo>
                      <a:lnTo>
                        <a:pt x="119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5080650" y="1783425"/>
                  <a:ext cx="459375" cy="59650"/>
                </a:xfrm>
                <a:custGeom>
                  <a:rect b="b" l="l" r="r" t="t"/>
                  <a:pathLst>
                    <a:path extrusionOk="0" h="2386" w="18375">
                      <a:moveTo>
                        <a:pt x="0" y="0"/>
                      </a:moveTo>
                      <a:lnTo>
                        <a:pt x="0" y="2385"/>
                      </a:lnTo>
                      <a:lnTo>
                        <a:pt x="18374" y="2385"/>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5080650" y="2527875"/>
                  <a:ext cx="459375" cy="59200"/>
                </a:xfrm>
                <a:custGeom>
                  <a:rect b="b" l="l" r="r" t="t"/>
                  <a:pathLst>
                    <a:path extrusionOk="0" h="2368" w="18375">
                      <a:moveTo>
                        <a:pt x="0" y="1"/>
                      </a:moveTo>
                      <a:lnTo>
                        <a:pt x="0" y="2367"/>
                      </a:lnTo>
                      <a:lnTo>
                        <a:pt x="18374" y="2367"/>
                      </a:lnTo>
                      <a:lnTo>
                        <a:pt x="183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5871700" y="1783425"/>
                  <a:ext cx="459375" cy="59650"/>
                </a:xfrm>
                <a:custGeom>
                  <a:rect b="b" l="l" r="r" t="t"/>
                  <a:pathLst>
                    <a:path extrusionOk="0" h="2386" w="18375">
                      <a:moveTo>
                        <a:pt x="0" y="0"/>
                      </a:moveTo>
                      <a:lnTo>
                        <a:pt x="0" y="2385"/>
                      </a:lnTo>
                      <a:lnTo>
                        <a:pt x="18374" y="2385"/>
                      </a:lnTo>
                      <a:lnTo>
                        <a:pt x="18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5871700" y="2527875"/>
                  <a:ext cx="459375" cy="59200"/>
                </a:xfrm>
                <a:custGeom>
                  <a:rect b="b" l="l" r="r" t="t"/>
                  <a:pathLst>
                    <a:path extrusionOk="0" h="2368" w="18375">
                      <a:moveTo>
                        <a:pt x="0" y="1"/>
                      </a:moveTo>
                      <a:lnTo>
                        <a:pt x="0" y="2367"/>
                      </a:lnTo>
                      <a:lnTo>
                        <a:pt x="18374" y="2367"/>
                      </a:lnTo>
                      <a:lnTo>
                        <a:pt x="183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5430050" y="3441000"/>
                  <a:ext cx="410000" cy="450525"/>
                </a:xfrm>
                <a:custGeom>
                  <a:rect b="b" l="l" r="r" t="t"/>
                  <a:pathLst>
                    <a:path extrusionOk="0" h="18021" w="16400">
                      <a:moveTo>
                        <a:pt x="4473" y="0"/>
                      </a:moveTo>
                      <a:lnTo>
                        <a:pt x="4249" y="19"/>
                      </a:lnTo>
                      <a:lnTo>
                        <a:pt x="4026" y="38"/>
                      </a:lnTo>
                      <a:lnTo>
                        <a:pt x="3802" y="56"/>
                      </a:lnTo>
                      <a:lnTo>
                        <a:pt x="3578" y="93"/>
                      </a:lnTo>
                      <a:lnTo>
                        <a:pt x="3150" y="205"/>
                      </a:lnTo>
                      <a:lnTo>
                        <a:pt x="2740" y="354"/>
                      </a:lnTo>
                      <a:lnTo>
                        <a:pt x="2348" y="541"/>
                      </a:lnTo>
                      <a:lnTo>
                        <a:pt x="1976" y="764"/>
                      </a:lnTo>
                      <a:lnTo>
                        <a:pt x="1622" y="1025"/>
                      </a:lnTo>
                      <a:lnTo>
                        <a:pt x="1305" y="1323"/>
                      </a:lnTo>
                      <a:lnTo>
                        <a:pt x="1025" y="1640"/>
                      </a:lnTo>
                      <a:lnTo>
                        <a:pt x="764" y="1976"/>
                      </a:lnTo>
                      <a:lnTo>
                        <a:pt x="541" y="2348"/>
                      </a:lnTo>
                      <a:lnTo>
                        <a:pt x="354" y="2740"/>
                      </a:lnTo>
                      <a:lnTo>
                        <a:pt x="205" y="3150"/>
                      </a:lnTo>
                      <a:lnTo>
                        <a:pt x="94" y="3578"/>
                      </a:lnTo>
                      <a:lnTo>
                        <a:pt x="56" y="3802"/>
                      </a:lnTo>
                      <a:lnTo>
                        <a:pt x="19" y="4025"/>
                      </a:lnTo>
                      <a:lnTo>
                        <a:pt x="0" y="4249"/>
                      </a:lnTo>
                      <a:lnTo>
                        <a:pt x="0" y="4491"/>
                      </a:lnTo>
                      <a:lnTo>
                        <a:pt x="0" y="18020"/>
                      </a:lnTo>
                      <a:lnTo>
                        <a:pt x="16399" y="18020"/>
                      </a:lnTo>
                      <a:lnTo>
                        <a:pt x="16399" y="4491"/>
                      </a:lnTo>
                      <a:lnTo>
                        <a:pt x="16380" y="4249"/>
                      </a:lnTo>
                      <a:lnTo>
                        <a:pt x="16362" y="4025"/>
                      </a:lnTo>
                      <a:lnTo>
                        <a:pt x="16343" y="3802"/>
                      </a:lnTo>
                      <a:lnTo>
                        <a:pt x="16306" y="3578"/>
                      </a:lnTo>
                      <a:lnTo>
                        <a:pt x="16194" y="3150"/>
                      </a:lnTo>
                      <a:lnTo>
                        <a:pt x="16045" y="2740"/>
                      </a:lnTo>
                      <a:lnTo>
                        <a:pt x="15859" y="2348"/>
                      </a:lnTo>
                      <a:lnTo>
                        <a:pt x="15635" y="1976"/>
                      </a:lnTo>
                      <a:lnTo>
                        <a:pt x="15374" y="1640"/>
                      </a:lnTo>
                      <a:lnTo>
                        <a:pt x="15076" y="1323"/>
                      </a:lnTo>
                      <a:lnTo>
                        <a:pt x="14759" y="1025"/>
                      </a:lnTo>
                      <a:lnTo>
                        <a:pt x="14424" y="764"/>
                      </a:lnTo>
                      <a:lnTo>
                        <a:pt x="14051" y="541"/>
                      </a:lnTo>
                      <a:lnTo>
                        <a:pt x="13660" y="354"/>
                      </a:lnTo>
                      <a:lnTo>
                        <a:pt x="13250" y="205"/>
                      </a:lnTo>
                      <a:lnTo>
                        <a:pt x="12821" y="93"/>
                      </a:lnTo>
                      <a:lnTo>
                        <a:pt x="12598" y="56"/>
                      </a:lnTo>
                      <a:lnTo>
                        <a:pt x="12374" y="38"/>
                      </a:lnTo>
                      <a:lnTo>
                        <a:pt x="12150" y="19"/>
                      </a:lnTo>
                      <a:lnTo>
                        <a:pt x="119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6226225" y="3441000"/>
                  <a:ext cx="410000" cy="450525"/>
                </a:xfrm>
                <a:custGeom>
                  <a:rect b="b" l="l" r="r" t="t"/>
                  <a:pathLst>
                    <a:path extrusionOk="0" h="18021" w="16400">
                      <a:moveTo>
                        <a:pt x="4491" y="0"/>
                      </a:moveTo>
                      <a:lnTo>
                        <a:pt x="4249" y="19"/>
                      </a:lnTo>
                      <a:lnTo>
                        <a:pt x="4026" y="38"/>
                      </a:lnTo>
                      <a:lnTo>
                        <a:pt x="3802" y="56"/>
                      </a:lnTo>
                      <a:lnTo>
                        <a:pt x="3578" y="93"/>
                      </a:lnTo>
                      <a:lnTo>
                        <a:pt x="3150" y="205"/>
                      </a:lnTo>
                      <a:lnTo>
                        <a:pt x="2740" y="354"/>
                      </a:lnTo>
                      <a:lnTo>
                        <a:pt x="2348" y="541"/>
                      </a:lnTo>
                      <a:lnTo>
                        <a:pt x="1976" y="764"/>
                      </a:lnTo>
                      <a:lnTo>
                        <a:pt x="1640" y="1025"/>
                      </a:lnTo>
                      <a:lnTo>
                        <a:pt x="1324" y="1323"/>
                      </a:lnTo>
                      <a:lnTo>
                        <a:pt x="1025" y="1640"/>
                      </a:lnTo>
                      <a:lnTo>
                        <a:pt x="783" y="1976"/>
                      </a:lnTo>
                      <a:lnTo>
                        <a:pt x="541" y="2348"/>
                      </a:lnTo>
                      <a:lnTo>
                        <a:pt x="355" y="2740"/>
                      </a:lnTo>
                      <a:lnTo>
                        <a:pt x="205" y="3150"/>
                      </a:lnTo>
                      <a:lnTo>
                        <a:pt x="94" y="3578"/>
                      </a:lnTo>
                      <a:lnTo>
                        <a:pt x="56" y="3802"/>
                      </a:lnTo>
                      <a:lnTo>
                        <a:pt x="38" y="4025"/>
                      </a:lnTo>
                      <a:lnTo>
                        <a:pt x="19" y="4249"/>
                      </a:lnTo>
                      <a:lnTo>
                        <a:pt x="0" y="4491"/>
                      </a:lnTo>
                      <a:lnTo>
                        <a:pt x="0" y="18020"/>
                      </a:lnTo>
                      <a:lnTo>
                        <a:pt x="16399" y="18020"/>
                      </a:lnTo>
                      <a:lnTo>
                        <a:pt x="16399" y="4491"/>
                      </a:lnTo>
                      <a:lnTo>
                        <a:pt x="16399" y="4249"/>
                      </a:lnTo>
                      <a:lnTo>
                        <a:pt x="16381" y="4025"/>
                      </a:lnTo>
                      <a:lnTo>
                        <a:pt x="16343" y="3802"/>
                      </a:lnTo>
                      <a:lnTo>
                        <a:pt x="16306" y="3578"/>
                      </a:lnTo>
                      <a:lnTo>
                        <a:pt x="16194" y="3150"/>
                      </a:lnTo>
                      <a:lnTo>
                        <a:pt x="16045" y="2740"/>
                      </a:lnTo>
                      <a:lnTo>
                        <a:pt x="15859" y="2348"/>
                      </a:lnTo>
                      <a:lnTo>
                        <a:pt x="15635" y="1976"/>
                      </a:lnTo>
                      <a:lnTo>
                        <a:pt x="15374" y="1640"/>
                      </a:lnTo>
                      <a:lnTo>
                        <a:pt x="15095" y="1323"/>
                      </a:lnTo>
                      <a:lnTo>
                        <a:pt x="14778" y="1025"/>
                      </a:lnTo>
                      <a:lnTo>
                        <a:pt x="14424" y="764"/>
                      </a:lnTo>
                      <a:lnTo>
                        <a:pt x="14070" y="541"/>
                      </a:lnTo>
                      <a:lnTo>
                        <a:pt x="13678" y="354"/>
                      </a:lnTo>
                      <a:lnTo>
                        <a:pt x="13250" y="205"/>
                      </a:lnTo>
                      <a:lnTo>
                        <a:pt x="12821" y="93"/>
                      </a:lnTo>
                      <a:lnTo>
                        <a:pt x="12616" y="56"/>
                      </a:lnTo>
                      <a:lnTo>
                        <a:pt x="12393" y="38"/>
                      </a:lnTo>
                      <a:lnTo>
                        <a:pt x="12150" y="19"/>
                      </a:lnTo>
                      <a:lnTo>
                        <a:pt x="119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5430050" y="4185450"/>
                  <a:ext cx="410000" cy="450075"/>
                </a:xfrm>
                <a:custGeom>
                  <a:rect b="b" l="l" r="r" t="t"/>
                  <a:pathLst>
                    <a:path extrusionOk="0" h="18003" w="16400">
                      <a:moveTo>
                        <a:pt x="4249" y="1"/>
                      </a:moveTo>
                      <a:lnTo>
                        <a:pt x="4026" y="20"/>
                      </a:lnTo>
                      <a:lnTo>
                        <a:pt x="3802" y="38"/>
                      </a:lnTo>
                      <a:lnTo>
                        <a:pt x="3578" y="94"/>
                      </a:lnTo>
                      <a:lnTo>
                        <a:pt x="3150" y="187"/>
                      </a:lnTo>
                      <a:lnTo>
                        <a:pt x="2740" y="355"/>
                      </a:lnTo>
                      <a:lnTo>
                        <a:pt x="2348" y="541"/>
                      </a:lnTo>
                      <a:lnTo>
                        <a:pt x="1976" y="765"/>
                      </a:lnTo>
                      <a:lnTo>
                        <a:pt x="1622" y="1026"/>
                      </a:lnTo>
                      <a:lnTo>
                        <a:pt x="1305" y="1305"/>
                      </a:lnTo>
                      <a:lnTo>
                        <a:pt x="1025" y="1622"/>
                      </a:lnTo>
                      <a:lnTo>
                        <a:pt x="764" y="1976"/>
                      </a:lnTo>
                      <a:lnTo>
                        <a:pt x="541" y="2330"/>
                      </a:lnTo>
                      <a:lnTo>
                        <a:pt x="354" y="2722"/>
                      </a:lnTo>
                      <a:lnTo>
                        <a:pt x="205" y="3132"/>
                      </a:lnTo>
                      <a:lnTo>
                        <a:pt x="94" y="3560"/>
                      </a:lnTo>
                      <a:lnTo>
                        <a:pt x="56" y="3784"/>
                      </a:lnTo>
                      <a:lnTo>
                        <a:pt x="19" y="4007"/>
                      </a:lnTo>
                      <a:lnTo>
                        <a:pt x="0" y="4250"/>
                      </a:lnTo>
                      <a:lnTo>
                        <a:pt x="0" y="4473"/>
                      </a:lnTo>
                      <a:lnTo>
                        <a:pt x="0" y="18002"/>
                      </a:lnTo>
                      <a:lnTo>
                        <a:pt x="16399" y="18002"/>
                      </a:lnTo>
                      <a:lnTo>
                        <a:pt x="16399" y="4473"/>
                      </a:lnTo>
                      <a:lnTo>
                        <a:pt x="16380" y="4250"/>
                      </a:lnTo>
                      <a:lnTo>
                        <a:pt x="16362" y="4007"/>
                      </a:lnTo>
                      <a:lnTo>
                        <a:pt x="16343" y="3784"/>
                      </a:lnTo>
                      <a:lnTo>
                        <a:pt x="16306" y="3560"/>
                      </a:lnTo>
                      <a:lnTo>
                        <a:pt x="16194" y="3132"/>
                      </a:lnTo>
                      <a:lnTo>
                        <a:pt x="16045" y="2722"/>
                      </a:lnTo>
                      <a:lnTo>
                        <a:pt x="15859" y="2330"/>
                      </a:lnTo>
                      <a:lnTo>
                        <a:pt x="15635" y="1976"/>
                      </a:lnTo>
                      <a:lnTo>
                        <a:pt x="15374" y="1622"/>
                      </a:lnTo>
                      <a:lnTo>
                        <a:pt x="15076" y="1305"/>
                      </a:lnTo>
                      <a:lnTo>
                        <a:pt x="14759" y="1026"/>
                      </a:lnTo>
                      <a:lnTo>
                        <a:pt x="14424" y="765"/>
                      </a:lnTo>
                      <a:lnTo>
                        <a:pt x="14051" y="541"/>
                      </a:lnTo>
                      <a:lnTo>
                        <a:pt x="13660" y="355"/>
                      </a:lnTo>
                      <a:lnTo>
                        <a:pt x="13250" y="187"/>
                      </a:lnTo>
                      <a:lnTo>
                        <a:pt x="12821" y="94"/>
                      </a:lnTo>
                      <a:lnTo>
                        <a:pt x="12598" y="38"/>
                      </a:lnTo>
                      <a:lnTo>
                        <a:pt x="12374" y="20"/>
                      </a:lnTo>
                      <a:lnTo>
                        <a:pt x="12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6226225" y="4185450"/>
                  <a:ext cx="410000" cy="450075"/>
                </a:xfrm>
                <a:custGeom>
                  <a:rect b="b" l="l" r="r" t="t"/>
                  <a:pathLst>
                    <a:path extrusionOk="0" h="18003" w="16400">
                      <a:moveTo>
                        <a:pt x="4249" y="1"/>
                      </a:moveTo>
                      <a:lnTo>
                        <a:pt x="4026" y="20"/>
                      </a:lnTo>
                      <a:lnTo>
                        <a:pt x="3802" y="38"/>
                      </a:lnTo>
                      <a:lnTo>
                        <a:pt x="3578" y="94"/>
                      </a:lnTo>
                      <a:lnTo>
                        <a:pt x="3150" y="187"/>
                      </a:lnTo>
                      <a:lnTo>
                        <a:pt x="2740" y="355"/>
                      </a:lnTo>
                      <a:lnTo>
                        <a:pt x="2348" y="541"/>
                      </a:lnTo>
                      <a:lnTo>
                        <a:pt x="1976" y="765"/>
                      </a:lnTo>
                      <a:lnTo>
                        <a:pt x="1640" y="1026"/>
                      </a:lnTo>
                      <a:lnTo>
                        <a:pt x="1324" y="1305"/>
                      </a:lnTo>
                      <a:lnTo>
                        <a:pt x="1025" y="1622"/>
                      </a:lnTo>
                      <a:lnTo>
                        <a:pt x="783" y="1976"/>
                      </a:lnTo>
                      <a:lnTo>
                        <a:pt x="541" y="2330"/>
                      </a:lnTo>
                      <a:lnTo>
                        <a:pt x="355" y="2722"/>
                      </a:lnTo>
                      <a:lnTo>
                        <a:pt x="205" y="3132"/>
                      </a:lnTo>
                      <a:lnTo>
                        <a:pt x="94" y="3560"/>
                      </a:lnTo>
                      <a:lnTo>
                        <a:pt x="56" y="3784"/>
                      </a:lnTo>
                      <a:lnTo>
                        <a:pt x="38" y="4007"/>
                      </a:lnTo>
                      <a:lnTo>
                        <a:pt x="19" y="4250"/>
                      </a:lnTo>
                      <a:lnTo>
                        <a:pt x="0" y="4473"/>
                      </a:lnTo>
                      <a:lnTo>
                        <a:pt x="0" y="18002"/>
                      </a:lnTo>
                      <a:lnTo>
                        <a:pt x="16399" y="18002"/>
                      </a:lnTo>
                      <a:lnTo>
                        <a:pt x="16399" y="4473"/>
                      </a:lnTo>
                      <a:lnTo>
                        <a:pt x="16399" y="4250"/>
                      </a:lnTo>
                      <a:lnTo>
                        <a:pt x="16381" y="4007"/>
                      </a:lnTo>
                      <a:lnTo>
                        <a:pt x="16343" y="3784"/>
                      </a:lnTo>
                      <a:lnTo>
                        <a:pt x="16306" y="3560"/>
                      </a:lnTo>
                      <a:lnTo>
                        <a:pt x="16194" y="3132"/>
                      </a:lnTo>
                      <a:lnTo>
                        <a:pt x="16045" y="2722"/>
                      </a:lnTo>
                      <a:lnTo>
                        <a:pt x="15859" y="2330"/>
                      </a:lnTo>
                      <a:lnTo>
                        <a:pt x="15635" y="1976"/>
                      </a:lnTo>
                      <a:lnTo>
                        <a:pt x="15374" y="1622"/>
                      </a:lnTo>
                      <a:lnTo>
                        <a:pt x="15095" y="1305"/>
                      </a:lnTo>
                      <a:lnTo>
                        <a:pt x="14778" y="1026"/>
                      </a:lnTo>
                      <a:lnTo>
                        <a:pt x="14424" y="765"/>
                      </a:lnTo>
                      <a:lnTo>
                        <a:pt x="14070" y="541"/>
                      </a:lnTo>
                      <a:lnTo>
                        <a:pt x="13678" y="355"/>
                      </a:lnTo>
                      <a:lnTo>
                        <a:pt x="13250" y="187"/>
                      </a:lnTo>
                      <a:lnTo>
                        <a:pt x="12821" y="94"/>
                      </a:lnTo>
                      <a:lnTo>
                        <a:pt x="12616" y="38"/>
                      </a:lnTo>
                      <a:lnTo>
                        <a:pt x="12393" y="20"/>
                      </a:lnTo>
                      <a:lnTo>
                        <a:pt x="12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5410475" y="3891500"/>
                  <a:ext cx="459375" cy="59175"/>
                </a:xfrm>
                <a:custGeom>
                  <a:rect b="b" l="l" r="r" t="t"/>
                  <a:pathLst>
                    <a:path extrusionOk="0" h="2367" w="18375">
                      <a:moveTo>
                        <a:pt x="1" y="0"/>
                      </a:moveTo>
                      <a:lnTo>
                        <a:pt x="1" y="2367"/>
                      </a:lnTo>
                      <a:lnTo>
                        <a:pt x="18375" y="2367"/>
                      </a:lnTo>
                      <a:lnTo>
                        <a:pt x="18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5410475" y="4635500"/>
                  <a:ext cx="459375" cy="59650"/>
                </a:xfrm>
                <a:custGeom>
                  <a:rect b="b" l="l" r="r" t="t"/>
                  <a:pathLst>
                    <a:path extrusionOk="0" h="2386" w="18375">
                      <a:moveTo>
                        <a:pt x="1" y="0"/>
                      </a:moveTo>
                      <a:lnTo>
                        <a:pt x="1" y="2386"/>
                      </a:lnTo>
                      <a:lnTo>
                        <a:pt x="18375" y="2386"/>
                      </a:lnTo>
                      <a:lnTo>
                        <a:pt x="18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6201525" y="3891500"/>
                  <a:ext cx="459375" cy="59175"/>
                </a:xfrm>
                <a:custGeom>
                  <a:rect b="b" l="l" r="r" t="t"/>
                  <a:pathLst>
                    <a:path extrusionOk="0" h="2367" w="18375">
                      <a:moveTo>
                        <a:pt x="1" y="0"/>
                      </a:moveTo>
                      <a:lnTo>
                        <a:pt x="1" y="2367"/>
                      </a:lnTo>
                      <a:lnTo>
                        <a:pt x="18375" y="2367"/>
                      </a:lnTo>
                      <a:lnTo>
                        <a:pt x="18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201525" y="4635500"/>
                  <a:ext cx="459375" cy="59650"/>
                </a:xfrm>
                <a:custGeom>
                  <a:rect b="b" l="l" r="r" t="t"/>
                  <a:pathLst>
                    <a:path extrusionOk="0" h="2386" w="18375">
                      <a:moveTo>
                        <a:pt x="1" y="0"/>
                      </a:moveTo>
                      <a:lnTo>
                        <a:pt x="1" y="2386"/>
                      </a:lnTo>
                      <a:lnTo>
                        <a:pt x="18375" y="2386"/>
                      </a:lnTo>
                      <a:lnTo>
                        <a:pt x="18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3397450" y="4252075"/>
                  <a:ext cx="825075" cy="1062225"/>
                </a:xfrm>
                <a:custGeom>
                  <a:rect b="b" l="l" r="r" t="t"/>
                  <a:pathLst>
                    <a:path extrusionOk="0" h="42489" w="33003">
                      <a:moveTo>
                        <a:pt x="0" y="1"/>
                      </a:moveTo>
                      <a:lnTo>
                        <a:pt x="0" y="42488"/>
                      </a:lnTo>
                      <a:lnTo>
                        <a:pt x="33003" y="42488"/>
                      </a:lnTo>
                      <a:lnTo>
                        <a:pt x="33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3789250" y="4252075"/>
                  <a:ext cx="41475" cy="1062225"/>
                </a:xfrm>
                <a:custGeom>
                  <a:rect b="b" l="l" r="r" t="t"/>
                  <a:pathLst>
                    <a:path extrusionOk="0" h="42489" w="1659">
                      <a:moveTo>
                        <a:pt x="0" y="1"/>
                      </a:moveTo>
                      <a:lnTo>
                        <a:pt x="0" y="42488"/>
                      </a:lnTo>
                      <a:lnTo>
                        <a:pt x="1659" y="42488"/>
                      </a:lnTo>
                      <a:lnTo>
                        <a:pt x="16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2755950" y="3789475"/>
                  <a:ext cx="189625" cy="1524825"/>
                </a:xfrm>
                <a:custGeom>
                  <a:rect b="b" l="l" r="r" t="t"/>
                  <a:pathLst>
                    <a:path extrusionOk="0" h="60993" w="7585">
                      <a:moveTo>
                        <a:pt x="0" y="0"/>
                      </a:moveTo>
                      <a:lnTo>
                        <a:pt x="0" y="60992"/>
                      </a:lnTo>
                      <a:lnTo>
                        <a:pt x="7584" y="60992"/>
                      </a:lnTo>
                      <a:lnTo>
                        <a:pt x="7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4674400" y="3789475"/>
                  <a:ext cx="190100" cy="1524825"/>
                </a:xfrm>
                <a:custGeom>
                  <a:rect b="b" l="l" r="r" t="t"/>
                  <a:pathLst>
                    <a:path extrusionOk="0" h="60993" w="7604">
                      <a:moveTo>
                        <a:pt x="1" y="0"/>
                      </a:moveTo>
                      <a:lnTo>
                        <a:pt x="1" y="60992"/>
                      </a:lnTo>
                      <a:lnTo>
                        <a:pt x="7604" y="60992"/>
                      </a:lnTo>
                      <a:lnTo>
                        <a:pt x="76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2702375" y="5131650"/>
                  <a:ext cx="287925" cy="188250"/>
                </a:xfrm>
                <a:custGeom>
                  <a:rect b="b" l="l" r="r" t="t"/>
                  <a:pathLst>
                    <a:path extrusionOk="0" h="7530" w="11517">
                      <a:moveTo>
                        <a:pt x="0" y="1"/>
                      </a:moveTo>
                      <a:lnTo>
                        <a:pt x="0" y="7529"/>
                      </a:lnTo>
                      <a:lnTo>
                        <a:pt x="11516" y="7529"/>
                      </a:lnTo>
                      <a:lnTo>
                        <a:pt x="11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4635275" y="5131650"/>
                  <a:ext cx="287925" cy="188250"/>
                </a:xfrm>
                <a:custGeom>
                  <a:rect b="b" l="l" r="r" t="t"/>
                  <a:pathLst>
                    <a:path extrusionOk="0" h="7530" w="11517">
                      <a:moveTo>
                        <a:pt x="0" y="1"/>
                      </a:moveTo>
                      <a:lnTo>
                        <a:pt x="0" y="7529"/>
                      </a:lnTo>
                      <a:lnTo>
                        <a:pt x="11517" y="7529"/>
                      </a:lnTo>
                      <a:lnTo>
                        <a:pt x="115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707950" y="3783875"/>
                  <a:ext cx="284200" cy="79225"/>
                </a:xfrm>
                <a:custGeom>
                  <a:rect b="b" l="l" r="r" t="t"/>
                  <a:pathLst>
                    <a:path extrusionOk="0" h="3169" w="11368">
                      <a:moveTo>
                        <a:pt x="1" y="1"/>
                      </a:moveTo>
                      <a:lnTo>
                        <a:pt x="1" y="3169"/>
                      </a:lnTo>
                      <a:lnTo>
                        <a:pt x="11368" y="3169"/>
                      </a:lnTo>
                      <a:lnTo>
                        <a:pt x="113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4627350" y="3783875"/>
                  <a:ext cx="284200" cy="79225"/>
                </a:xfrm>
                <a:custGeom>
                  <a:rect b="b" l="l" r="r" t="t"/>
                  <a:pathLst>
                    <a:path extrusionOk="0" h="3169" w="11368">
                      <a:moveTo>
                        <a:pt x="0" y="1"/>
                      </a:moveTo>
                      <a:lnTo>
                        <a:pt x="0" y="3169"/>
                      </a:lnTo>
                      <a:lnTo>
                        <a:pt x="11368" y="3169"/>
                      </a:lnTo>
                      <a:lnTo>
                        <a:pt x="113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4" name="Google Shape;534;p23"/>
            <p:cNvSpPr/>
            <p:nvPr/>
          </p:nvSpPr>
          <p:spPr>
            <a:xfrm>
              <a:off x="7236900" y="2658050"/>
              <a:ext cx="195600" cy="19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5" name="Google Shape;535;p23"/>
          <p:cNvCxnSpPr>
            <a:stCxn id="536" idx="6"/>
            <a:endCxn id="534" idx="4"/>
          </p:cNvCxnSpPr>
          <p:nvPr/>
        </p:nvCxnSpPr>
        <p:spPr>
          <a:xfrm flipH="1" rot="10800000">
            <a:off x="1950187" y="2665213"/>
            <a:ext cx="5583900" cy="1931400"/>
          </a:xfrm>
          <a:prstGeom prst="curvedConnector2">
            <a:avLst/>
          </a:prstGeom>
          <a:noFill/>
          <a:ln cap="flat" cmpd="sng" w="9525">
            <a:solidFill>
              <a:schemeClr val="dk2"/>
            </a:solidFill>
            <a:prstDash val="dash"/>
            <a:round/>
            <a:headEnd len="med" w="med" type="none"/>
            <a:tailEnd len="med" w="med" type="stealth"/>
          </a:ln>
        </p:spPr>
      </p:cxnSp>
      <p:sp>
        <p:nvSpPr>
          <p:cNvPr id="537" name="Google Shape;537;p23"/>
          <p:cNvSpPr/>
          <p:nvPr/>
        </p:nvSpPr>
        <p:spPr>
          <a:xfrm>
            <a:off x="2933325" y="4418750"/>
            <a:ext cx="230100" cy="23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4855375" y="4107950"/>
            <a:ext cx="230100" cy="23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6777425" y="3413150"/>
            <a:ext cx="230100" cy="23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3"/>
          <p:cNvGrpSpPr/>
          <p:nvPr/>
        </p:nvGrpSpPr>
        <p:grpSpPr>
          <a:xfrm>
            <a:off x="85633" y="946550"/>
            <a:ext cx="1743803" cy="1613774"/>
            <a:chOff x="211320" y="958535"/>
            <a:chExt cx="1631400" cy="1828639"/>
          </a:xfrm>
        </p:grpSpPr>
        <p:sp>
          <p:nvSpPr>
            <p:cNvPr id="541" name="Google Shape;541;p23"/>
            <p:cNvSpPr txBox="1"/>
            <p:nvPr/>
          </p:nvSpPr>
          <p:spPr>
            <a:xfrm>
              <a:off x="211320" y="958535"/>
              <a:ext cx="1631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Engineering majors perform the best at 10 percentile, closely followed by Basic Math &amp; Econ majors </a:t>
              </a:r>
              <a:endParaRPr sz="1200">
                <a:solidFill>
                  <a:schemeClr val="dk1"/>
                </a:solidFill>
                <a:latin typeface="Montserrat"/>
                <a:ea typeface="Montserrat"/>
                <a:cs typeface="Montserrat"/>
                <a:sym typeface="Montserrat"/>
              </a:endParaRPr>
            </a:p>
          </p:txBody>
        </p:sp>
        <p:sp>
          <p:nvSpPr>
            <p:cNvPr id="542" name="Google Shape;542;p23"/>
            <p:cNvSpPr/>
            <p:nvPr/>
          </p:nvSpPr>
          <p:spPr>
            <a:xfrm>
              <a:off x="547550" y="2178174"/>
              <a:ext cx="609000" cy="60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a:solidFill>
                  <a:schemeClr val="lt1"/>
                </a:solidFill>
              </a:endParaRPr>
            </a:p>
          </p:txBody>
        </p:sp>
      </p:grpSp>
      <p:grpSp>
        <p:nvGrpSpPr>
          <p:cNvPr id="543" name="Google Shape;543;p23"/>
          <p:cNvGrpSpPr/>
          <p:nvPr/>
        </p:nvGrpSpPr>
        <p:grpSpPr>
          <a:xfrm>
            <a:off x="2232668" y="1372788"/>
            <a:ext cx="1631400" cy="1494950"/>
            <a:chOff x="2232668" y="1292213"/>
            <a:chExt cx="1631400" cy="1494950"/>
          </a:xfrm>
        </p:grpSpPr>
        <p:sp>
          <p:nvSpPr>
            <p:cNvPr id="544" name="Google Shape;544;p23"/>
            <p:cNvSpPr txBox="1"/>
            <p:nvPr/>
          </p:nvSpPr>
          <p:spPr>
            <a:xfrm>
              <a:off x="2232668" y="1292213"/>
              <a:ext cx="1631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Engineering is your best shot at having your dream salary</a:t>
              </a:r>
              <a:endParaRPr sz="1200">
                <a:solidFill>
                  <a:schemeClr val="dk1"/>
                </a:solidFill>
                <a:latin typeface="Montserrat"/>
                <a:ea typeface="Montserrat"/>
                <a:cs typeface="Montserrat"/>
                <a:sym typeface="Montserrat"/>
              </a:endParaRPr>
            </a:p>
          </p:txBody>
        </p:sp>
        <p:sp>
          <p:nvSpPr>
            <p:cNvPr id="545" name="Google Shape;545;p23"/>
            <p:cNvSpPr/>
            <p:nvPr/>
          </p:nvSpPr>
          <p:spPr>
            <a:xfrm>
              <a:off x="2554413" y="2178163"/>
              <a:ext cx="609000" cy="609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a:solidFill>
                  <a:schemeClr val="lt1"/>
                </a:solidFill>
              </a:endParaRPr>
            </a:p>
          </p:txBody>
        </p:sp>
      </p:grpSp>
      <p:cxnSp>
        <p:nvCxnSpPr>
          <p:cNvPr id="546" name="Google Shape;546;p23"/>
          <p:cNvCxnSpPr>
            <a:stCxn id="542" idx="4"/>
            <a:endCxn id="537" idx="0"/>
          </p:cNvCxnSpPr>
          <p:nvPr/>
        </p:nvCxnSpPr>
        <p:spPr>
          <a:xfrm flipH="1" rot="-5400000">
            <a:off x="980210" y="2350624"/>
            <a:ext cx="1858500" cy="2277900"/>
          </a:xfrm>
          <a:prstGeom prst="curvedConnector3">
            <a:avLst>
              <a:gd fmla="val 49998" name="adj1"/>
            </a:avLst>
          </a:prstGeom>
          <a:noFill/>
          <a:ln cap="flat" cmpd="sng" w="9525">
            <a:solidFill>
              <a:schemeClr val="dk2"/>
            </a:solidFill>
            <a:prstDash val="solid"/>
            <a:round/>
            <a:headEnd len="med" w="med" type="none"/>
            <a:tailEnd len="med" w="med" type="stealth"/>
          </a:ln>
        </p:spPr>
      </p:cxnSp>
      <p:cxnSp>
        <p:nvCxnSpPr>
          <p:cNvPr id="547" name="Google Shape;547;p23"/>
          <p:cNvCxnSpPr>
            <a:stCxn id="545" idx="4"/>
            <a:endCxn id="538" idx="0"/>
          </p:cNvCxnSpPr>
          <p:nvPr/>
        </p:nvCxnSpPr>
        <p:spPr>
          <a:xfrm flipH="1" rot="-5400000">
            <a:off x="3294513" y="2432138"/>
            <a:ext cx="1240200" cy="2111400"/>
          </a:xfrm>
          <a:prstGeom prst="curvedConnector3">
            <a:avLst>
              <a:gd fmla="val 50001" name="adj1"/>
            </a:avLst>
          </a:prstGeom>
          <a:noFill/>
          <a:ln cap="flat" cmpd="sng" w="9525">
            <a:solidFill>
              <a:schemeClr val="dk2"/>
            </a:solidFill>
            <a:prstDash val="solid"/>
            <a:round/>
            <a:headEnd len="med" w="med" type="none"/>
            <a:tailEnd len="med" w="med" type="stealth"/>
          </a:ln>
        </p:spPr>
      </p:cxnSp>
      <p:cxnSp>
        <p:nvCxnSpPr>
          <p:cNvPr id="548" name="Google Shape;548;p23"/>
          <p:cNvCxnSpPr>
            <a:stCxn id="549" idx="4"/>
            <a:endCxn id="539" idx="0"/>
          </p:cNvCxnSpPr>
          <p:nvPr/>
        </p:nvCxnSpPr>
        <p:spPr>
          <a:xfrm flipH="1" rot="-5400000">
            <a:off x="5568256" y="2088800"/>
            <a:ext cx="545400" cy="2103300"/>
          </a:xfrm>
          <a:prstGeom prst="curvedConnector3">
            <a:avLst>
              <a:gd fmla="val 50000" name="adj1"/>
            </a:avLst>
          </a:prstGeom>
          <a:noFill/>
          <a:ln cap="flat" cmpd="sng" w="9525">
            <a:solidFill>
              <a:schemeClr val="dk2"/>
            </a:solidFill>
            <a:prstDash val="solid"/>
            <a:round/>
            <a:headEnd len="med" w="med" type="none"/>
            <a:tailEnd len="med" w="med" type="stealth"/>
          </a:ln>
        </p:spPr>
      </p:cxnSp>
      <p:grpSp>
        <p:nvGrpSpPr>
          <p:cNvPr id="550" name="Google Shape;550;p23"/>
          <p:cNvGrpSpPr/>
          <p:nvPr/>
        </p:nvGrpSpPr>
        <p:grpSpPr>
          <a:xfrm>
            <a:off x="3974731" y="946550"/>
            <a:ext cx="2283195" cy="1921200"/>
            <a:chOff x="4261561" y="865963"/>
            <a:chExt cx="1693639" cy="1921200"/>
          </a:xfrm>
        </p:grpSpPr>
        <p:grpSp>
          <p:nvGrpSpPr>
            <p:cNvPr id="551" name="Google Shape;551;p23"/>
            <p:cNvGrpSpPr/>
            <p:nvPr/>
          </p:nvGrpSpPr>
          <p:grpSpPr>
            <a:xfrm>
              <a:off x="4261561" y="865963"/>
              <a:ext cx="1693639" cy="663850"/>
              <a:chOff x="4261561" y="865963"/>
              <a:chExt cx="1693639" cy="663850"/>
            </a:xfrm>
          </p:grpSpPr>
          <p:sp>
            <p:nvSpPr>
              <p:cNvPr id="552" name="Google Shape;552;p23"/>
              <p:cNvSpPr txBox="1"/>
              <p:nvPr/>
            </p:nvSpPr>
            <p:spPr>
              <a:xfrm>
                <a:off x="4478600" y="920813"/>
                <a:ext cx="14766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553" name="Google Shape;553;p23"/>
              <p:cNvSpPr txBox="1"/>
              <p:nvPr/>
            </p:nvSpPr>
            <p:spPr>
              <a:xfrm>
                <a:off x="4261561" y="865963"/>
                <a:ext cx="1631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The Liberal Art majors, as we saw, don’t have very impressive salaries but if you’re a good student you can definitely make your way up in the tables.</a:t>
                </a:r>
                <a:endParaRPr sz="1200">
                  <a:solidFill>
                    <a:schemeClr val="dk1"/>
                  </a:solidFill>
                  <a:latin typeface="Montserrat"/>
                  <a:ea typeface="Montserrat"/>
                  <a:cs typeface="Montserrat"/>
                  <a:sym typeface="Montserrat"/>
                </a:endParaRPr>
              </a:p>
            </p:txBody>
          </p:sp>
        </p:grpSp>
        <p:sp>
          <p:nvSpPr>
            <p:cNvPr id="549" name="Google Shape;549;p23"/>
            <p:cNvSpPr/>
            <p:nvPr/>
          </p:nvSpPr>
          <p:spPr>
            <a:xfrm>
              <a:off x="4561300" y="2178163"/>
              <a:ext cx="609000" cy="60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a:solidFill>
                  <a:schemeClr val="lt1"/>
                </a:solidFill>
              </a:endParaRPr>
            </a:p>
          </p:txBody>
        </p:sp>
      </p:grpSp>
      <p:grpSp>
        <p:nvGrpSpPr>
          <p:cNvPr id="554" name="Google Shape;554;p23"/>
          <p:cNvGrpSpPr/>
          <p:nvPr/>
        </p:nvGrpSpPr>
        <p:grpSpPr>
          <a:xfrm>
            <a:off x="1341221" y="2924613"/>
            <a:ext cx="608966" cy="1887762"/>
            <a:chOff x="457201" y="1737516"/>
            <a:chExt cx="965999" cy="2994546"/>
          </a:xfrm>
        </p:grpSpPr>
        <p:grpSp>
          <p:nvGrpSpPr>
            <p:cNvPr id="555" name="Google Shape;555;p23"/>
            <p:cNvGrpSpPr/>
            <p:nvPr/>
          </p:nvGrpSpPr>
          <p:grpSpPr>
            <a:xfrm>
              <a:off x="457201" y="1737516"/>
              <a:ext cx="965997" cy="2994546"/>
              <a:chOff x="457200" y="1094400"/>
              <a:chExt cx="1173466" cy="3637689"/>
            </a:xfrm>
          </p:grpSpPr>
          <p:sp>
            <p:nvSpPr>
              <p:cNvPr id="556" name="Google Shape;556;p23"/>
              <p:cNvSpPr/>
              <p:nvPr/>
            </p:nvSpPr>
            <p:spPr>
              <a:xfrm>
                <a:off x="463880" y="4466494"/>
                <a:ext cx="1166786" cy="265595"/>
              </a:xfrm>
              <a:custGeom>
                <a:rect b="b" l="l" r="r" t="t"/>
                <a:pathLst>
                  <a:path extrusionOk="0" h="17730" w="50260">
                    <a:moveTo>
                      <a:pt x="23842" y="1"/>
                    </a:moveTo>
                    <a:lnTo>
                      <a:pt x="22562" y="33"/>
                    </a:lnTo>
                    <a:lnTo>
                      <a:pt x="21298" y="97"/>
                    </a:lnTo>
                    <a:lnTo>
                      <a:pt x="20066" y="177"/>
                    </a:lnTo>
                    <a:lnTo>
                      <a:pt x="18850" y="273"/>
                    </a:lnTo>
                    <a:lnTo>
                      <a:pt x="17666" y="385"/>
                    </a:lnTo>
                    <a:lnTo>
                      <a:pt x="16498" y="529"/>
                    </a:lnTo>
                    <a:lnTo>
                      <a:pt x="15345" y="689"/>
                    </a:lnTo>
                    <a:lnTo>
                      <a:pt x="14241" y="865"/>
                    </a:lnTo>
                    <a:lnTo>
                      <a:pt x="13153" y="1057"/>
                    </a:lnTo>
                    <a:lnTo>
                      <a:pt x="12097" y="1281"/>
                    </a:lnTo>
                    <a:lnTo>
                      <a:pt x="11089" y="1505"/>
                    </a:lnTo>
                    <a:lnTo>
                      <a:pt x="10097" y="1761"/>
                    </a:lnTo>
                    <a:lnTo>
                      <a:pt x="9153" y="2017"/>
                    </a:lnTo>
                    <a:lnTo>
                      <a:pt x="8241" y="2305"/>
                    </a:lnTo>
                    <a:lnTo>
                      <a:pt x="7361" y="2593"/>
                    </a:lnTo>
                    <a:lnTo>
                      <a:pt x="6529" y="2897"/>
                    </a:lnTo>
                    <a:lnTo>
                      <a:pt x="5745" y="3217"/>
                    </a:lnTo>
                    <a:lnTo>
                      <a:pt x="4993" y="3553"/>
                    </a:lnTo>
                    <a:lnTo>
                      <a:pt x="4289" y="3905"/>
                    </a:lnTo>
                    <a:lnTo>
                      <a:pt x="3649" y="4257"/>
                    </a:lnTo>
                    <a:lnTo>
                      <a:pt x="3041" y="4641"/>
                    </a:lnTo>
                    <a:lnTo>
                      <a:pt x="2481" y="5025"/>
                    </a:lnTo>
                    <a:lnTo>
                      <a:pt x="2225" y="5217"/>
                    </a:lnTo>
                    <a:lnTo>
                      <a:pt x="1985" y="5409"/>
                    </a:lnTo>
                    <a:lnTo>
                      <a:pt x="1745" y="5617"/>
                    </a:lnTo>
                    <a:lnTo>
                      <a:pt x="1521" y="5809"/>
                    </a:lnTo>
                    <a:lnTo>
                      <a:pt x="1329" y="6017"/>
                    </a:lnTo>
                    <a:lnTo>
                      <a:pt x="1137" y="6225"/>
                    </a:lnTo>
                    <a:lnTo>
                      <a:pt x="961" y="6433"/>
                    </a:lnTo>
                    <a:lnTo>
                      <a:pt x="801" y="6641"/>
                    </a:lnTo>
                    <a:lnTo>
                      <a:pt x="641" y="6865"/>
                    </a:lnTo>
                    <a:lnTo>
                      <a:pt x="513" y="7073"/>
                    </a:lnTo>
                    <a:lnTo>
                      <a:pt x="401" y="7297"/>
                    </a:lnTo>
                    <a:lnTo>
                      <a:pt x="288" y="7505"/>
                    </a:lnTo>
                    <a:lnTo>
                      <a:pt x="208" y="7729"/>
                    </a:lnTo>
                    <a:lnTo>
                      <a:pt x="128" y="7953"/>
                    </a:lnTo>
                    <a:lnTo>
                      <a:pt x="80" y="8177"/>
                    </a:lnTo>
                    <a:lnTo>
                      <a:pt x="32" y="8401"/>
                    </a:lnTo>
                    <a:lnTo>
                      <a:pt x="16" y="8641"/>
                    </a:lnTo>
                    <a:lnTo>
                      <a:pt x="0" y="8865"/>
                    </a:lnTo>
                    <a:lnTo>
                      <a:pt x="16" y="9089"/>
                    </a:lnTo>
                    <a:lnTo>
                      <a:pt x="32" y="9313"/>
                    </a:lnTo>
                    <a:lnTo>
                      <a:pt x="80" y="9537"/>
                    </a:lnTo>
                    <a:lnTo>
                      <a:pt x="128" y="9777"/>
                    </a:lnTo>
                    <a:lnTo>
                      <a:pt x="208" y="9985"/>
                    </a:lnTo>
                    <a:lnTo>
                      <a:pt x="288" y="10209"/>
                    </a:lnTo>
                    <a:lnTo>
                      <a:pt x="401" y="10433"/>
                    </a:lnTo>
                    <a:lnTo>
                      <a:pt x="513" y="10657"/>
                    </a:lnTo>
                    <a:lnTo>
                      <a:pt x="641" y="10865"/>
                    </a:lnTo>
                    <a:lnTo>
                      <a:pt x="801" y="11073"/>
                    </a:lnTo>
                    <a:lnTo>
                      <a:pt x="961" y="11297"/>
                    </a:lnTo>
                    <a:lnTo>
                      <a:pt x="1137" y="11505"/>
                    </a:lnTo>
                    <a:lnTo>
                      <a:pt x="1329" y="11713"/>
                    </a:lnTo>
                    <a:lnTo>
                      <a:pt x="1521" y="11905"/>
                    </a:lnTo>
                    <a:lnTo>
                      <a:pt x="1745" y="12113"/>
                    </a:lnTo>
                    <a:lnTo>
                      <a:pt x="1985" y="12321"/>
                    </a:lnTo>
                    <a:lnTo>
                      <a:pt x="2225" y="12513"/>
                    </a:lnTo>
                    <a:lnTo>
                      <a:pt x="2481" y="12705"/>
                    </a:lnTo>
                    <a:lnTo>
                      <a:pt x="3041" y="13090"/>
                    </a:lnTo>
                    <a:lnTo>
                      <a:pt x="3649" y="13458"/>
                    </a:lnTo>
                    <a:lnTo>
                      <a:pt x="4289" y="13826"/>
                    </a:lnTo>
                    <a:lnTo>
                      <a:pt x="4993" y="14162"/>
                    </a:lnTo>
                    <a:lnTo>
                      <a:pt x="5745" y="14498"/>
                    </a:lnTo>
                    <a:lnTo>
                      <a:pt x="6529" y="14834"/>
                    </a:lnTo>
                    <a:lnTo>
                      <a:pt x="7361" y="15138"/>
                    </a:lnTo>
                    <a:lnTo>
                      <a:pt x="8241" y="15426"/>
                    </a:lnTo>
                    <a:lnTo>
                      <a:pt x="9153" y="15714"/>
                    </a:lnTo>
                    <a:lnTo>
                      <a:pt x="10097" y="15970"/>
                    </a:lnTo>
                    <a:lnTo>
                      <a:pt x="11089" y="16210"/>
                    </a:lnTo>
                    <a:lnTo>
                      <a:pt x="12097" y="16450"/>
                    </a:lnTo>
                    <a:lnTo>
                      <a:pt x="13153" y="16658"/>
                    </a:lnTo>
                    <a:lnTo>
                      <a:pt x="14241" y="16850"/>
                    </a:lnTo>
                    <a:lnTo>
                      <a:pt x="15345" y="17042"/>
                    </a:lnTo>
                    <a:lnTo>
                      <a:pt x="16498" y="17186"/>
                    </a:lnTo>
                    <a:lnTo>
                      <a:pt x="17666" y="17330"/>
                    </a:lnTo>
                    <a:lnTo>
                      <a:pt x="18850" y="17458"/>
                    </a:lnTo>
                    <a:lnTo>
                      <a:pt x="20066" y="17554"/>
                    </a:lnTo>
                    <a:lnTo>
                      <a:pt x="21298" y="17634"/>
                    </a:lnTo>
                    <a:lnTo>
                      <a:pt x="22562" y="17682"/>
                    </a:lnTo>
                    <a:lnTo>
                      <a:pt x="23842" y="17714"/>
                    </a:lnTo>
                    <a:lnTo>
                      <a:pt x="25138" y="17730"/>
                    </a:lnTo>
                    <a:lnTo>
                      <a:pt x="26418" y="17714"/>
                    </a:lnTo>
                    <a:lnTo>
                      <a:pt x="27698" y="17682"/>
                    </a:lnTo>
                    <a:lnTo>
                      <a:pt x="28962" y="17634"/>
                    </a:lnTo>
                    <a:lnTo>
                      <a:pt x="30194" y="17554"/>
                    </a:lnTo>
                    <a:lnTo>
                      <a:pt x="31410" y="17458"/>
                    </a:lnTo>
                    <a:lnTo>
                      <a:pt x="32611" y="17330"/>
                    </a:lnTo>
                    <a:lnTo>
                      <a:pt x="33779" y="17186"/>
                    </a:lnTo>
                    <a:lnTo>
                      <a:pt x="34915" y="17042"/>
                    </a:lnTo>
                    <a:lnTo>
                      <a:pt x="36019" y="16850"/>
                    </a:lnTo>
                    <a:lnTo>
                      <a:pt x="37107" y="16658"/>
                    </a:lnTo>
                    <a:lnTo>
                      <a:pt x="38163" y="16450"/>
                    </a:lnTo>
                    <a:lnTo>
                      <a:pt x="39187" y="16210"/>
                    </a:lnTo>
                    <a:lnTo>
                      <a:pt x="40163" y="15970"/>
                    </a:lnTo>
                    <a:lnTo>
                      <a:pt x="41123" y="15714"/>
                    </a:lnTo>
                    <a:lnTo>
                      <a:pt x="42035" y="15426"/>
                    </a:lnTo>
                    <a:lnTo>
                      <a:pt x="42899" y="15138"/>
                    </a:lnTo>
                    <a:lnTo>
                      <a:pt x="43731" y="14834"/>
                    </a:lnTo>
                    <a:lnTo>
                      <a:pt x="44515" y="14498"/>
                    </a:lnTo>
                    <a:lnTo>
                      <a:pt x="45267" y="14162"/>
                    </a:lnTo>
                    <a:lnTo>
                      <a:pt x="45971" y="13826"/>
                    </a:lnTo>
                    <a:lnTo>
                      <a:pt x="46627" y="13458"/>
                    </a:lnTo>
                    <a:lnTo>
                      <a:pt x="47235" y="13090"/>
                    </a:lnTo>
                    <a:lnTo>
                      <a:pt x="47780" y="12705"/>
                    </a:lnTo>
                    <a:lnTo>
                      <a:pt x="48036" y="12513"/>
                    </a:lnTo>
                    <a:lnTo>
                      <a:pt x="48292" y="12321"/>
                    </a:lnTo>
                    <a:lnTo>
                      <a:pt x="48516" y="12113"/>
                    </a:lnTo>
                    <a:lnTo>
                      <a:pt x="48740" y="11905"/>
                    </a:lnTo>
                    <a:lnTo>
                      <a:pt x="48948" y="11713"/>
                    </a:lnTo>
                    <a:lnTo>
                      <a:pt x="49124" y="11505"/>
                    </a:lnTo>
                    <a:lnTo>
                      <a:pt x="49300" y="11297"/>
                    </a:lnTo>
                    <a:lnTo>
                      <a:pt x="49476" y="11073"/>
                    </a:lnTo>
                    <a:lnTo>
                      <a:pt x="49620" y="10865"/>
                    </a:lnTo>
                    <a:lnTo>
                      <a:pt x="49748" y="10657"/>
                    </a:lnTo>
                    <a:lnTo>
                      <a:pt x="49876" y="10433"/>
                    </a:lnTo>
                    <a:lnTo>
                      <a:pt x="49972" y="10209"/>
                    </a:lnTo>
                    <a:lnTo>
                      <a:pt x="50052" y="9985"/>
                    </a:lnTo>
                    <a:lnTo>
                      <a:pt x="50132" y="9777"/>
                    </a:lnTo>
                    <a:lnTo>
                      <a:pt x="50180" y="9537"/>
                    </a:lnTo>
                    <a:lnTo>
                      <a:pt x="50228" y="9313"/>
                    </a:lnTo>
                    <a:lnTo>
                      <a:pt x="50260" y="9089"/>
                    </a:lnTo>
                    <a:lnTo>
                      <a:pt x="50260" y="8865"/>
                    </a:lnTo>
                    <a:lnTo>
                      <a:pt x="50260" y="8641"/>
                    </a:lnTo>
                    <a:lnTo>
                      <a:pt x="50228" y="8401"/>
                    </a:lnTo>
                    <a:lnTo>
                      <a:pt x="50180" y="8177"/>
                    </a:lnTo>
                    <a:lnTo>
                      <a:pt x="50132" y="7953"/>
                    </a:lnTo>
                    <a:lnTo>
                      <a:pt x="50052" y="7729"/>
                    </a:lnTo>
                    <a:lnTo>
                      <a:pt x="49972" y="7505"/>
                    </a:lnTo>
                    <a:lnTo>
                      <a:pt x="49876" y="7297"/>
                    </a:lnTo>
                    <a:lnTo>
                      <a:pt x="49748" y="7073"/>
                    </a:lnTo>
                    <a:lnTo>
                      <a:pt x="49620" y="6865"/>
                    </a:lnTo>
                    <a:lnTo>
                      <a:pt x="49476" y="6641"/>
                    </a:lnTo>
                    <a:lnTo>
                      <a:pt x="49300" y="6433"/>
                    </a:lnTo>
                    <a:lnTo>
                      <a:pt x="49124" y="6225"/>
                    </a:lnTo>
                    <a:lnTo>
                      <a:pt x="48948" y="6017"/>
                    </a:lnTo>
                    <a:lnTo>
                      <a:pt x="48740" y="5809"/>
                    </a:lnTo>
                    <a:lnTo>
                      <a:pt x="48516" y="5617"/>
                    </a:lnTo>
                    <a:lnTo>
                      <a:pt x="48292" y="5409"/>
                    </a:lnTo>
                    <a:lnTo>
                      <a:pt x="48036" y="5217"/>
                    </a:lnTo>
                    <a:lnTo>
                      <a:pt x="47780" y="5025"/>
                    </a:lnTo>
                    <a:lnTo>
                      <a:pt x="47235" y="4641"/>
                    </a:lnTo>
                    <a:lnTo>
                      <a:pt x="46627" y="4257"/>
                    </a:lnTo>
                    <a:lnTo>
                      <a:pt x="45971" y="3905"/>
                    </a:lnTo>
                    <a:lnTo>
                      <a:pt x="45267" y="3553"/>
                    </a:lnTo>
                    <a:lnTo>
                      <a:pt x="44515" y="3217"/>
                    </a:lnTo>
                    <a:lnTo>
                      <a:pt x="43731" y="2897"/>
                    </a:lnTo>
                    <a:lnTo>
                      <a:pt x="42899" y="2593"/>
                    </a:lnTo>
                    <a:lnTo>
                      <a:pt x="42035" y="2305"/>
                    </a:lnTo>
                    <a:lnTo>
                      <a:pt x="41123" y="2017"/>
                    </a:lnTo>
                    <a:lnTo>
                      <a:pt x="40163" y="1761"/>
                    </a:lnTo>
                    <a:lnTo>
                      <a:pt x="39187" y="1505"/>
                    </a:lnTo>
                    <a:lnTo>
                      <a:pt x="38163" y="1281"/>
                    </a:lnTo>
                    <a:lnTo>
                      <a:pt x="37107" y="1057"/>
                    </a:lnTo>
                    <a:lnTo>
                      <a:pt x="36019" y="865"/>
                    </a:lnTo>
                    <a:lnTo>
                      <a:pt x="34915" y="689"/>
                    </a:lnTo>
                    <a:lnTo>
                      <a:pt x="33779" y="529"/>
                    </a:lnTo>
                    <a:lnTo>
                      <a:pt x="32611" y="385"/>
                    </a:lnTo>
                    <a:lnTo>
                      <a:pt x="31410" y="273"/>
                    </a:lnTo>
                    <a:lnTo>
                      <a:pt x="30194" y="177"/>
                    </a:lnTo>
                    <a:lnTo>
                      <a:pt x="28962" y="97"/>
                    </a:lnTo>
                    <a:lnTo>
                      <a:pt x="27698" y="33"/>
                    </a:lnTo>
                    <a:lnTo>
                      <a:pt x="26418"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1259934" y="2160287"/>
                <a:ext cx="364003" cy="445778"/>
              </a:xfrm>
              <a:custGeom>
                <a:rect b="b" l="l" r="r" t="t"/>
                <a:pathLst>
                  <a:path extrusionOk="0" h="23555" w="19234">
                    <a:moveTo>
                      <a:pt x="3713" y="1"/>
                    </a:moveTo>
                    <a:lnTo>
                      <a:pt x="3713" y="1"/>
                    </a:lnTo>
                    <a:lnTo>
                      <a:pt x="3921" y="1"/>
                    </a:lnTo>
                    <a:lnTo>
                      <a:pt x="4129" y="1"/>
                    </a:lnTo>
                    <a:lnTo>
                      <a:pt x="4353" y="17"/>
                    </a:lnTo>
                    <a:lnTo>
                      <a:pt x="4577" y="49"/>
                    </a:lnTo>
                    <a:lnTo>
                      <a:pt x="4801" y="97"/>
                    </a:lnTo>
                    <a:lnTo>
                      <a:pt x="5041" y="145"/>
                    </a:lnTo>
                    <a:lnTo>
                      <a:pt x="5537" y="289"/>
                    </a:lnTo>
                    <a:lnTo>
                      <a:pt x="6065" y="497"/>
                    </a:lnTo>
                    <a:lnTo>
                      <a:pt x="6609" y="721"/>
                    </a:lnTo>
                    <a:lnTo>
                      <a:pt x="7169" y="993"/>
                    </a:lnTo>
                    <a:lnTo>
                      <a:pt x="7729" y="1313"/>
                    </a:lnTo>
                    <a:lnTo>
                      <a:pt x="8321" y="1649"/>
                    </a:lnTo>
                    <a:lnTo>
                      <a:pt x="8913" y="2033"/>
                    </a:lnTo>
                    <a:lnTo>
                      <a:pt x="9505" y="2433"/>
                    </a:lnTo>
                    <a:lnTo>
                      <a:pt x="10113" y="2865"/>
                    </a:lnTo>
                    <a:lnTo>
                      <a:pt x="10721" y="3313"/>
                    </a:lnTo>
                    <a:lnTo>
                      <a:pt x="11330" y="3777"/>
                    </a:lnTo>
                    <a:lnTo>
                      <a:pt x="11938" y="4257"/>
                    </a:lnTo>
                    <a:lnTo>
                      <a:pt x="12530" y="4769"/>
                    </a:lnTo>
                    <a:lnTo>
                      <a:pt x="13122" y="5265"/>
                    </a:lnTo>
                    <a:lnTo>
                      <a:pt x="13698" y="5793"/>
                    </a:lnTo>
                    <a:lnTo>
                      <a:pt x="14258" y="6305"/>
                    </a:lnTo>
                    <a:lnTo>
                      <a:pt x="14802" y="6833"/>
                    </a:lnTo>
                    <a:lnTo>
                      <a:pt x="15330" y="7361"/>
                    </a:lnTo>
                    <a:lnTo>
                      <a:pt x="15842" y="7873"/>
                    </a:lnTo>
                    <a:lnTo>
                      <a:pt x="16322" y="8385"/>
                    </a:lnTo>
                    <a:lnTo>
                      <a:pt x="16770" y="8881"/>
                    </a:lnTo>
                    <a:lnTo>
                      <a:pt x="17202" y="9377"/>
                    </a:lnTo>
                    <a:lnTo>
                      <a:pt x="17602" y="9857"/>
                    </a:lnTo>
                    <a:lnTo>
                      <a:pt x="17954" y="10305"/>
                    </a:lnTo>
                    <a:lnTo>
                      <a:pt x="18274" y="10737"/>
                    </a:lnTo>
                    <a:lnTo>
                      <a:pt x="18562" y="11153"/>
                    </a:lnTo>
                    <a:lnTo>
                      <a:pt x="18802" y="11538"/>
                    </a:lnTo>
                    <a:lnTo>
                      <a:pt x="18994" y="11890"/>
                    </a:lnTo>
                    <a:lnTo>
                      <a:pt x="19154" y="12210"/>
                    </a:lnTo>
                    <a:lnTo>
                      <a:pt x="19154" y="12210"/>
                    </a:lnTo>
                    <a:lnTo>
                      <a:pt x="19202" y="12370"/>
                    </a:lnTo>
                    <a:lnTo>
                      <a:pt x="19234" y="12530"/>
                    </a:lnTo>
                    <a:lnTo>
                      <a:pt x="19234" y="12690"/>
                    </a:lnTo>
                    <a:lnTo>
                      <a:pt x="19234" y="12866"/>
                    </a:lnTo>
                    <a:lnTo>
                      <a:pt x="19202" y="13042"/>
                    </a:lnTo>
                    <a:lnTo>
                      <a:pt x="19154" y="13218"/>
                    </a:lnTo>
                    <a:lnTo>
                      <a:pt x="19074" y="13394"/>
                    </a:lnTo>
                    <a:lnTo>
                      <a:pt x="18994" y="13586"/>
                    </a:lnTo>
                    <a:lnTo>
                      <a:pt x="18898" y="13778"/>
                    </a:lnTo>
                    <a:lnTo>
                      <a:pt x="18770" y="13986"/>
                    </a:lnTo>
                    <a:lnTo>
                      <a:pt x="18642" y="14178"/>
                    </a:lnTo>
                    <a:lnTo>
                      <a:pt x="18482" y="14386"/>
                    </a:lnTo>
                    <a:lnTo>
                      <a:pt x="18146" y="14802"/>
                    </a:lnTo>
                    <a:lnTo>
                      <a:pt x="17746" y="15218"/>
                    </a:lnTo>
                    <a:lnTo>
                      <a:pt x="17298" y="15650"/>
                    </a:lnTo>
                    <a:lnTo>
                      <a:pt x="16818" y="16098"/>
                    </a:lnTo>
                    <a:lnTo>
                      <a:pt x="16290" y="16530"/>
                    </a:lnTo>
                    <a:lnTo>
                      <a:pt x="15730" y="16978"/>
                    </a:lnTo>
                    <a:lnTo>
                      <a:pt x="15138" y="17426"/>
                    </a:lnTo>
                    <a:lnTo>
                      <a:pt x="14514" y="17874"/>
                    </a:lnTo>
                    <a:lnTo>
                      <a:pt x="13874" y="18322"/>
                    </a:lnTo>
                    <a:lnTo>
                      <a:pt x="13234" y="18754"/>
                    </a:lnTo>
                    <a:lnTo>
                      <a:pt x="12578" y="19186"/>
                    </a:lnTo>
                    <a:lnTo>
                      <a:pt x="11906" y="19602"/>
                    </a:lnTo>
                    <a:lnTo>
                      <a:pt x="10593" y="20418"/>
                    </a:lnTo>
                    <a:lnTo>
                      <a:pt x="9313" y="21170"/>
                    </a:lnTo>
                    <a:lnTo>
                      <a:pt x="8113" y="21842"/>
                    </a:lnTo>
                    <a:lnTo>
                      <a:pt x="7025" y="22434"/>
                    </a:lnTo>
                    <a:lnTo>
                      <a:pt x="6097" y="22930"/>
                    </a:lnTo>
                    <a:lnTo>
                      <a:pt x="5377" y="23298"/>
                    </a:lnTo>
                    <a:lnTo>
                      <a:pt x="4881" y="23538"/>
                    </a:lnTo>
                    <a:lnTo>
                      <a:pt x="4881" y="23538"/>
                    </a:lnTo>
                    <a:lnTo>
                      <a:pt x="4801" y="23554"/>
                    </a:lnTo>
                    <a:lnTo>
                      <a:pt x="4689" y="23538"/>
                    </a:lnTo>
                    <a:lnTo>
                      <a:pt x="4577" y="23490"/>
                    </a:lnTo>
                    <a:lnTo>
                      <a:pt x="4465" y="23426"/>
                    </a:lnTo>
                    <a:lnTo>
                      <a:pt x="4353" y="23314"/>
                    </a:lnTo>
                    <a:lnTo>
                      <a:pt x="4225" y="23170"/>
                    </a:lnTo>
                    <a:lnTo>
                      <a:pt x="4097" y="22994"/>
                    </a:lnTo>
                    <a:lnTo>
                      <a:pt x="3953" y="22802"/>
                    </a:lnTo>
                    <a:lnTo>
                      <a:pt x="3809" y="22578"/>
                    </a:lnTo>
                    <a:lnTo>
                      <a:pt x="3665" y="22322"/>
                    </a:lnTo>
                    <a:lnTo>
                      <a:pt x="3377" y="21746"/>
                    </a:lnTo>
                    <a:lnTo>
                      <a:pt x="3073" y="21074"/>
                    </a:lnTo>
                    <a:lnTo>
                      <a:pt x="2753" y="20322"/>
                    </a:lnTo>
                    <a:lnTo>
                      <a:pt x="2449" y="19490"/>
                    </a:lnTo>
                    <a:lnTo>
                      <a:pt x="2145" y="18610"/>
                    </a:lnTo>
                    <a:lnTo>
                      <a:pt x="1841" y="17650"/>
                    </a:lnTo>
                    <a:lnTo>
                      <a:pt x="1537" y="16658"/>
                    </a:lnTo>
                    <a:lnTo>
                      <a:pt x="1265" y="15618"/>
                    </a:lnTo>
                    <a:lnTo>
                      <a:pt x="1009" y="14546"/>
                    </a:lnTo>
                    <a:lnTo>
                      <a:pt x="769" y="13458"/>
                    </a:lnTo>
                    <a:lnTo>
                      <a:pt x="545" y="12354"/>
                    </a:lnTo>
                    <a:lnTo>
                      <a:pt x="369" y="11249"/>
                    </a:lnTo>
                    <a:lnTo>
                      <a:pt x="209" y="10145"/>
                    </a:lnTo>
                    <a:lnTo>
                      <a:pt x="97" y="9041"/>
                    </a:lnTo>
                    <a:lnTo>
                      <a:pt x="49" y="8513"/>
                    </a:lnTo>
                    <a:lnTo>
                      <a:pt x="17" y="7985"/>
                    </a:lnTo>
                    <a:lnTo>
                      <a:pt x="1" y="7457"/>
                    </a:lnTo>
                    <a:lnTo>
                      <a:pt x="1" y="6945"/>
                    </a:lnTo>
                    <a:lnTo>
                      <a:pt x="1" y="6433"/>
                    </a:lnTo>
                    <a:lnTo>
                      <a:pt x="17" y="5937"/>
                    </a:lnTo>
                    <a:lnTo>
                      <a:pt x="49" y="5457"/>
                    </a:lnTo>
                    <a:lnTo>
                      <a:pt x="81" y="4993"/>
                    </a:lnTo>
                    <a:lnTo>
                      <a:pt x="145" y="4529"/>
                    </a:lnTo>
                    <a:lnTo>
                      <a:pt x="209" y="4097"/>
                    </a:lnTo>
                    <a:lnTo>
                      <a:pt x="305" y="3665"/>
                    </a:lnTo>
                    <a:lnTo>
                      <a:pt x="401" y="3265"/>
                    </a:lnTo>
                    <a:lnTo>
                      <a:pt x="513" y="2865"/>
                    </a:lnTo>
                    <a:lnTo>
                      <a:pt x="657" y="2497"/>
                    </a:lnTo>
                    <a:lnTo>
                      <a:pt x="801" y="2161"/>
                    </a:lnTo>
                    <a:lnTo>
                      <a:pt x="977" y="1825"/>
                    </a:lnTo>
                    <a:lnTo>
                      <a:pt x="1153" y="1521"/>
                    </a:lnTo>
                    <a:lnTo>
                      <a:pt x="1361" y="1249"/>
                    </a:lnTo>
                    <a:lnTo>
                      <a:pt x="1585" y="993"/>
                    </a:lnTo>
                    <a:lnTo>
                      <a:pt x="1825" y="769"/>
                    </a:lnTo>
                    <a:lnTo>
                      <a:pt x="2081" y="561"/>
                    </a:lnTo>
                    <a:lnTo>
                      <a:pt x="2369" y="385"/>
                    </a:lnTo>
                    <a:lnTo>
                      <a:pt x="2673" y="257"/>
                    </a:lnTo>
                    <a:lnTo>
                      <a:pt x="2993" y="129"/>
                    </a:lnTo>
                    <a:lnTo>
                      <a:pt x="3345" y="49"/>
                    </a:lnTo>
                    <a:lnTo>
                      <a:pt x="3713" y="1"/>
                    </a:lnTo>
                    <a:lnTo>
                      <a:pt x="37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1087949" y="2154232"/>
                <a:ext cx="445457" cy="685312"/>
              </a:xfrm>
              <a:custGeom>
                <a:rect b="b" l="l" r="r" t="t"/>
                <a:pathLst>
                  <a:path extrusionOk="0" h="36212" w="23538">
                    <a:moveTo>
                      <a:pt x="16481" y="1649"/>
                    </a:moveTo>
                    <a:lnTo>
                      <a:pt x="16481" y="1649"/>
                    </a:lnTo>
                    <a:lnTo>
                      <a:pt x="16593" y="1825"/>
                    </a:lnTo>
                    <a:lnTo>
                      <a:pt x="16721" y="2017"/>
                    </a:lnTo>
                    <a:lnTo>
                      <a:pt x="16961" y="2449"/>
                    </a:lnTo>
                    <a:lnTo>
                      <a:pt x="17217" y="2977"/>
                    </a:lnTo>
                    <a:lnTo>
                      <a:pt x="17489" y="3585"/>
                    </a:lnTo>
                    <a:lnTo>
                      <a:pt x="17761" y="4241"/>
                    </a:lnTo>
                    <a:lnTo>
                      <a:pt x="18049" y="4977"/>
                    </a:lnTo>
                    <a:lnTo>
                      <a:pt x="18321" y="5761"/>
                    </a:lnTo>
                    <a:lnTo>
                      <a:pt x="18609" y="6609"/>
                    </a:lnTo>
                    <a:lnTo>
                      <a:pt x="18897" y="7489"/>
                    </a:lnTo>
                    <a:lnTo>
                      <a:pt x="19185" y="8417"/>
                    </a:lnTo>
                    <a:lnTo>
                      <a:pt x="19473" y="9393"/>
                    </a:lnTo>
                    <a:lnTo>
                      <a:pt x="19761" y="10385"/>
                    </a:lnTo>
                    <a:lnTo>
                      <a:pt x="20338" y="12450"/>
                    </a:lnTo>
                    <a:lnTo>
                      <a:pt x="20882" y="14594"/>
                    </a:lnTo>
                    <a:lnTo>
                      <a:pt x="21410" y="16738"/>
                    </a:lnTo>
                    <a:lnTo>
                      <a:pt x="21890" y="18882"/>
                    </a:lnTo>
                    <a:lnTo>
                      <a:pt x="22338" y="20946"/>
                    </a:lnTo>
                    <a:lnTo>
                      <a:pt x="22722" y="22898"/>
                    </a:lnTo>
                    <a:lnTo>
                      <a:pt x="23042" y="24722"/>
                    </a:lnTo>
                    <a:lnTo>
                      <a:pt x="23170" y="25554"/>
                    </a:lnTo>
                    <a:lnTo>
                      <a:pt x="23282" y="26338"/>
                    </a:lnTo>
                    <a:lnTo>
                      <a:pt x="23378" y="27075"/>
                    </a:lnTo>
                    <a:lnTo>
                      <a:pt x="23458" y="27731"/>
                    </a:lnTo>
                    <a:lnTo>
                      <a:pt x="23506" y="28323"/>
                    </a:lnTo>
                    <a:lnTo>
                      <a:pt x="23538" y="28851"/>
                    </a:lnTo>
                    <a:lnTo>
                      <a:pt x="23538" y="28851"/>
                    </a:lnTo>
                    <a:lnTo>
                      <a:pt x="23522" y="29091"/>
                    </a:lnTo>
                    <a:lnTo>
                      <a:pt x="23490" y="29331"/>
                    </a:lnTo>
                    <a:lnTo>
                      <a:pt x="23442" y="29571"/>
                    </a:lnTo>
                    <a:lnTo>
                      <a:pt x="23362" y="29811"/>
                    </a:lnTo>
                    <a:lnTo>
                      <a:pt x="23266" y="30035"/>
                    </a:lnTo>
                    <a:lnTo>
                      <a:pt x="23154" y="30275"/>
                    </a:lnTo>
                    <a:lnTo>
                      <a:pt x="23010" y="30499"/>
                    </a:lnTo>
                    <a:lnTo>
                      <a:pt x="22850" y="30739"/>
                    </a:lnTo>
                    <a:lnTo>
                      <a:pt x="22674" y="30963"/>
                    </a:lnTo>
                    <a:lnTo>
                      <a:pt x="22482" y="31187"/>
                    </a:lnTo>
                    <a:lnTo>
                      <a:pt x="22274" y="31411"/>
                    </a:lnTo>
                    <a:lnTo>
                      <a:pt x="22050" y="31619"/>
                    </a:lnTo>
                    <a:lnTo>
                      <a:pt x="21794" y="31843"/>
                    </a:lnTo>
                    <a:lnTo>
                      <a:pt x="21538" y="32051"/>
                    </a:lnTo>
                    <a:lnTo>
                      <a:pt x="21266" y="32259"/>
                    </a:lnTo>
                    <a:lnTo>
                      <a:pt x="20978" y="32467"/>
                    </a:lnTo>
                    <a:lnTo>
                      <a:pt x="20674" y="32659"/>
                    </a:lnTo>
                    <a:lnTo>
                      <a:pt x="20354" y="32867"/>
                    </a:lnTo>
                    <a:lnTo>
                      <a:pt x="19697" y="33251"/>
                    </a:lnTo>
                    <a:lnTo>
                      <a:pt x="18993" y="33603"/>
                    </a:lnTo>
                    <a:lnTo>
                      <a:pt x="18257" y="33955"/>
                    </a:lnTo>
                    <a:lnTo>
                      <a:pt x="17489" y="34291"/>
                    </a:lnTo>
                    <a:lnTo>
                      <a:pt x="16705" y="34595"/>
                    </a:lnTo>
                    <a:lnTo>
                      <a:pt x="15889" y="34883"/>
                    </a:lnTo>
                    <a:lnTo>
                      <a:pt x="15073" y="35139"/>
                    </a:lnTo>
                    <a:lnTo>
                      <a:pt x="14257" y="35379"/>
                    </a:lnTo>
                    <a:lnTo>
                      <a:pt x="13441" y="35587"/>
                    </a:lnTo>
                    <a:lnTo>
                      <a:pt x="12625" y="35763"/>
                    </a:lnTo>
                    <a:lnTo>
                      <a:pt x="11825" y="35907"/>
                    </a:lnTo>
                    <a:lnTo>
                      <a:pt x="11041" y="36035"/>
                    </a:lnTo>
                    <a:lnTo>
                      <a:pt x="10273" y="36131"/>
                    </a:lnTo>
                    <a:lnTo>
                      <a:pt x="9553" y="36179"/>
                    </a:lnTo>
                    <a:lnTo>
                      <a:pt x="8849" y="36211"/>
                    </a:lnTo>
                    <a:lnTo>
                      <a:pt x="8193" y="36195"/>
                    </a:lnTo>
                    <a:lnTo>
                      <a:pt x="7889" y="36179"/>
                    </a:lnTo>
                    <a:lnTo>
                      <a:pt x="7601" y="36147"/>
                    </a:lnTo>
                    <a:lnTo>
                      <a:pt x="7313" y="36115"/>
                    </a:lnTo>
                    <a:lnTo>
                      <a:pt x="7041" y="36067"/>
                    </a:lnTo>
                    <a:lnTo>
                      <a:pt x="6785" y="36003"/>
                    </a:lnTo>
                    <a:lnTo>
                      <a:pt x="6561" y="35939"/>
                    </a:lnTo>
                    <a:lnTo>
                      <a:pt x="6337" y="35859"/>
                    </a:lnTo>
                    <a:lnTo>
                      <a:pt x="6129" y="35779"/>
                    </a:lnTo>
                    <a:lnTo>
                      <a:pt x="5937" y="35683"/>
                    </a:lnTo>
                    <a:lnTo>
                      <a:pt x="5777" y="35571"/>
                    </a:lnTo>
                    <a:lnTo>
                      <a:pt x="5617" y="35443"/>
                    </a:lnTo>
                    <a:lnTo>
                      <a:pt x="5489" y="35315"/>
                    </a:lnTo>
                    <a:lnTo>
                      <a:pt x="5393" y="35171"/>
                    </a:lnTo>
                    <a:lnTo>
                      <a:pt x="5297" y="35027"/>
                    </a:lnTo>
                    <a:lnTo>
                      <a:pt x="5297" y="35027"/>
                    </a:lnTo>
                    <a:lnTo>
                      <a:pt x="5137" y="34659"/>
                    </a:lnTo>
                    <a:lnTo>
                      <a:pt x="4977" y="34195"/>
                    </a:lnTo>
                    <a:lnTo>
                      <a:pt x="4801" y="33635"/>
                    </a:lnTo>
                    <a:lnTo>
                      <a:pt x="4609" y="33011"/>
                    </a:lnTo>
                    <a:lnTo>
                      <a:pt x="4416" y="32291"/>
                    </a:lnTo>
                    <a:lnTo>
                      <a:pt x="4224" y="31507"/>
                    </a:lnTo>
                    <a:lnTo>
                      <a:pt x="3808" y="29763"/>
                    </a:lnTo>
                    <a:lnTo>
                      <a:pt x="3392" y="27795"/>
                    </a:lnTo>
                    <a:lnTo>
                      <a:pt x="2960" y="25698"/>
                    </a:lnTo>
                    <a:lnTo>
                      <a:pt x="2528" y="23490"/>
                    </a:lnTo>
                    <a:lnTo>
                      <a:pt x="2096" y="21218"/>
                    </a:lnTo>
                    <a:lnTo>
                      <a:pt x="1696" y="18962"/>
                    </a:lnTo>
                    <a:lnTo>
                      <a:pt x="1328" y="16754"/>
                    </a:lnTo>
                    <a:lnTo>
                      <a:pt x="976" y="14658"/>
                    </a:lnTo>
                    <a:lnTo>
                      <a:pt x="672" y="12722"/>
                    </a:lnTo>
                    <a:lnTo>
                      <a:pt x="416" y="10977"/>
                    </a:lnTo>
                    <a:lnTo>
                      <a:pt x="208" y="9505"/>
                    </a:lnTo>
                    <a:lnTo>
                      <a:pt x="80" y="8337"/>
                    </a:lnTo>
                    <a:lnTo>
                      <a:pt x="32" y="7889"/>
                    </a:lnTo>
                    <a:lnTo>
                      <a:pt x="0" y="7537"/>
                    </a:lnTo>
                    <a:lnTo>
                      <a:pt x="0" y="7537"/>
                    </a:lnTo>
                    <a:lnTo>
                      <a:pt x="16" y="7377"/>
                    </a:lnTo>
                    <a:lnTo>
                      <a:pt x="32" y="7217"/>
                    </a:lnTo>
                    <a:lnTo>
                      <a:pt x="64" y="7041"/>
                    </a:lnTo>
                    <a:lnTo>
                      <a:pt x="112" y="6881"/>
                    </a:lnTo>
                    <a:lnTo>
                      <a:pt x="176" y="6705"/>
                    </a:lnTo>
                    <a:lnTo>
                      <a:pt x="240" y="6513"/>
                    </a:lnTo>
                    <a:lnTo>
                      <a:pt x="336" y="6337"/>
                    </a:lnTo>
                    <a:lnTo>
                      <a:pt x="448" y="6145"/>
                    </a:lnTo>
                    <a:lnTo>
                      <a:pt x="688" y="5761"/>
                    </a:lnTo>
                    <a:lnTo>
                      <a:pt x="992" y="5361"/>
                    </a:lnTo>
                    <a:lnTo>
                      <a:pt x="1344" y="4961"/>
                    </a:lnTo>
                    <a:lnTo>
                      <a:pt x="1728" y="4545"/>
                    </a:lnTo>
                    <a:lnTo>
                      <a:pt x="2160" y="4129"/>
                    </a:lnTo>
                    <a:lnTo>
                      <a:pt x="2640" y="3729"/>
                    </a:lnTo>
                    <a:lnTo>
                      <a:pt x="3136" y="3329"/>
                    </a:lnTo>
                    <a:lnTo>
                      <a:pt x="3680" y="2929"/>
                    </a:lnTo>
                    <a:lnTo>
                      <a:pt x="4240" y="2545"/>
                    </a:lnTo>
                    <a:lnTo>
                      <a:pt x="4833" y="2177"/>
                    </a:lnTo>
                    <a:lnTo>
                      <a:pt x="5457" y="1825"/>
                    </a:lnTo>
                    <a:lnTo>
                      <a:pt x="6097" y="1505"/>
                    </a:lnTo>
                    <a:lnTo>
                      <a:pt x="6737" y="1201"/>
                    </a:lnTo>
                    <a:lnTo>
                      <a:pt x="7409" y="929"/>
                    </a:lnTo>
                    <a:lnTo>
                      <a:pt x="8081" y="673"/>
                    </a:lnTo>
                    <a:lnTo>
                      <a:pt x="8769" y="465"/>
                    </a:lnTo>
                    <a:lnTo>
                      <a:pt x="9457" y="289"/>
                    </a:lnTo>
                    <a:lnTo>
                      <a:pt x="9809" y="209"/>
                    </a:lnTo>
                    <a:lnTo>
                      <a:pt x="10145" y="145"/>
                    </a:lnTo>
                    <a:lnTo>
                      <a:pt x="10497" y="97"/>
                    </a:lnTo>
                    <a:lnTo>
                      <a:pt x="10833" y="49"/>
                    </a:lnTo>
                    <a:lnTo>
                      <a:pt x="11185" y="17"/>
                    </a:lnTo>
                    <a:lnTo>
                      <a:pt x="11521" y="1"/>
                    </a:lnTo>
                    <a:lnTo>
                      <a:pt x="11857" y="1"/>
                    </a:lnTo>
                    <a:lnTo>
                      <a:pt x="12209" y="1"/>
                    </a:lnTo>
                    <a:lnTo>
                      <a:pt x="12529" y="33"/>
                    </a:lnTo>
                    <a:lnTo>
                      <a:pt x="12865" y="65"/>
                    </a:lnTo>
                    <a:lnTo>
                      <a:pt x="13201" y="113"/>
                    </a:lnTo>
                    <a:lnTo>
                      <a:pt x="13521" y="161"/>
                    </a:lnTo>
                    <a:lnTo>
                      <a:pt x="13841" y="241"/>
                    </a:lnTo>
                    <a:lnTo>
                      <a:pt x="14161" y="337"/>
                    </a:lnTo>
                    <a:lnTo>
                      <a:pt x="14465" y="449"/>
                    </a:lnTo>
                    <a:lnTo>
                      <a:pt x="14769" y="561"/>
                    </a:lnTo>
                    <a:lnTo>
                      <a:pt x="15073" y="705"/>
                    </a:lnTo>
                    <a:lnTo>
                      <a:pt x="15361" y="865"/>
                    </a:lnTo>
                    <a:lnTo>
                      <a:pt x="15649" y="1025"/>
                    </a:lnTo>
                    <a:lnTo>
                      <a:pt x="15937" y="1217"/>
                    </a:lnTo>
                    <a:lnTo>
                      <a:pt x="16209" y="1425"/>
                    </a:lnTo>
                    <a:lnTo>
                      <a:pt x="16481" y="1649"/>
                    </a:lnTo>
                    <a:lnTo>
                      <a:pt x="16481" y="1649"/>
                    </a:lnTo>
                    <a:close/>
                  </a:path>
                </a:pathLst>
              </a:custGeom>
              <a:solidFill>
                <a:srgbClr val="2D3D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594969" y="1094400"/>
                <a:ext cx="633514" cy="860047"/>
              </a:xfrm>
              <a:custGeom>
                <a:rect b="b" l="l" r="r" t="t"/>
                <a:pathLst>
                  <a:path extrusionOk="0" h="45445" w="33475">
                    <a:moveTo>
                      <a:pt x="7361" y="273"/>
                    </a:moveTo>
                    <a:lnTo>
                      <a:pt x="7361" y="273"/>
                    </a:lnTo>
                    <a:lnTo>
                      <a:pt x="7889" y="353"/>
                    </a:lnTo>
                    <a:lnTo>
                      <a:pt x="8449" y="401"/>
                    </a:lnTo>
                    <a:lnTo>
                      <a:pt x="9009" y="401"/>
                    </a:lnTo>
                    <a:lnTo>
                      <a:pt x="9601" y="401"/>
                    </a:lnTo>
                    <a:lnTo>
                      <a:pt x="10177" y="369"/>
                    </a:lnTo>
                    <a:lnTo>
                      <a:pt x="10785" y="321"/>
                    </a:lnTo>
                    <a:lnTo>
                      <a:pt x="12001" y="209"/>
                    </a:lnTo>
                    <a:lnTo>
                      <a:pt x="12001" y="209"/>
                    </a:lnTo>
                    <a:lnTo>
                      <a:pt x="13169" y="97"/>
                    </a:lnTo>
                    <a:lnTo>
                      <a:pt x="13761" y="49"/>
                    </a:lnTo>
                    <a:lnTo>
                      <a:pt x="14353" y="17"/>
                    </a:lnTo>
                    <a:lnTo>
                      <a:pt x="14962" y="1"/>
                    </a:lnTo>
                    <a:lnTo>
                      <a:pt x="15554" y="17"/>
                    </a:lnTo>
                    <a:lnTo>
                      <a:pt x="16146" y="33"/>
                    </a:lnTo>
                    <a:lnTo>
                      <a:pt x="16754" y="81"/>
                    </a:lnTo>
                    <a:lnTo>
                      <a:pt x="17346" y="177"/>
                    </a:lnTo>
                    <a:lnTo>
                      <a:pt x="17938" y="289"/>
                    </a:lnTo>
                    <a:lnTo>
                      <a:pt x="18242" y="369"/>
                    </a:lnTo>
                    <a:lnTo>
                      <a:pt x="18530" y="449"/>
                    </a:lnTo>
                    <a:lnTo>
                      <a:pt x="18834" y="545"/>
                    </a:lnTo>
                    <a:lnTo>
                      <a:pt x="19122" y="657"/>
                    </a:lnTo>
                    <a:lnTo>
                      <a:pt x="19410" y="769"/>
                    </a:lnTo>
                    <a:lnTo>
                      <a:pt x="19698" y="897"/>
                    </a:lnTo>
                    <a:lnTo>
                      <a:pt x="20002" y="1041"/>
                    </a:lnTo>
                    <a:lnTo>
                      <a:pt x="20290" y="1201"/>
                    </a:lnTo>
                    <a:lnTo>
                      <a:pt x="20578" y="1361"/>
                    </a:lnTo>
                    <a:lnTo>
                      <a:pt x="20850" y="1553"/>
                    </a:lnTo>
                    <a:lnTo>
                      <a:pt x="21138" y="1745"/>
                    </a:lnTo>
                    <a:lnTo>
                      <a:pt x="21426" y="1953"/>
                    </a:lnTo>
                    <a:lnTo>
                      <a:pt x="21426" y="1953"/>
                    </a:lnTo>
                    <a:lnTo>
                      <a:pt x="21634" y="2129"/>
                    </a:lnTo>
                    <a:lnTo>
                      <a:pt x="21826" y="2321"/>
                    </a:lnTo>
                    <a:lnTo>
                      <a:pt x="22018" y="2513"/>
                    </a:lnTo>
                    <a:lnTo>
                      <a:pt x="22210" y="2721"/>
                    </a:lnTo>
                    <a:lnTo>
                      <a:pt x="22386" y="2929"/>
                    </a:lnTo>
                    <a:lnTo>
                      <a:pt x="22546" y="3153"/>
                    </a:lnTo>
                    <a:lnTo>
                      <a:pt x="22706" y="3393"/>
                    </a:lnTo>
                    <a:lnTo>
                      <a:pt x="22850" y="3633"/>
                    </a:lnTo>
                    <a:lnTo>
                      <a:pt x="22994" y="3889"/>
                    </a:lnTo>
                    <a:lnTo>
                      <a:pt x="23138" y="4145"/>
                    </a:lnTo>
                    <a:lnTo>
                      <a:pt x="23266" y="4417"/>
                    </a:lnTo>
                    <a:lnTo>
                      <a:pt x="23378" y="4689"/>
                    </a:lnTo>
                    <a:lnTo>
                      <a:pt x="23602" y="5265"/>
                    </a:lnTo>
                    <a:lnTo>
                      <a:pt x="23794" y="5857"/>
                    </a:lnTo>
                    <a:lnTo>
                      <a:pt x="23970" y="6481"/>
                    </a:lnTo>
                    <a:lnTo>
                      <a:pt x="24114" y="7121"/>
                    </a:lnTo>
                    <a:lnTo>
                      <a:pt x="24242" y="7793"/>
                    </a:lnTo>
                    <a:lnTo>
                      <a:pt x="24338" y="8466"/>
                    </a:lnTo>
                    <a:lnTo>
                      <a:pt x="24434" y="9170"/>
                    </a:lnTo>
                    <a:lnTo>
                      <a:pt x="24514" y="9874"/>
                    </a:lnTo>
                    <a:lnTo>
                      <a:pt x="24562" y="10578"/>
                    </a:lnTo>
                    <a:lnTo>
                      <a:pt x="24610" y="11298"/>
                    </a:lnTo>
                    <a:lnTo>
                      <a:pt x="24690" y="12738"/>
                    </a:lnTo>
                    <a:lnTo>
                      <a:pt x="24738" y="14178"/>
                    </a:lnTo>
                    <a:lnTo>
                      <a:pt x="24786" y="16946"/>
                    </a:lnTo>
                    <a:lnTo>
                      <a:pt x="24834" y="18226"/>
                    </a:lnTo>
                    <a:lnTo>
                      <a:pt x="24882" y="18850"/>
                    </a:lnTo>
                    <a:lnTo>
                      <a:pt x="24914" y="19442"/>
                    </a:lnTo>
                    <a:lnTo>
                      <a:pt x="24978" y="20002"/>
                    </a:lnTo>
                    <a:lnTo>
                      <a:pt x="25042" y="20530"/>
                    </a:lnTo>
                    <a:lnTo>
                      <a:pt x="25122" y="21026"/>
                    </a:lnTo>
                    <a:lnTo>
                      <a:pt x="25218" y="21490"/>
                    </a:lnTo>
                    <a:lnTo>
                      <a:pt x="25218" y="21490"/>
                    </a:lnTo>
                    <a:lnTo>
                      <a:pt x="25282" y="21698"/>
                    </a:lnTo>
                    <a:lnTo>
                      <a:pt x="25346" y="21906"/>
                    </a:lnTo>
                    <a:lnTo>
                      <a:pt x="25426" y="22114"/>
                    </a:lnTo>
                    <a:lnTo>
                      <a:pt x="25522" y="22290"/>
                    </a:lnTo>
                    <a:lnTo>
                      <a:pt x="25618" y="22482"/>
                    </a:lnTo>
                    <a:lnTo>
                      <a:pt x="25730" y="22642"/>
                    </a:lnTo>
                    <a:lnTo>
                      <a:pt x="25842" y="22819"/>
                    </a:lnTo>
                    <a:lnTo>
                      <a:pt x="25970" y="22963"/>
                    </a:lnTo>
                    <a:lnTo>
                      <a:pt x="26114" y="23123"/>
                    </a:lnTo>
                    <a:lnTo>
                      <a:pt x="26242" y="23267"/>
                    </a:lnTo>
                    <a:lnTo>
                      <a:pt x="26562" y="23539"/>
                    </a:lnTo>
                    <a:lnTo>
                      <a:pt x="26882" y="23795"/>
                    </a:lnTo>
                    <a:lnTo>
                      <a:pt x="27234" y="24035"/>
                    </a:lnTo>
                    <a:lnTo>
                      <a:pt x="27618" y="24275"/>
                    </a:lnTo>
                    <a:lnTo>
                      <a:pt x="28002" y="24499"/>
                    </a:lnTo>
                    <a:lnTo>
                      <a:pt x="28802" y="24947"/>
                    </a:lnTo>
                    <a:lnTo>
                      <a:pt x="29202" y="25187"/>
                    </a:lnTo>
                    <a:lnTo>
                      <a:pt x="29618" y="25427"/>
                    </a:lnTo>
                    <a:lnTo>
                      <a:pt x="30018" y="25683"/>
                    </a:lnTo>
                    <a:lnTo>
                      <a:pt x="30418" y="25971"/>
                    </a:lnTo>
                    <a:lnTo>
                      <a:pt x="30819" y="26259"/>
                    </a:lnTo>
                    <a:lnTo>
                      <a:pt x="31187" y="26595"/>
                    </a:lnTo>
                    <a:lnTo>
                      <a:pt x="31555" y="26947"/>
                    </a:lnTo>
                    <a:lnTo>
                      <a:pt x="31731" y="27139"/>
                    </a:lnTo>
                    <a:lnTo>
                      <a:pt x="31891" y="27331"/>
                    </a:lnTo>
                    <a:lnTo>
                      <a:pt x="32051" y="27539"/>
                    </a:lnTo>
                    <a:lnTo>
                      <a:pt x="32211" y="27763"/>
                    </a:lnTo>
                    <a:lnTo>
                      <a:pt x="32355" y="27987"/>
                    </a:lnTo>
                    <a:lnTo>
                      <a:pt x="32499" y="28227"/>
                    </a:lnTo>
                    <a:lnTo>
                      <a:pt x="32627" y="28483"/>
                    </a:lnTo>
                    <a:lnTo>
                      <a:pt x="32755" y="28739"/>
                    </a:lnTo>
                    <a:lnTo>
                      <a:pt x="32867" y="29011"/>
                    </a:lnTo>
                    <a:lnTo>
                      <a:pt x="32979" y="29315"/>
                    </a:lnTo>
                    <a:lnTo>
                      <a:pt x="33075" y="29603"/>
                    </a:lnTo>
                    <a:lnTo>
                      <a:pt x="33171" y="29923"/>
                    </a:lnTo>
                    <a:lnTo>
                      <a:pt x="33251" y="30259"/>
                    </a:lnTo>
                    <a:lnTo>
                      <a:pt x="33315" y="30611"/>
                    </a:lnTo>
                    <a:lnTo>
                      <a:pt x="33363" y="30963"/>
                    </a:lnTo>
                    <a:lnTo>
                      <a:pt x="33411" y="31347"/>
                    </a:lnTo>
                    <a:lnTo>
                      <a:pt x="33443" y="31747"/>
                    </a:lnTo>
                    <a:lnTo>
                      <a:pt x="33475" y="32147"/>
                    </a:lnTo>
                    <a:lnTo>
                      <a:pt x="33475" y="32579"/>
                    </a:lnTo>
                    <a:lnTo>
                      <a:pt x="33475" y="33027"/>
                    </a:lnTo>
                    <a:lnTo>
                      <a:pt x="33459" y="33491"/>
                    </a:lnTo>
                    <a:lnTo>
                      <a:pt x="33411" y="33971"/>
                    </a:lnTo>
                    <a:lnTo>
                      <a:pt x="33363" y="34483"/>
                    </a:lnTo>
                    <a:lnTo>
                      <a:pt x="33315" y="35011"/>
                    </a:lnTo>
                    <a:lnTo>
                      <a:pt x="33235" y="35555"/>
                    </a:lnTo>
                    <a:lnTo>
                      <a:pt x="33139" y="36115"/>
                    </a:lnTo>
                    <a:lnTo>
                      <a:pt x="33139" y="36115"/>
                    </a:lnTo>
                    <a:lnTo>
                      <a:pt x="33075" y="36403"/>
                    </a:lnTo>
                    <a:lnTo>
                      <a:pt x="33011" y="36691"/>
                    </a:lnTo>
                    <a:lnTo>
                      <a:pt x="32931" y="36963"/>
                    </a:lnTo>
                    <a:lnTo>
                      <a:pt x="32851" y="37235"/>
                    </a:lnTo>
                    <a:lnTo>
                      <a:pt x="32755" y="37507"/>
                    </a:lnTo>
                    <a:lnTo>
                      <a:pt x="32659" y="37764"/>
                    </a:lnTo>
                    <a:lnTo>
                      <a:pt x="32547" y="38020"/>
                    </a:lnTo>
                    <a:lnTo>
                      <a:pt x="32435" y="38276"/>
                    </a:lnTo>
                    <a:lnTo>
                      <a:pt x="32163" y="38772"/>
                    </a:lnTo>
                    <a:lnTo>
                      <a:pt x="31859" y="39252"/>
                    </a:lnTo>
                    <a:lnTo>
                      <a:pt x="31539" y="39716"/>
                    </a:lnTo>
                    <a:lnTo>
                      <a:pt x="31171" y="40164"/>
                    </a:lnTo>
                    <a:lnTo>
                      <a:pt x="30787" y="40596"/>
                    </a:lnTo>
                    <a:lnTo>
                      <a:pt x="30370" y="40996"/>
                    </a:lnTo>
                    <a:lnTo>
                      <a:pt x="29938" y="41396"/>
                    </a:lnTo>
                    <a:lnTo>
                      <a:pt x="29458" y="41764"/>
                    </a:lnTo>
                    <a:lnTo>
                      <a:pt x="28978" y="42116"/>
                    </a:lnTo>
                    <a:lnTo>
                      <a:pt x="28450" y="42452"/>
                    </a:lnTo>
                    <a:lnTo>
                      <a:pt x="27922" y="42772"/>
                    </a:lnTo>
                    <a:lnTo>
                      <a:pt x="27362" y="43076"/>
                    </a:lnTo>
                    <a:lnTo>
                      <a:pt x="26786" y="43364"/>
                    </a:lnTo>
                    <a:lnTo>
                      <a:pt x="26194" y="43620"/>
                    </a:lnTo>
                    <a:lnTo>
                      <a:pt x="25586" y="43876"/>
                    </a:lnTo>
                    <a:lnTo>
                      <a:pt x="24962" y="44100"/>
                    </a:lnTo>
                    <a:lnTo>
                      <a:pt x="24322" y="44308"/>
                    </a:lnTo>
                    <a:lnTo>
                      <a:pt x="23666" y="44516"/>
                    </a:lnTo>
                    <a:lnTo>
                      <a:pt x="22994" y="44692"/>
                    </a:lnTo>
                    <a:lnTo>
                      <a:pt x="22322" y="44836"/>
                    </a:lnTo>
                    <a:lnTo>
                      <a:pt x="21634" y="44980"/>
                    </a:lnTo>
                    <a:lnTo>
                      <a:pt x="20930" y="45108"/>
                    </a:lnTo>
                    <a:lnTo>
                      <a:pt x="20226" y="45204"/>
                    </a:lnTo>
                    <a:lnTo>
                      <a:pt x="19522" y="45284"/>
                    </a:lnTo>
                    <a:lnTo>
                      <a:pt x="18818" y="45364"/>
                    </a:lnTo>
                    <a:lnTo>
                      <a:pt x="18098" y="45412"/>
                    </a:lnTo>
                    <a:lnTo>
                      <a:pt x="17378" y="45444"/>
                    </a:lnTo>
                    <a:lnTo>
                      <a:pt x="16658" y="45444"/>
                    </a:lnTo>
                    <a:lnTo>
                      <a:pt x="15938" y="45444"/>
                    </a:lnTo>
                    <a:lnTo>
                      <a:pt x="15218" y="45412"/>
                    </a:lnTo>
                    <a:lnTo>
                      <a:pt x="14497" y="45380"/>
                    </a:lnTo>
                    <a:lnTo>
                      <a:pt x="13777" y="45316"/>
                    </a:lnTo>
                    <a:lnTo>
                      <a:pt x="13073" y="45236"/>
                    </a:lnTo>
                    <a:lnTo>
                      <a:pt x="12369" y="45140"/>
                    </a:lnTo>
                    <a:lnTo>
                      <a:pt x="11681" y="45028"/>
                    </a:lnTo>
                    <a:lnTo>
                      <a:pt x="10993" y="44884"/>
                    </a:lnTo>
                    <a:lnTo>
                      <a:pt x="10321" y="44740"/>
                    </a:lnTo>
                    <a:lnTo>
                      <a:pt x="9649" y="44564"/>
                    </a:lnTo>
                    <a:lnTo>
                      <a:pt x="8993" y="44372"/>
                    </a:lnTo>
                    <a:lnTo>
                      <a:pt x="8353" y="44164"/>
                    </a:lnTo>
                    <a:lnTo>
                      <a:pt x="7729" y="43940"/>
                    </a:lnTo>
                    <a:lnTo>
                      <a:pt x="7121" y="43700"/>
                    </a:lnTo>
                    <a:lnTo>
                      <a:pt x="6529" y="43428"/>
                    </a:lnTo>
                    <a:lnTo>
                      <a:pt x="5953" y="43140"/>
                    </a:lnTo>
                    <a:lnTo>
                      <a:pt x="5409" y="42852"/>
                    </a:lnTo>
                    <a:lnTo>
                      <a:pt x="4865" y="42532"/>
                    </a:lnTo>
                    <a:lnTo>
                      <a:pt x="4353" y="42180"/>
                    </a:lnTo>
                    <a:lnTo>
                      <a:pt x="3873" y="41828"/>
                    </a:lnTo>
                    <a:lnTo>
                      <a:pt x="3409" y="41460"/>
                    </a:lnTo>
                    <a:lnTo>
                      <a:pt x="2961" y="41060"/>
                    </a:lnTo>
                    <a:lnTo>
                      <a:pt x="2561" y="40644"/>
                    </a:lnTo>
                    <a:lnTo>
                      <a:pt x="2177" y="40212"/>
                    </a:lnTo>
                    <a:lnTo>
                      <a:pt x="1825" y="39764"/>
                    </a:lnTo>
                    <a:lnTo>
                      <a:pt x="1489" y="39300"/>
                    </a:lnTo>
                    <a:lnTo>
                      <a:pt x="1201" y="38804"/>
                    </a:lnTo>
                    <a:lnTo>
                      <a:pt x="1073" y="38548"/>
                    </a:lnTo>
                    <a:lnTo>
                      <a:pt x="945" y="38292"/>
                    </a:lnTo>
                    <a:lnTo>
                      <a:pt x="817" y="38036"/>
                    </a:lnTo>
                    <a:lnTo>
                      <a:pt x="705" y="37780"/>
                    </a:lnTo>
                    <a:lnTo>
                      <a:pt x="609" y="37507"/>
                    </a:lnTo>
                    <a:lnTo>
                      <a:pt x="529" y="37219"/>
                    </a:lnTo>
                    <a:lnTo>
                      <a:pt x="433" y="36947"/>
                    </a:lnTo>
                    <a:lnTo>
                      <a:pt x="369" y="36659"/>
                    </a:lnTo>
                    <a:lnTo>
                      <a:pt x="305" y="36371"/>
                    </a:lnTo>
                    <a:lnTo>
                      <a:pt x="257" y="36083"/>
                    </a:lnTo>
                    <a:lnTo>
                      <a:pt x="257" y="36083"/>
                    </a:lnTo>
                    <a:lnTo>
                      <a:pt x="129" y="35283"/>
                    </a:lnTo>
                    <a:lnTo>
                      <a:pt x="49" y="34531"/>
                    </a:lnTo>
                    <a:lnTo>
                      <a:pt x="17" y="33843"/>
                    </a:lnTo>
                    <a:lnTo>
                      <a:pt x="1" y="33203"/>
                    </a:lnTo>
                    <a:lnTo>
                      <a:pt x="33" y="32611"/>
                    </a:lnTo>
                    <a:lnTo>
                      <a:pt x="81" y="32067"/>
                    </a:lnTo>
                    <a:lnTo>
                      <a:pt x="161" y="31555"/>
                    </a:lnTo>
                    <a:lnTo>
                      <a:pt x="257" y="31091"/>
                    </a:lnTo>
                    <a:lnTo>
                      <a:pt x="369" y="30643"/>
                    </a:lnTo>
                    <a:lnTo>
                      <a:pt x="513" y="30243"/>
                    </a:lnTo>
                    <a:lnTo>
                      <a:pt x="657" y="29843"/>
                    </a:lnTo>
                    <a:lnTo>
                      <a:pt x="833" y="29475"/>
                    </a:lnTo>
                    <a:lnTo>
                      <a:pt x="993" y="29139"/>
                    </a:lnTo>
                    <a:lnTo>
                      <a:pt x="1169" y="28787"/>
                    </a:lnTo>
                    <a:lnTo>
                      <a:pt x="1537" y="28147"/>
                    </a:lnTo>
                    <a:lnTo>
                      <a:pt x="1889" y="27507"/>
                    </a:lnTo>
                    <a:lnTo>
                      <a:pt x="2049" y="27171"/>
                    </a:lnTo>
                    <a:lnTo>
                      <a:pt x="2193" y="26835"/>
                    </a:lnTo>
                    <a:lnTo>
                      <a:pt x="2337" y="26483"/>
                    </a:lnTo>
                    <a:lnTo>
                      <a:pt x="2465" y="26115"/>
                    </a:lnTo>
                    <a:lnTo>
                      <a:pt x="2561" y="25715"/>
                    </a:lnTo>
                    <a:lnTo>
                      <a:pt x="2657" y="25299"/>
                    </a:lnTo>
                    <a:lnTo>
                      <a:pt x="2705" y="24867"/>
                    </a:lnTo>
                    <a:lnTo>
                      <a:pt x="2737" y="24387"/>
                    </a:lnTo>
                    <a:lnTo>
                      <a:pt x="2737" y="23875"/>
                    </a:lnTo>
                    <a:lnTo>
                      <a:pt x="2705" y="23315"/>
                    </a:lnTo>
                    <a:lnTo>
                      <a:pt x="2641" y="22722"/>
                    </a:lnTo>
                    <a:lnTo>
                      <a:pt x="2529" y="22082"/>
                    </a:lnTo>
                    <a:lnTo>
                      <a:pt x="2385" y="21378"/>
                    </a:lnTo>
                    <a:lnTo>
                      <a:pt x="2193" y="20626"/>
                    </a:lnTo>
                    <a:lnTo>
                      <a:pt x="2193" y="20626"/>
                    </a:lnTo>
                    <a:lnTo>
                      <a:pt x="1985" y="19842"/>
                    </a:lnTo>
                    <a:lnTo>
                      <a:pt x="1809" y="19026"/>
                    </a:lnTo>
                    <a:lnTo>
                      <a:pt x="1665" y="18178"/>
                    </a:lnTo>
                    <a:lnTo>
                      <a:pt x="1537" y="17330"/>
                    </a:lnTo>
                    <a:lnTo>
                      <a:pt x="1441" y="16466"/>
                    </a:lnTo>
                    <a:lnTo>
                      <a:pt x="1377" y="15586"/>
                    </a:lnTo>
                    <a:lnTo>
                      <a:pt x="1329" y="14706"/>
                    </a:lnTo>
                    <a:lnTo>
                      <a:pt x="1297" y="13810"/>
                    </a:lnTo>
                    <a:lnTo>
                      <a:pt x="1297" y="12930"/>
                    </a:lnTo>
                    <a:lnTo>
                      <a:pt x="1329" y="12050"/>
                    </a:lnTo>
                    <a:lnTo>
                      <a:pt x="1377" y="11170"/>
                    </a:lnTo>
                    <a:lnTo>
                      <a:pt x="1441" y="10306"/>
                    </a:lnTo>
                    <a:lnTo>
                      <a:pt x="1537" y="9442"/>
                    </a:lnTo>
                    <a:lnTo>
                      <a:pt x="1665" y="8610"/>
                    </a:lnTo>
                    <a:lnTo>
                      <a:pt x="1793" y="7793"/>
                    </a:lnTo>
                    <a:lnTo>
                      <a:pt x="1969" y="6993"/>
                    </a:lnTo>
                    <a:lnTo>
                      <a:pt x="2145" y="6225"/>
                    </a:lnTo>
                    <a:lnTo>
                      <a:pt x="2353" y="5489"/>
                    </a:lnTo>
                    <a:lnTo>
                      <a:pt x="2577" y="4801"/>
                    </a:lnTo>
                    <a:lnTo>
                      <a:pt x="2833" y="4129"/>
                    </a:lnTo>
                    <a:lnTo>
                      <a:pt x="3105" y="3505"/>
                    </a:lnTo>
                    <a:lnTo>
                      <a:pt x="3249" y="3201"/>
                    </a:lnTo>
                    <a:lnTo>
                      <a:pt x="3393" y="2929"/>
                    </a:lnTo>
                    <a:lnTo>
                      <a:pt x="3537" y="2657"/>
                    </a:lnTo>
                    <a:lnTo>
                      <a:pt x="3697" y="2385"/>
                    </a:lnTo>
                    <a:lnTo>
                      <a:pt x="3873" y="2145"/>
                    </a:lnTo>
                    <a:lnTo>
                      <a:pt x="4033" y="1905"/>
                    </a:lnTo>
                    <a:lnTo>
                      <a:pt x="4209" y="1681"/>
                    </a:lnTo>
                    <a:lnTo>
                      <a:pt x="4385" y="1473"/>
                    </a:lnTo>
                    <a:lnTo>
                      <a:pt x="4561" y="1281"/>
                    </a:lnTo>
                    <a:lnTo>
                      <a:pt x="4753" y="1105"/>
                    </a:lnTo>
                    <a:lnTo>
                      <a:pt x="4945" y="945"/>
                    </a:lnTo>
                    <a:lnTo>
                      <a:pt x="5137" y="801"/>
                    </a:lnTo>
                    <a:lnTo>
                      <a:pt x="5345" y="673"/>
                    </a:lnTo>
                    <a:lnTo>
                      <a:pt x="5553" y="561"/>
                    </a:lnTo>
                    <a:lnTo>
                      <a:pt x="5761" y="449"/>
                    </a:lnTo>
                    <a:lnTo>
                      <a:pt x="5969" y="369"/>
                    </a:lnTo>
                    <a:lnTo>
                      <a:pt x="6193" y="305"/>
                    </a:lnTo>
                    <a:lnTo>
                      <a:pt x="6417" y="273"/>
                    </a:lnTo>
                    <a:lnTo>
                      <a:pt x="6641" y="241"/>
                    </a:lnTo>
                    <a:lnTo>
                      <a:pt x="6881" y="241"/>
                    </a:lnTo>
                    <a:lnTo>
                      <a:pt x="7121" y="241"/>
                    </a:lnTo>
                    <a:lnTo>
                      <a:pt x="7361" y="27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688531" y="2942444"/>
                <a:ext cx="300415" cy="1639794"/>
              </a:xfrm>
              <a:custGeom>
                <a:rect b="b" l="l" r="r" t="t"/>
                <a:pathLst>
                  <a:path extrusionOk="0" h="86647" w="15874">
                    <a:moveTo>
                      <a:pt x="1" y="7041"/>
                    </a:moveTo>
                    <a:lnTo>
                      <a:pt x="1" y="7041"/>
                    </a:lnTo>
                    <a:lnTo>
                      <a:pt x="49" y="8241"/>
                    </a:lnTo>
                    <a:lnTo>
                      <a:pt x="129" y="9521"/>
                    </a:lnTo>
                    <a:lnTo>
                      <a:pt x="225" y="10833"/>
                    </a:lnTo>
                    <a:lnTo>
                      <a:pt x="353" y="12177"/>
                    </a:lnTo>
                    <a:lnTo>
                      <a:pt x="497" y="13537"/>
                    </a:lnTo>
                    <a:lnTo>
                      <a:pt x="641" y="14914"/>
                    </a:lnTo>
                    <a:lnTo>
                      <a:pt x="817" y="16274"/>
                    </a:lnTo>
                    <a:lnTo>
                      <a:pt x="993" y="17602"/>
                    </a:lnTo>
                    <a:lnTo>
                      <a:pt x="1329" y="20162"/>
                    </a:lnTo>
                    <a:lnTo>
                      <a:pt x="1665" y="22466"/>
                    </a:lnTo>
                    <a:lnTo>
                      <a:pt x="1953" y="24402"/>
                    </a:lnTo>
                    <a:lnTo>
                      <a:pt x="2161" y="25890"/>
                    </a:lnTo>
                    <a:lnTo>
                      <a:pt x="2161" y="25890"/>
                    </a:lnTo>
                    <a:lnTo>
                      <a:pt x="2193" y="26210"/>
                    </a:lnTo>
                    <a:lnTo>
                      <a:pt x="2225" y="26530"/>
                    </a:lnTo>
                    <a:lnTo>
                      <a:pt x="2225" y="26850"/>
                    </a:lnTo>
                    <a:lnTo>
                      <a:pt x="2225" y="27186"/>
                    </a:lnTo>
                    <a:lnTo>
                      <a:pt x="2193" y="27522"/>
                    </a:lnTo>
                    <a:lnTo>
                      <a:pt x="2177" y="27874"/>
                    </a:lnTo>
                    <a:lnTo>
                      <a:pt x="2081" y="28594"/>
                    </a:lnTo>
                    <a:lnTo>
                      <a:pt x="1969" y="29362"/>
                    </a:lnTo>
                    <a:lnTo>
                      <a:pt x="1825" y="30131"/>
                    </a:lnTo>
                    <a:lnTo>
                      <a:pt x="1521" y="31779"/>
                    </a:lnTo>
                    <a:lnTo>
                      <a:pt x="1361" y="32627"/>
                    </a:lnTo>
                    <a:lnTo>
                      <a:pt x="1201" y="33507"/>
                    </a:lnTo>
                    <a:lnTo>
                      <a:pt x="1057" y="34403"/>
                    </a:lnTo>
                    <a:lnTo>
                      <a:pt x="945" y="35315"/>
                    </a:lnTo>
                    <a:lnTo>
                      <a:pt x="865" y="36243"/>
                    </a:lnTo>
                    <a:lnTo>
                      <a:pt x="833" y="36723"/>
                    </a:lnTo>
                    <a:lnTo>
                      <a:pt x="817" y="37187"/>
                    </a:lnTo>
                    <a:lnTo>
                      <a:pt x="817" y="37667"/>
                    </a:lnTo>
                    <a:lnTo>
                      <a:pt x="817" y="38147"/>
                    </a:lnTo>
                    <a:lnTo>
                      <a:pt x="833" y="38627"/>
                    </a:lnTo>
                    <a:lnTo>
                      <a:pt x="865" y="39123"/>
                    </a:lnTo>
                    <a:lnTo>
                      <a:pt x="865" y="39123"/>
                    </a:lnTo>
                    <a:lnTo>
                      <a:pt x="929" y="39635"/>
                    </a:lnTo>
                    <a:lnTo>
                      <a:pt x="1025" y="40243"/>
                    </a:lnTo>
                    <a:lnTo>
                      <a:pt x="1153" y="40899"/>
                    </a:lnTo>
                    <a:lnTo>
                      <a:pt x="1313" y="41619"/>
                    </a:lnTo>
                    <a:lnTo>
                      <a:pt x="1505" y="42403"/>
                    </a:lnTo>
                    <a:lnTo>
                      <a:pt x="1729" y="43235"/>
                    </a:lnTo>
                    <a:lnTo>
                      <a:pt x="1969" y="44131"/>
                    </a:lnTo>
                    <a:lnTo>
                      <a:pt x="2241" y="45044"/>
                    </a:lnTo>
                    <a:lnTo>
                      <a:pt x="2817" y="47012"/>
                    </a:lnTo>
                    <a:lnTo>
                      <a:pt x="3457" y="49076"/>
                    </a:lnTo>
                    <a:lnTo>
                      <a:pt x="4817" y="53396"/>
                    </a:lnTo>
                    <a:lnTo>
                      <a:pt x="5505" y="55572"/>
                    </a:lnTo>
                    <a:lnTo>
                      <a:pt x="6161" y="57716"/>
                    </a:lnTo>
                    <a:lnTo>
                      <a:pt x="6785" y="59765"/>
                    </a:lnTo>
                    <a:lnTo>
                      <a:pt x="7329" y="61701"/>
                    </a:lnTo>
                    <a:lnTo>
                      <a:pt x="7569" y="62613"/>
                    </a:lnTo>
                    <a:lnTo>
                      <a:pt x="7793" y="63493"/>
                    </a:lnTo>
                    <a:lnTo>
                      <a:pt x="7985" y="64309"/>
                    </a:lnTo>
                    <a:lnTo>
                      <a:pt x="8145" y="65077"/>
                    </a:lnTo>
                    <a:lnTo>
                      <a:pt x="8273" y="65781"/>
                    </a:lnTo>
                    <a:lnTo>
                      <a:pt x="8369" y="66437"/>
                    </a:lnTo>
                    <a:lnTo>
                      <a:pt x="8433" y="67013"/>
                    </a:lnTo>
                    <a:lnTo>
                      <a:pt x="8449" y="67509"/>
                    </a:lnTo>
                    <a:lnTo>
                      <a:pt x="8449" y="67509"/>
                    </a:lnTo>
                    <a:lnTo>
                      <a:pt x="8433" y="67973"/>
                    </a:lnTo>
                    <a:lnTo>
                      <a:pt x="8401" y="68421"/>
                    </a:lnTo>
                    <a:lnTo>
                      <a:pt x="8337" y="68869"/>
                    </a:lnTo>
                    <a:lnTo>
                      <a:pt x="8241" y="69301"/>
                    </a:lnTo>
                    <a:lnTo>
                      <a:pt x="8145" y="69733"/>
                    </a:lnTo>
                    <a:lnTo>
                      <a:pt x="8017" y="70149"/>
                    </a:lnTo>
                    <a:lnTo>
                      <a:pt x="7873" y="70565"/>
                    </a:lnTo>
                    <a:lnTo>
                      <a:pt x="7697" y="70965"/>
                    </a:lnTo>
                    <a:lnTo>
                      <a:pt x="7521" y="71349"/>
                    </a:lnTo>
                    <a:lnTo>
                      <a:pt x="7345" y="71749"/>
                    </a:lnTo>
                    <a:lnTo>
                      <a:pt x="7137" y="72133"/>
                    </a:lnTo>
                    <a:lnTo>
                      <a:pt x="6929" y="72501"/>
                    </a:lnTo>
                    <a:lnTo>
                      <a:pt x="6497" y="73237"/>
                    </a:lnTo>
                    <a:lnTo>
                      <a:pt x="6049" y="73957"/>
                    </a:lnTo>
                    <a:lnTo>
                      <a:pt x="5137" y="75366"/>
                    </a:lnTo>
                    <a:lnTo>
                      <a:pt x="4721" y="76038"/>
                    </a:lnTo>
                    <a:lnTo>
                      <a:pt x="4529" y="76374"/>
                    </a:lnTo>
                    <a:lnTo>
                      <a:pt x="4337" y="76726"/>
                    </a:lnTo>
                    <a:lnTo>
                      <a:pt x="4161" y="77062"/>
                    </a:lnTo>
                    <a:lnTo>
                      <a:pt x="4001" y="77398"/>
                    </a:lnTo>
                    <a:lnTo>
                      <a:pt x="3873" y="77734"/>
                    </a:lnTo>
                    <a:lnTo>
                      <a:pt x="3745" y="78070"/>
                    </a:lnTo>
                    <a:lnTo>
                      <a:pt x="3633" y="78406"/>
                    </a:lnTo>
                    <a:lnTo>
                      <a:pt x="3553" y="78742"/>
                    </a:lnTo>
                    <a:lnTo>
                      <a:pt x="3505" y="79094"/>
                    </a:lnTo>
                    <a:lnTo>
                      <a:pt x="3473" y="79430"/>
                    </a:lnTo>
                    <a:lnTo>
                      <a:pt x="3473" y="79430"/>
                    </a:lnTo>
                    <a:lnTo>
                      <a:pt x="3441" y="80118"/>
                    </a:lnTo>
                    <a:lnTo>
                      <a:pt x="3457" y="80774"/>
                    </a:lnTo>
                    <a:lnTo>
                      <a:pt x="3489" y="81430"/>
                    </a:lnTo>
                    <a:lnTo>
                      <a:pt x="3553" y="82038"/>
                    </a:lnTo>
                    <a:lnTo>
                      <a:pt x="3649" y="82630"/>
                    </a:lnTo>
                    <a:lnTo>
                      <a:pt x="3777" y="83190"/>
                    </a:lnTo>
                    <a:lnTo>
                      <a:pt x="3937" y="83718"/>
                    </a:lnTo>
                    <a:lnTo>
                      <a:pt x="4033" y="83974"/>
                    </a:lnTo>
                    <a:lnTo>
                      <a:pt x="4129" y="84214"/>
                    </a:lnTo>
                    <a:lnTo>
                      <a:pt x="4225" y="84454"/>
                    </a:lnTo>
                    <a:lnTo>
                      <a:pt x="4337" y="84678"/>
                    </a:lnTo>
                    <a:lnTo>
                      <a:pt x="4449" y="84886"/>
                    </a:lnTo>
                    <a:lnTo>
                      <a:pt x="4577" y="85094"/>
                    </a:lnTo>
                    <a:lnTo>
                      <a:pt x="4705" y="85286"/>
                    </a:lnTo>
                    <a:lnTo>
                      <a:pt x="4833" y="85462"/>
                    </a:lnTo>
                    <a:lnTo>
                      <a:pt x="4977" y="85638"/>
                    </a:lnTo>
                    <a:lnTo>
                      <a:pt x="5121" y="85782"/>
                    </a:lnTo>
                    <a:lnTo>
                      <a:pt x="5281" y="85942"/>
                    </a:lnTo>
                    <a:lnTo>
                      <a:pt x="5441" y="86070"/>
                    </a:lnTo>
                    <a:lnTo>
                      <a:pt x="5601" y="86198"/>
                    </a:lnTo>
                    <a:lnTo>
                      <a:pt x="5777" y="86294"/>
                    </a:lnTo>
                    <a:lnTo>
                      <a:pt x="5953" y="86390"/>
                    </a:lnTo>
                    <a:lnTo>
                      <a:pt x="6145" y="86470"/>
                    </a:lnTo>
                    <a:lnTo>
                      <a:pt x="6321" y="86550"/>
                    </a:lnTo>
                    <a:lnTo>
                      <a:pt x="6529" y="86598"/>
                    </a:lnTo>
                    <a:lnTo>
                      <a:pt x="6529" y="86598"/>
                    </a:lnTo>
                    <a:lnTo>
                      <a:pt x="6737" y="86630"/>
                    </a:lnTo>
                    <a:lnTo>
                      <a:pt x="6961" y="86646"/>
                    </a:lnTo>
                    <a:lnTo>
                      <a:pt x="7201" y="86630"/>
                    </a:lnTo>
                    <a:lnTo>
                      <a:pt x="7457" y="86598"/>
                    </a:lnTo>
                    <a:lnTo>
                      <a:pt x="7729" y="86534"/>
                    </a:lnTo>
                    <a:lnTo>
                      <a:pt x="8001" y="86470"/>
                    </a:lnTo>
                    <a:lnTo>
                      <a:pt x="8289" y="86374"/>
                    </a:lnTo>
                    <a:lnTo>
                      <a:pt x="8593" y="86262"/>
                    </a:lnTo>
                    <a:lnTo>
                      <a:pt x="8897" y="86134"/>
                    </a:lnTo>
                    <a:lnTo>
                      <a:pt x="9201" y="85990"/>
                    </a:lnTo>
                    <a:lnTo>
                      <a:pt x="9505" y="85830"/>
                    </a:lnTo>
                    <a:lnTo>
                      <a:pt x="9809" y="85670"/>
                    </a:lnTo>
                    <a:lnTo>
                      <a:pt x="10130" y="85494"/>
                    </a:lnTo>
                    <a:lnTo>
                      <a:pt x="10434" y="85302"/>
                    </a:lnTo>
                    <a:lnTo>
                      <a:pt x="10738" y="85094"/>
                    </a:lnTo>
                    <a:lnTo>
                      <a:pt x="11042" y="84886"/>
                    </a:lnTo>
                    <a:lnTo>
                      <a:pt x="11330" y="84662"/>
                    </a:lnTo>
                    <a:lnTo>
                      <a:pt x="11618" y="84438"/>
                    </a:lnTo>
                    <a:lnTo>
                      <a:pt x="11906" y="84198"/>
                    </a:lnTo>
                    <a:lnTo>
                      <a:pt x="12178" y="83974"/>
                    </a:lnTo>
                    <a:lnTo>
                      <a:pt x="12434" y="83734"/>
                    </a:lnTo>
                    <a:lnTo>
                      <a:pt x="12674" y="83494"/>
                    </a:lnTo>
                    <a:lnTo>
                      <a:pt x="12898" y="83238"/>
                    </a:lnTo>
                    <a:lnTo>
                      <a:pt x="13122" y="82998"/>
                    </a:lnTo>
                    <a:lnTo>
                      <a:pt x="13314" y="82758"/>
                    </a:lnTo>
                    <a:lnTo>
                      <a:pt x="13490" y="82518"/>
                    </a:lnTo>
                    <a:lnTo>
                      <a:pt x="13650" y="82278"/>
                    </a:lnTo>
                    <a:lnTo>
                      <a:pt x="13794" y="82038"/>
                    </a:lnTo>
                    <a:lnTo>
                      <a:pt x="13906" y="81814"/>
                    </a:lnTo>
                    <a:lnTo>
                      <a:pt x="13986" y="81590"/>
                    </a:lnTo>
                    <a:lnTo>
                      <a:pt x="14050" y="81382"/>
                    </a:lnTo>
                    <a:lnTo>
                      <a:pt x="14082" y="81174"/>
                    </a:lnTo>
                    <a:lnTo>
                      <a:pt x="14082" y="81174"/>
                    </a:lnTo>
                    <a:lnTo>
                      <a:pt x="14178" y="80246"/>
                    </a:lnTo>
                    <a:lnTo>
                      <a:pt x="14258" y="79142"/>
                    </a:lnTo>
                    <a:lnTo>
                      <a:pt x="14386" y="77926"/>
                    </a:lnTo>
                    <a:lnTo>
                      <a:pt x="14530" y="76646"/>
                    </a:lnTo>
                    <a:lnTo>
                      <a:pt x="14610" y="76006"/>
                    </a:lnTo>
                    <a:lnTo>
                      <a:pt x="14706" y="75382"/>
                    </a:lnTo>
                    <a:lnTo>
                      <a:pt x="14818" y="74774"/>
                    </a:lnTo>
                    <a:lnTo>
                      <a:pt x="14946" y="74181"/>
                    </a:lnTo>
                    <a:lnTo>
                      <a:pt x="15090" y="73637"/>
                    </a:lnTo>
                    <a:lnTo>
                      <a:pt x="15234" y="73141"/>
                    </a:lnTo>
                    <a:lnTo>
                      <a:pt x="15410" y="72677"/>
                    </a:lnTo>
                    <a:lnTo>
                      <a:pt x="15506" y="72469"/>
                    </a:lnTo>
                    <a:lnTo>
                      <a:pt x="15602" y="72277"/>
                    </a:lnTo>
                    <a:lnTo>
                      <a:pt x="15602" y="72277"/>
                    </a:lnTo>
                    <a:lnTo>
                      <a:pt x="15698" y="72101"/>
                    </a:lnTo>
                    <a:lnTo>
                      <a:pt x="15778" y="71909"/>
                    </a:lnTo>
                    <a:lnTo>
                      <a:pt x="15826" y="71701"/>
                    </a:lnTo>
                    <a:lnTo>
                      <a:pt x="15858" y="71509"/>
                    </a:lnTo>
                    <a:lnTo>
                      <a:pt x="15874" y="71285"/>
                    </a:lnTo>
                    <a:lnTo>
                      <a:pt x="15874" y="71077"/>
                    </a:lnTo>
                    <a:lnTo>
                      <a:pt x="15874" y="70853"/>
                    </a:lnTo>
                    <a:lnTo>
                      <a:pt x="15842" y="70629"/>
                    </a:lnTo>
                    <a:lnTo>
                      <a:pt x="15810" y="70405"/>
                    </a:lnTo>
                    <a:lnTo>
                      <a:pt x="15746" y="70165"/>
                    </a:lnTo>
                    <a:lnTo>
                      <a:pt x="15618" y="69669"/>
                    </a:lnTo>
                    <a:lnTo>
                      <a:pt x="15442" y="69173"/>
                    </a:lnTo>
                    <a:lnTo>
                      <a:pt x="15234" y="68645"/>
                    </a:lnTo>
                    <a:lnTo>
                      <a:pt x="14994" y="68117"/>
                    </a:lnTo>
                    <a:lnTo>
                      <a:pt x="14738" y="67573"/>
                    </a:lnTo>
                    <a:lnTo>
                      <a:pt x="14210" y="66437"/>
                    </a:lnTo>
                    <a:lnTo>
                      <a:pt x="13938" y="65845"/>
                    </a:lnTo>
                    <a:lnTo>
                      <a:pt x="13682" y="65253"/>
                    </a:lnTo>
                    <a:lnTo>
                      <a:pt x="13442" y="64645"/>
                    </a:lnTo>
                    <a:lnTo>
                      <a:pt x="13218" y="64053"/>
                    </a:lnTo>
                    <a:lnTo>
                      <a:pt x="13218" y="64053"/>
                    </a:lnTo>
                    <a:lnTo>
                      <a:pt x="13122" y="63717"/>
                    </a:lnTo>
                    <a:lnTo>
                      <a:pt x="13042" y="63317"/>
                    </a:lnTo>
                    <a:lnTo>
                      <a:pt x="12978" y="62885"/>
                    </a:lnTo>
                    <a:lnTo>
                      <a:pt x="12914" y="62389"/>
                    </a:lnTo>
                    <a:lnTo>
                      <a:pt x="12866" y="61861"/>
                    </a:lnTo>
                    <a:lnTo>
                      <a:pt x="12818" y="61285"/>
                    </a:lnTo>
                    <a:lnTo>
                      <a:pt x="12786" y="60677"/>
                    </a:lnTo>
                    <a:lnTo>
                      <a:pt x="12754" y="60037"/>
                    </a:lnTo>
                    <a:lnTo>
                      <a:pt x="12738" y="58660"/>
                    </a:lnTo>
                    <a:lnTo>
                      <a:pt x="12738" y="57204"/>
                    </a:lnTo>
                    <a:lnTo>
                      <a:pt x="12754" y="55668"/>
                    </a:lnTo>
                    <a:lnTo>
                      <a:pt x="12786" y="54100"/>
                    </a:lnTo>
                    <a:lnTo>
                      <a:pt x="12882" y="50980"/>
                    </a:lnTo>
                    <a:lnTo>
                      <a:pt x="12978" y="48036"/>
                    </a:lnTo>
                    <a:lnTo>
                      <a:pt x="13010" y="46724"/>
                    </a:lnTo>
                    <a:lnTo>
                      <a:pt x="13026" y="45540"/>
                    </a:lnTo>
                    <a:lnTo>
                      <a:pt x="13026" y="44499"/>
                    </a:lnTo>
                    <a:lnTo>
                      <a:pt x="13010" y="43667"/>
                    </a:lnTo>
                    <a:lnTo>
                      <a:pt x="13010" y="43667"/>
                    </a:lnTo>
                    <a:lnTo>
                      <a:pt x="12914" y="42339"/>
                    </a:lnTo>
                    <a:lnTo>
                      <a:pt x="12802" y="41187"/>
                    </a:lnTo>
                    <a:lnTo>
                      <a:pt x="12690" y="40131"/>
                    </a:lnTo>
                    <a:lnTo>
                      <a:pt x="12578" y="39059"/>
                    </a:lnTo>
                    <a:lnTo>
                      <a:pt x="12450" y="37907"/>
                    </a:lnTo>
                    <a:lnTo>
                      <a:pt x="12338" y="36531"/>
                    </a:lnTo>
                    <a:lnTo>
                      <a:pt x="12226" y="34883"/>
                    </a:lnTo>
                    <a:lnTo>
                      <a:pt x="12178" y="33907"/>
                    </a:lnTo>
                    <a:lnTo>
                      <a:pt x="12146" y="32835"/>
                    </a:lnTo>
                    <a:lnTo>
                      <a:pt x="12146" y="32835"/>
                    </a:lnTo>
                    <a:lnTo>
                      <a:pt x="12130" y="32259"/>
                    </a:lnTo>
                    <a:lnTo>
                      <a:pt x="12130" y="31683"/>
                    </a:lnTo>
                    <a:lnTo>
                      <a:pt x="12146" y="31107"/>
                    </a:lnTo>
                    <a:lnTo>
                      <a:pt x="12194" y="30531"/>
                    </a:lnTo>
                    <a:lnTo>
                      <a:pt x="12242" y="29939"/>
                    </a:lnTo>
                    <a:lnTo>
                      <a:pt x="12290" y="29346"/>
                    </a:lnTo>
                    <a:lnTo>
                      <a:pt x="12450" y="28130"/>
                    </a:lnTo>
                    <a:lnTo>
                      <a:pt x="12626" y="26882"/>
                    </a:lnTo>
                    <a:lnTo>
                      <a:pt x="12850" y="25586"/>
                    </a:lnTo>
                    <a:lnTo>
                      <a:pt x="13298" y="22834"/>
                    </a:lnTo>
                    <a:lnTo>
                      <a:pt x="13538" y="21362"/>
                    </a:lnTo>
                    <a:lnTo>
                      <a:pt x="13746" y="19826"/>
                    </a:lnTo>
                    <a:lnTo>
                      <a:pt x="13954" y="18226"/>
                    </a:lnTo>
                    <a:lnTo>
                      <a:pt x="14034" y="17378"/>
                    </a:lnTo>
                    <a:lnTo>
                      <a:pt x="14114" y="16530"/>
                    </a:lnTo>
                    <a:lnTo>
                      <a:pt x="14194" y="15650"/>
                    </a:lnTo>
                    <a:lnTo>
                      <a:pt x="14242" y="14737"/>
                    </a:lnTo>
                    <a:lnTo>
                      <a:pt x="14290" y="13809"/>
                    </a:lnTo>
                    <a:lnTo>
                      <a:pt x="14322" y="12849"/>
                    </a:lnTo>
                    <a:lnTo>
                      <a:pt x="14354" y="11873"/>
                    </a:lnTo>
                    <a:lnTo>
                      <a:pt x="14354" y="10865"/>
                    </a:lnTo>
                    <a:lnTo>
                      <a:pt x="14338" y="9841"/>
                    </a:lnTo>
                    <a:lnTo>
                      <a:pt x="14306" y="8769"/>
                    </a:lnTo>
                    <a:lnTo>
                      <a:pt x="14306" y="8769"/>
                    </a:lnTo>
                    <a:lnTo>
                      <a:pt x="14274" y="8241"/>
                    </a:lnTo>
                    <a:lnTo>
                      <a:pt x="14226" y="7729"/>
                    </a:lnTo>
                    <a:lnTo>
                      <a:pt x="14162" y="7233"/>
                    </a:lnTo>
                    <a:lnTo>
                      <a:pt x="14066" y="6753"/>
                    </a:lnTo>
                    <a:lnTo>
                      <a:pt x="13970" y="6289"/>
                    </a:lnTo>
                    <a:lnTo>
                      <a:pt x="13842" y="5841"/>
                    </a:lnTo>
                    <a:lnTo>
                      <a:pt x="13714" y="5425"/>
                    </a:lnTo>
                    <a:lnTo>
                      <a:pt x="13554" y="5009"/>
                    </a:lnTo>
                    <a:lnTo>
                      <a:pt x="13394" y="4609"/>
                    </a:lnTo>
                    <a:lnTo>
                      <a:pt x="13202" y="4241"/>
                    </a:lnTo>
                    <a:lnTo>
                      <a:pt x="13010" y="3873"/>
                    </a:lnTo>
                    <a:lnTo>
                      <a:pt x="12802" y="3521"/>
                    </a:lnTo>
                    <a:lnTo>
                      <a:pt x="12578" y="3201"/>
                    </a:lnTo>
                    <a:lnTo>
                      <a:pt x="12354" y="2881"/>
                    </a:lnTo>
                    <a:lnTo>
                      <a:pt x="12098" y="2593"/>
                    </a:lnTo>
                    <a:lnTo>
                      <a:pt x="11858" y="2305"/>
                    </a:lnTo>
                    <a:lnTo>
                      <a:pt x="11586" y="2049"/>
                    </a:lnTo>
                    <a:lnTo>
                      <a:pt x="11314" y="1809"/>
                    </a:lnTo>
                    <a:lnTo>
                      <a:pt x="11026" y="1569"/>
                    </a:lnTo>
                    <a:lnTo>
                      <a:pt x="10738" y="1361"/>
                    </a:lnTo>
                    <a:lnTo>
                      <a:pt x="10450" y="1153"/>
                    </a:lnTo>
                    <a:lnTo>
                      <a:pt x="10146" y="977"/>
                    </a:lnTo>
                    <a:lnTo>
                      <a:pt x="9841" y="801"/>
                    </a:lnTo>
                    <a:lnTo>
                      <a:pt x="9521" y="657"/>
                    </a:lnTo>
                    <a:lnTo>
                      <a:pt x="9201" y="529"/>
                    </a:lnTo>
                    <a:lnTo>
                      <a:pt x="8881" y="401"/>
                    </a:lnTo>
                    <a:lnTo>
                      <a:pt x="8545" y="305"/>
                    </a:lnTo>
                    <a:lnTo>
                      <a:pt x="8225" y="209"/>
                    </a:lnTo>
                    <a:lnTo>
                      <a:pt x="7889" y="145"/>
                    </a:lnTo>
                    <a:lnTo>
                      <a:pt x="7553" y="81"/>
                    </a:lnTo>
                    <a:lnTo>
                      <a:pt x="7233" y="49"/>
                    </a:lnTo>
                    <a:lnTo>
                      <a:pt x="6897" y="17"/>
                    </a:lnTo>
                    <a:lnTo>
                      <a:pt x="6561" y="1"/>
                    </a:lnTo>
                    <a:lnTo>
                      <a:pt x="6225" y="17"/>
                    </a:lnTo>
                    <a:lnTo>
                      <a:pt x="5905" y="33"/>
                    </a:lnTo>
                    <a:lnTo>
                      <a:pt x="5569" y="65"/>
                    </a:lnTo>
                    <a:lnTo>
                      <a:pt x="5249" y="113"/>
                    </a:lnTo>
                    <a:lnTo>
                      <a:pt x="4929" y="193"/>
                    </a:lnTo>
                    <a:lnTo>
                      <a:pt x="4609" y="273"/>
                    </a:lnTo>
                    <a:lnTo>
                      <a:pt x="4289" y="369"/>
                    </a:lnTo>
                    <a:lnTo>
                      <a:pt x="3985" y="481"/>
                    </a:lnTo>
                    <a:lnTo>
                      <a:pt x="3697" y="593"/>
                    </a:lnTo>
                    <a:lnTo>
                      <a:pt x="3393" y="737"/>
                    </a:lnTo>
                    <a:lnTo>
                      <a:pt x="3121" y="897"/>
                    </a:lnTo>
                    <a:lnTo>
                      <a:pt x="2833" y="1073"/>
                    </a:lnTo>
                    <a:lnTo>
                      <a:pt x="2577" y="1249"/>
                    </a:lnTo>
                    <a:lnTo>
                      <a:pt x="2305" y="1457"/>
                    </a:lnTo>
                    <a:lnTo>
                      <a:pt x="2065" y="1665"/>
                    </a:lnTo>
                    <a:lnTo>
                      <a:pt x="1825" y="1889"/>
                    </a:lnTo>
                    <a:lnTo>
                      <a:pt x="1601" y="2145"/>
                    </a:lnTo>
                    <a:lnTo>
                      <a:pt x="1393" y="2401"/>
                    </a:lnTo>
                    <a:lnTo>
                      <a:pt x="1185" y="2673"/>
                    </a:lnTo>
                    <a:lnTo>
                      <a:pt x="993" y="2961"/>
                    </a:lnTo>
                    <a:lnTo>
                      <a:pt x="817" y="3249"/>
                    </a:lnTo>
                    <a:lnTo>
                      <a:pt x="673" y="3569"/>
                    </a:lnTo>
                    <a:lnTo>
                      <a:pt x="529" y="3905"/>
                    </a:lnTo>
                    <a:lnTo>
                      <a:pt x="401" y="4241"/>
                    </a:lnTo>
                    <a:lnTo>
                      <a:pt x="289" y="4593"/>
                    </a:lnTo>
                    <a:lnTo>
                      <a:pt x="193" y="4977"/>
                    </a:lnTo>
                    <a:lnTo>
                      <a:pt x="113" y="5361"/>
                    </a:lnTo>
                    <a:lnTo>
                      <a:pt x="49" y="5761"/>
                    </a:lnTo>
                    <a:lnTo>
                      <a:pt x="17" y="6177"/>
                    </a:lnTo>
                    <a:lnTo>
                      <a:pt x="1" y="6593"/>
                    </a:lnTo>
                    <a:lnTo>
                      <a:pt x="1" y="7041"/>
                    </a:lnTo>
                    <a:lnTo>
                      <a:pt x="1" y="704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937746" y="2889153"/>
                <a:ext cx="387016" cy="1518656"/>
              </a:xfrm>
              <a:custGeom>
                <a:rect b="b" l="l" r="r" t="t"/>
                <a:pathLst>
                  <a:path extrusionOk="0" h="80246" w="20450">
                    <a:moveTo>
                      <a:pt x="49" y="5729"/>
                    </a:moveTo>
                    <a:lnTo>
                      <a:pt x="49" y="5729"/>
                    </a:lnTo>
                    <a:lnTo>
                      <a:pt x="65" y="6337"/>
                    </a:lnTo>
                    <a:lnTo>
                      <a:pt x="113" y="6977"/>
                    </a:lnTo>
                    <a:lnTo>
                      <a:pt x="193" y="7665"/>
                    </a:lnTo>
                    <a:lnTo>
                      <a:pt x="289" y="8385"/>
                    </a:lnTo>
                    <a:lnTo>
                      <a:pt x="417" y="9153"/>
                    </a:lnTo>
                    <a:lnTo>
                      <a:pt x="577" y="9953"/>
                    </a:lnTo>
                    <a:lnTo>
                      <a:pt x="737" y="10785"/>
                    </a:lnTo>
                    <a:lnTo>
                      <a:pt x="929" y="11633"/>
                    </a:lnTo>
                    <a:lnTo>
                      <a:pt x="1137" y="12513"/>
                    </a:lnTo>
                    <a:lnTo>
                      <a:pt x="1361" y="13393"/>
                    </a:lnTo>
                    <a:lnTo>
                      <a:pt x="1841" y="15233"/>
                    </a:lnTo>
                    <a:lnTo>
                      <a:pt x="2353" y="17073"/>
                    </a:lnTo>
                    <a:lnTo>
                      <a:pt x="2865" y="18930"/>
                    </a:lnTo>
                    <a:lnTo>
                      <a:pt x="3905" y="22498"/>
                    </a:lnTo>
                    <a:lnTo>
                      <a:pt x="4385" y="24162"/>
                    </a:lnTo>
                    <a:lnTo>
                      <a:pt x="4801" y="25698"/>
                    </a:lnTo>
                    <a:lnTo>
                      <a:pt x="5169" y="27090"/>
                    </a:lnTo>
                    <a:lnTo>
                      <a:pt x="5313" y="27714"/>
                    </a:lnTo>
                    <a:lnTo>
                      <a:pt x="5441" y="28290"/>
                    </a:lnTo>
                    <a:lnTo>
                      <a:pt x="5553" y="28802"/>
                    </a:lnTo>
                    <a:lnTo>
                      <a:pt x="5633" y="29266"/>
                    </a:lnTo>
                    <a:lnTo>
                      <a:pt x="5665" y="29666"/>
                    </a:lnTo>
                    <a:lnTo>
                      <a:pt x="5681" y="30018"/>
                    </a:lnTo>
                    <a:lnTo>
                      <a:pt x="5681" y="30018"/>
                    </a:lnTo>
                    <a:lnTo>
                      <a:pt x="5681" y="30306"/>
                    </a:lnTo>
                    <a:lnTo>
                      <a:pt x="5665" y="30610"/>
                    </a:lnTo>
                    <a:lnTo>
                      <a:pt x="5617" y="31170"/>
                    </a:lnTo>
                    <a:lnTo>
                      <a:pt x="5537" y="31730"/>
                    </a:lnTo>
                    <a:lnTo>
                      <a:pt x="5425" y="32258"/>
                    </a:lnTo>
                    <a:lnTo>
                      <a:pt x="5313" y="32771"/>
                    </a:lnTo>
                    <a:lnTo>
                      <a:pt x="5185" y="33299"/>
                    </a:lnTo>
                    <a:lnTo>
                      <a:pt x="4929" y="34323"/>
                    </a:lnTo>
                    <a:lnTo>
                      <a:pt x="4817" y="34851"/>
                    </a:lnTo>
                    <a:lnTo>
                      <a:pt x="4721" y="35379"/>
                    </a:lnTo>
                    <a:lnTo>
                      <a:pt x="4641" y="35923"/>
                    </a:lnTo>
                    <a:lnTo>
                      <a:pt x="4593" y="36499"/>
                    </a:lnTo>
                    <a:lnTo>
                      <a:pt x="4577" y="36803"/>
                    </a:lnTo>
                    <a:lnTo>
                      <a:pt x="4577" y="37107"/>
                    </a:lnTo>
                    <a:lnTo>
                      <a:pt x="4593" y="37411"/>
                    </a:lnTo>
                    <a:lnTo>
                      <a:pt x="4609" y="37731"/>
                    </a:lnTo>
                    <a:lnTo>
                      <a:pt x="4641" y="38067"/>
                    </a:lnTo>
                    <a:lnTo>
                      <a:pt x="4689" y="38403"/>
                    </a:lnTo>
                    <a:lnTo>
                      <a:pt x="4753" y="38755"/>
                    </a:lnTo>
                    <a:lnTo>
                      <a:pt x="4817" y="39123"/>
                    </a:lnTo>
                    <a:lnTo>
                      <a:pt x="4817" y="39123"/>
                    </a:lnTo>
                    <a:lnTo>
                      <a:pt x="5249" y="40931"/>
                    </a:lnTo>
                    <a:lnTo>
                      <a:pt x="5825" y="43299"/>
                    </a:lnTo>
                    <a:lnTo>
                      <a:pt x="6497" y="46019"/>
                    </a:lnTo>
                    <a:lnTo>
                      <a:pt x="7185" y="48868"/>
                    </a:lnTo>
                    <a:lnTo>
                      <a:pt x="7841" y="51636"/>
                    </a:lnTo>
                    <a:lnTo>
                      <a:pt x="8129" y="52932"/>
                    </a:lnTo>
                    <a:lnTo>
                      <a:pt x="8385" y="54116"/>
                    </a:lnTo>
                    <a:lnTo>
                      <a:pt x="8593" y="55172"/>
                    </a:lnTo>
                    <a:lnTo>
                      <a:pt x="8753" y="56084"/>
                    </a:lnTo>
                    <a:lnTo>
                      <a:pt x="8865" y="56804"/>
                    </a:lnTo>
                    <a:lnTo>
                      <a:pt x="8881" y="57092"/>
                    </a:lnTo>
                    <a:lnTo>
                      <a:pt x="8897" y="57316"/>
                    </a:lnTo>
                    <a:lnTo>
                      <a:pt x="8897" y="57316"/>
                    </a:lnTo>
                    <a:lnTo>
                      <a:pt x="8881" y="57732"/>
                    </a:lnTo>
                    <a:lnTo>
                      <a:pt x="8817" y="58148"/>
                    </a:lnTo>
                    <a:lnTo>
                      <a:pt x="8753" y="58580"/>
                    </a:lnTo>
                    <a:lnTo>
                      <a:pt x="8641" y="59012"/>
                    </a:lnTo>
                    <a:lnTo>
                      <a:pt x="8529" y="59444"/>
                    </a:lnTo>
                    <a:lnTo>
                      <a:pt x="8385" y="59876"/>
                    </a:lnTo>
                    <a:lnTo>
                      <a:pt x="8113" y="60740"/>
                    </a:lnTo>
                    <a:lnTo>
                      <a:pt x="7841" y="61604"/>
                    </a:lnTo>
                    <a:lnTo>
                      <a:pt x="7729" y="62036"/>
                    </a:lnTo>
                    <a:lnTo>
                      <a:pt x="7633" y="62452"/>
                    </a:lnTo>
                    <a:lnTo>
                      <a:pt x="7553" y="62853"/>
                    </a:lnTo>
                    <a:lnTo>
                      <a:pt x="7521" y="63253"/>
                    </a:lnTo>
                    <a:lnTo>
                      <a:pt x="7505" y="63637"/>
                    </a:lnTo>
                    <a:lnTo>
                      <a:pt x="7521" y="63829"/>
                    </a:lnTo>
                    <a:lnTo>
                      <a:pt x="7537" y="64021"/>
                    </a:lnTo>
                    <a:lnTo>
                      <a:pt x="7537" y="64021"/>
                    </a:lnTo>
                    <a:lnTo>
                      <a:pt x="7601" y="64389"/>
                    </a:lnTo>
                    <a:lnTo>
                      <a:pt x="7697" y="64725"/>
                    </a:lnTo>
                    <a:lnTo>
                      <a:pt x="7793" y="65061"/>
                    </a:lnTo>
                    <a:lnTo>
                      <a:pt x="7921" y="65365"/>
                    </a:lnTo>
                    <a:lnTo>
                      <a:pt x="8177" y="65989"/>
                    </a:lnTo>
                    <a:lnTo>
                      <a:pt x="8465" y="66613"/>
                    </a:lnTo>
                    <a:lnTo>
                      <a:pt x="8593" y="66933"/>
                    </a:lnTo>
                    <a:lnTo>
                      <a:pt x="8721" y="67269"/>
                    </a:lnTo>
                    <a:lnTo>
                      <a:pt x="8833" y="67605"/>
                    </a:lnTo>
                    <a:lnTo>
                      <a:pt x="8945" y="67973"/>
                    </a:lnTo>
                    <a:lnTo>
                      <a:pt x="9025" y="68357"/>
                    </a:lnTo>
                    <a:lnTo>
                      <a:pt x="9105" y="68773"/>
                    </a:lnTo>
                    <a:lnTo>
                      <a:pt x="9137" y="69205"/>
                    </a:lnTo>
                    <a:lnTo>
                      <a:pt x="9153" y="69685"/>
                    </a:lnTo>
                    <a:lnTo>
                      <a:pt x="9153" y="69685"/>
                    </a:lnTo>
                    <a:lnTo>
                      <a:pt x="9169" y="70181"/>
                    </a:lnTo>
                    <a:lnTo>
                      <a:pt x="9185" y="70677"/>
                    </a:lnTo>
                    <a:lnTo>
                      <a:pt x="9217" y="71205"/>
                    </a:lnTo>
                    <a:lnTo>
                      <a:pt x="9249" y="71733"/>
                    </a:lnTo>
                    <a:lnTo>
                      <a:pt x="9313" y="72261"/>
                    </a:lnTo>
                    <a:lnTo>
                      <a:pt x="9361" y="72789"/>
                    </a:lnTo>
                    <a:lnTo>
                      <a:pt x="9441" y="73301"/>
                    </a:lnTo>
                    <a:lnTo>
                      <a:pt x="9521" y="73813"/>
                    </a:lnTo>
                    <a:lnTo>
                      <a:pt x="9617" y="74309"/>
                    </a:lnTo>
                    <a:lnTo>
                      <a:pt x="9713" y="74805"/>
                    </a:lnTo>
                    <a:lnTo>
                      <a:pt x="9809" y="75269"/>
                    </a:lnTo>
                    <a:lnTo>
                      <a:pt x="9921" y="75701"/>
                    </a:lnTo>
                    <a:lnTo>
                      <a:pt x="10049" y="76117"/>
                    </a:lnTo>
                    <a:lnTo>
                      <a:pt x="10161" y="76501"/>
                    </a:lnTo>
                    <a:lnTo>
                      <a:pt x="10289" y="76837"/>
                    </a:lnTo>
                    <a:lnTo>
                      <a:pt x="10433" y="77141"/>
                    </a:lnTo>
                    <a:lnTo>
                      <a:pt x="10433" y="77141"/>
                    </a:lnTo>
                    <a:lnTo>
                      <a:pt x="10513" y="77285"/>
                    </a:lnTo>
                    <a:lnTo>
                      <a:pt x="10641" y="77445"/>
                    </a:lnTo>
                    <a:lnTo>
                      <a:pt x="10801" y="77606"/>
                    </a:lnTo>
                    <a:lnTo>
                      <a:pt x="10977" y="77766"/>
                    </a:lnTo>
                    <a:lnTo>
                      <a:pt x="11201" y="77926"/>
                    </a:lnTo>
                    <a:lnTo>
                      <a:pt x="11441" y="78102"/>
                    </a:lnTo>
                    <a:lnTo>
                      <a:pt x="11713" y="78278"/>
                    </a:lnTo>
                    <a:lnTo>
                      <a:pt x="12001" y="78438"/>
                    </a:lnTo>
                    <a:lnTo>
                      <a:pt x="12321" y="78614"/>
                    </a:lnTo>
                    <a:lnTo>
                      <a:pt x="12642" y="78774"/>
                    </a:lnTo>
                    <a:lnTo>
                      <a:pt x="13346" y="79094"/>
                    </a:lnTo>
                    <a:lnTo>
                      <a:pt x="14098" y="79382"/>
                    </a:lnTo>
                    <a:lnTo>
                      <a:pt x="14482" y="79526"/>
                    </a:lnTo>
                    <a:lnTo>
                      <a:pt x="14866" y="79654"/>
                    </a:lnTo>
                    <a:lnTo>
                      <a:pt x="15266" y="79782"/>
                    </a:lnTo>
                    <a:lnTo>
                      <a:pt x="15650" y="79878"/>
                    </a:lnTo>
                    <a:lnTo>
                      <a:pt x="16034" y="79974"/>
                    </a:lnTo>
                    <a:lnTo>
                      <a:pt x="16418" y="80070"/>
                    </a:lnTo>
                    <a:lnTo>
                      <a:pt x="16786" y="80134"/>
                    </a:lnTo>
                    <a:lnTo>
                      <a:pt x="17154" y="80182"/>
                    </a:lnTo>
                    <a:lnTo>
                      <a:pt x="17506" y="80214"/>
                    </a:lnTo>
                    <a:lnTo>
                      <a:pt x="17842" y="80246"/>
                    </a:lnTo>
                    <a:lnTo>
                      <a:pt x="18162" y="80246"/>
                    </a:lnTo>
                    <a:lnTo>
                      <a:pt x="18450" y="80214"/>
                    </a:lnTo>
                    <a:lnTo>
                      <a:pt x="18738" y="80182"/>
                    </a:lnTo>
                    <a:lnTo>
                      <a:pt x="18994" y="80118"/>
                    </a:lnTo>
                    <a:lnTo>
                      <a:pt x="19218" y="80038"/>
                    </a:lnTo>
                    <a:lnTo>
                      <a:pt x="19426" y="79926"/>
                    </a:lnTo>
                    <a:lnTo>
                      <a:pt x="19506" y="79862"/>
                    </a:lnTo>
                    <a:lnTo>
                      <a:pt x="19586" y="79782"/>
                    </a:lnTo>
                    <a:lnTo>
                      <a:pt x="19666" y="79718"/>
                    </a:lnTo>
                    <a:lnTo>
                      <a:pt x="19730" y="79622"/>
                    </a:lnTo>
                    <a:lnTo>
                      <a:pt x="19730" y="79622"/>
                    </a:lnTo>
                    <a:lnTo>
                      <a:pt x="19842" y="79446"/>
                    </a:lnTo>
                    <a:lnTo>
                      <a:pt x="19938" y="79238"/>
                    </a:lnTo>
                    <a:lnTo>
                      <a:pt x="20034" y="79030"/>
                    </a:lnTo>
                    <a:lnTo>
                      <a:pt x="20114" y="78790"/>
                    </a:lnTo>
                    <a:lnTo>
                      <a:pt x="20194" y="78534"/>
                    </a:lnTo>
                    <a:lnTo>
                      <a:pt x="20258" y="78278"/>
                    </a:lnTo>
                    <a:lnTo>
                      <a:pt x="20306" y="77990"/>
                    </a:lnTo>
                    <a:lnTo>
                      <a:pt x="20354" y="77702"/>
                    </a:lnTo>
                    <a:lnTo>
                      <a:pt x="20418" y="77109"/>
                    </a:lnTo>
                    <a:lnTo>
                      <a:pt x="20450" y="76469"/>
                    </a:lnTo>
                    <a:lnTo>
                      <a:pt x="20450" y="75813"/>
                    </a:lnTo>
                    <a:lnTo>
                      <a:pt x="20434" y="75157"/>
                    </a:lnTo>
                    <a:lnTo>
                      <a:pt x="20386" y="74485"/>
                    </a:lnTo>
                    <a:lnTo>
                      <a:pt x="20306" y="73829"/>
                    </a:lnTo>
                    <a:lnTo>
                      <a:pt x="20226" y="73173"/>
                    </a:lnTo>
                    <a:lnTo>
                      <a:pt x="20114" y="72565"/>
                    </a:lnTo>
                    <a:lnTo>
                      <a:pt x="20002" y="71973"/>
                    </a:lnTo>
                    <a:lnTo>
                      <a:pt x="19874" y="71445"/>
                    </a:lnTo>
                    <a:lnTo>
                      <a:pt x="19730" y="70965"/>
                    </a:lnTo>
                    <a:lnTo>
                      <a:pt x="19586" y="70549"/>
                    </a:lnTo>
                    <a:lnTo>
                      <a:pt x="19586" y="70549"/>
                    </a:lnTo>
                    <a:lnTo>
                      <a:pt x="19410" y="70133"/>
                    </a:lnTo>
                    <a:lnTo>
                      <a:pt x="19186" y="69653"/>
                    </a:lnTo>
                    <a:lnTo>
                      <a:pt x="18898" y="69125"/>
                    </a:lnTo>
                    <a:lnTo>
                      <a:pt x="18562" y="68533"/>
                    </a:lnTo>
                    <a:lnTo>
                      <a:pt x="17826" y="67205"/>
                    </a:lnTo>
                    <a:lnTo>
                      <a:pt x="17442" y="66485"/>
                    </a:lnTo>
                    <a:lnTo>
                      <a:pt x="17042" y="65717"/>
                    </a:lnTo>
                    <a:lnTo>
                      <a:pt x="16642" y="64933"/>
                    </a:lnTo>
                    <a:lnTo>
                      <a:pt x="16274" y="64117"/>
                    </a:lnTo>
                    <a:lnTo>
                      <a:pt x="15922" y="63269"/>
                    </a:lnTo>
                    <a:lnTo>
                      <a:pt x="15762" y="62853"/>
                    </a:lnTo>
                    <a:lnTo>
                      <a:pt x="15602" y="62420"/>
                    </a:lnTo>
                    <a:lnTo>
                      <a:pt x="15458" y="61988"/>
                    </a:lnTo>
                    <a:lnTo>
                      <a:pt x="15330" y="61556"/>
                    </a:lnTo>
                    <a:lnTo>
                      <a:pt x="15202" y="61124"/>
                    </a:lnTo>
                    <a:lnTo>
                      <a:pt x="15106" y="60676"/>
                    </a:lnTo>
                    <a:lnTo>
                      <a:pt x="15010" y="60244"/>
                    </a:lnTo>
                    <a:lnTo>
                      <a:pt x="14930" y="59812"/>
                    </a:lnTo>
                    <a:lnTo>
                      <a:pt x="14882" y="59364"/>
                    </a:lnTo>
                    <a:lnTo>
                      <a:pt x="14834" y="58932"/>
                    </a:lnTo>
                    <a:lnTo>
                      <a:pt x="14834" y="58932"/>
                    </a:lnTo>
                    <a:lnTo>
                      <a:pt x="14818" y="58468"/>
                    </a:lnTo>
                    <a:lnTo>
                      <a:pt x="14818" y="57988"/>
                    </a:lnTo>
                    <a:lnTo>
                      <a:pt x="14818" y="57460"/>
                    </a:lnTo>
                    <a:lnTo>
                      <a:pt x="14834" y="56900"/>
                    </a:lnTo>
                    <a:lnTo>
                      <a:pt x="14914" y="55684"/>
                    </a:lnTo>
                    <a:lnTo>
                      <a:pt x="15026" y="54388"/>
                    </a:lnTo>
                    <a:lnTo>
                      <a:pt x="15170" y="53012"/>
                    </a:lnTo>
                    <a:lnTo>
                      <a:pt x="15346" y="51572"/>
                    </a:lnTo>
                    <a:lnTo>
                      <a:pt x="15730" y="48628"/>
                    </a:lnTo>
                    <a:lnTo>
                      <a:pt x="16098" y="45731"/>
                    </a:lnTo>
                    <a:lnTo>
                      <a:pt x="16258" y="44339"/>
                    </a:lnTo>
                    <a:lnTo>
                      <a:pt x="16386" y="43027"/>
                    </a:lnTo>
                    <a:lnTo>
                      <a:pt x="16498" y="41795"/>
                    </a:lnTo>
                    <a:lnTo>
                      <a:pt x="16530" y="41235"/>
                    </a:lnTo>
                    <a:lnTo>
                      <a:pt x="16546" y="40691"/>
                    </a:lnTo>
                    <a:lnTo>
                      <a:pt x="16562" y="40179"/>
                    </a:lnTo>
                    <a:lnTo>
                      <a:pt x="16562" y="39715"/>
                    </a:lnTo>
                    <a:lnTo>
                      <a:pt x="16546" y="39283"/>
                    </a:lnTo>
                    <a:lnTo>
                      <a:pt x="16514" y="38899"/>
                    </a:lnTo>
                    <a:lnTo>
                      <a:pt x="16514" y="38899"/>
                    </a:lnTo>
                    <a:lnTo>
                      <a:pt x="16466" y="38531"/>
                    </a:lnTo>
                    <a:lnTo>
                      <a:pt x="16402" y="38195"/>
                    </a:lnTo>
                    <a:lnTo>
                      <a:pt x="16338" y="37843"/>
                    </a:lnTo>
                    <a:lnTo>
                      <a:pt x="16274" y="37523"/>
                    </a:lnTo>
                    <a:lnTo>
                      <a:pt x="16098" y="36883"/>
                    </a:lnTo>
                    <a:lnTo>
                      <a:pt x="15890" y="36275"/>
                    </a:lnTo>
                    <a:lnTo>
                      <a:pt x="15666" y="35699"/>
                    </a:lnTo>
                    <a:lnTo>
                      <a:pt x="15442" y="35123"/>
                    </a:lnTo>
                    <a:lnTo>
                      <a:pt x="14946" y="34019"/>
                    </a:lnTo>
                    <a:lnTo>
                      <a:pt x="14706" y="33475"/>
                    </a:lnTo>
                    <a:lnTo>
                      <a:pt x="14482" y="32915"/>
                    </a:lnTo>
                    <a:lnTo>
                      <a:pt x="14274" y="32354"/>
                    </a:lnTo>
                    <a:lnTo>
                      <a:pt x="14082" y="31762"/>
                    </a:lnTo>
                    <a:lnTo>
                      <a:pt x="14002" y="31458"/>
                    </a:lnTo>
                    <a:lnTo>
                      <a:pt x="13938" y="31154"/>
                    </a:lnTo>
                    <a:lnTo>
                      <a:pt x="13874" y="30850"/>
                    </a:lnTo>
                    <a:lnTo>
                      <a:pt x="13810" y="30530"/>
                    </a:lnTo>
                    <a:lnTo>
                      <a:pt x="13762" y="30194"/>
                    </a:lnTo>
                    <a:lnTo>
                      <a:pt x="13730" y="29858"/>
                    </a:lnTo>
                    <a:lnTo>
                      <a:pt x="13714" y="29506"/>
                    </a:lnTo>
                    <a:lnTo>
                      <a:pt x="13714" y="29138"/>
                    </a:lnTo>
                    <a:lnTo>
                      <a:pt x="13714" y="29138"/>
                    </a:lnTo>
                    <a:lnTo>
                      <a:pt x="13714" y="28754"/>
                    </a:lnTo>
                    <a:lnTo>
                      <a:pt x="13746" y="28306"/>
                    </a:lnTo>
                    <a:lnTo>
                      <a:pt x="13794" y="27810"/>
                    </a:lnTo>
                    <a:lnTo>
                      <a:pt x="13858" y="27282"/>
                    </a:lnTo>
                    <a:lnTo>
                      <a:pt x="14018" y="26066"/>
                    </a:lnTo>
                    <a:lnTo>
                      <a:pt x="14210" y="24706"/>
                    </a:lnTo>
                    <a:lnTo>
                      <a:pt x="14690" y="21618"/>
                    </a:lnTo>
                    <a:lnTo>
                      <a:pt x="14946" y="19938"/>
                    </a:lnTo>
                    <a:lnTo>
                      <a:pt x="15170" y="18194"/>
                    </a:lnTo>
                    <a:lnTo>
                      <a:pt x="15378" y="16417"/>
                    </a:lnTo>
                    <a:lnTo>
                      <a:pt x="15474" y="15505"/>
                    </a:lnTo>
                    <a:lnTo>
                      <a:pt x="15554" y="14609"/>
                    </a:lnTo>
                    <a:lnTo>
                      <a:pt x="15618" y="13713"/>
                    </a:lnTo>
                    <a:lnTo>
                      <a:pt x="15666" y="12817"/>
                    </a:lnTo>
                    <a:lnTo>
                      <a:pt x="15698" y="11921"/>
                    </a:lnTo>
                    <a:lnTo>
                      <a:pt x="15714" y="11041"/>
                    </a:lnTo>
                    <a:lnTo>
                      <a:pt x="15714" y="10161"/>
                    </a:lnTo>
                    <a:lnTo>
                      <a:pt x="15698" y="9313"/>
                    </a:lnTo>
                    <a:lnTo>
                      <a:pt x="15650" y="8481"/>
                    </a:lnTo>
                    <a:lnTo>
                      <a:pt x="15570" y="7665"/>
                    </a:lnTo>
                    <a:lnTo>
                      <a:pt x="15474" y="6865"/>
                    </a:lnTo>
                    <a:lnTo>
                      <a:pt x="15346" y="6097"/>
                    </a:lnTo>
                    <a:lnTo>
                      <a:pt x="15202" y="5361"/>
                    </a:lnTo>
                    <a:lnTo>
                      <a:pt x="15106" y="4993"/>
                    </a:lnTo>
                    <a:lnTo>
                      <a:pt x="15010" y="4657"/>
                    </a:lnTo>
                    <a:lnTo>
                      <a:pt x="15010" y="4657"/>
                    </a:lnTo>
                    <a:lnTo>
                      <a:pt x="14898" y="4305"/>
                    </a:lnTo>
                    <a:lnTo>
                      <a:pt x="14770" y="3985"/>
                    </a:lnTo>
                    <a:lnTo>
                      <a:pt x="14626" y="3681"/>
                    </a:lnTo>
                    <a:lnTo>
                      <a:pt x="14466" y="3377"/>
                    </a:lnTo>
                    <a:lnTo>
                      <a:pt x="14306" y="3089"/>
                    </a:lnTo>
                    <a:lnTo>
                      <a:pt x="14114" y="2833"/>
                    </a:lnTo>
                    <a:lnTo>
                      <a:pt x="13906" y="2560"/>
                    </a:lnTo>
                    <a:lnTo>
                      <a:pt x="13698" y="2320"/>
                    </a:lnTo>
                    <a:lnTo>
                      <a:pt x="13474" y="2096"/>
                    </a:lnTo>
                    <a:lnTo>
                      <a:pt x="13234" y="1872"/>
                    </a:lnTo>
                    <a:lnTo>
                      <a:pt x="12994" y="1664"/>
                    </a:lnTo>
                    <a:lnTo>
                      <a:pt x="12738" y="1472"/>
                    </a:lnTo>
                    <a:lnTo>
                      <a:pt x="12465" y="1296"/>
                    </a:lnTo>
                    <a:lnTo>
                      <a:pt x="12193" y="1120"/>
                    </a:lnTo>
                    <a:lnTo>
                      <a:pt x="11905" y="976"/>
                    </a:lnTo>
                    <a:lnTo>
                      <a:pt x="11601" y="832"/>
                    </a:lnTo>
                    <a:lnTo>
                      <a:pt x="11297" y="688"/>
                    </a:lnTo>
                    <a:lnTo>
                      <a:pt x="10993" y="576"/>
                    </a:lnTo>
                    <a:lnTo>
                      <a:pt x="10689" y="464"/>
                    </a:lnTo>
                    <a:lnTo>
                      <a:pt x="10369" y="368"/>
                    </a:lnTo>
                    <a:lnTo>
                      <a:pt x="10033" y="288"/>
                    </a:lnTo>
                    <a:lnTo>
                      <a:pt x="9713" y="208"/>
                    </a:lnTo>
                    <a:lnTo>
                      <a:pt x="9377" y="144"/>
                    </a:lnTo>
                    <a:lnTo>
                      <a:pt x="9041" y="96"/>
                    </a:lnTo>
                    <a:lnTo>
                      <a:pt x="8705" y="64"/>
                    </a:lnTo>
                    <a:lnTo>
                      <a:pt x="8353" y="32"/>
                    </a:lnTo>
                    <a:lnTo>
                      <a:pt x="8017" y="16"/>
                    </a:lnTo>
                    <a:lnTo>
                      <a:pt x="7681" y="0"/>
                    </a:lnTo>
                    <a:lnTo>
                      <a:pt x="7329" y="0"/>
                    </a:lnTo>
                    <a:lnTo>
                      <a:pt x="6993" y="16"/>
                    </a:lnTo>
                    <a:lnTo>
                      <a:pt x="6657" y="32"/>
                    </a:lnTo>
                    <a:lnTo>
                      <a:pt x="6305" y="64"/>
                    </a:lnTo>
                    <a:lnTo>
                      <a:pt x="5969" y="112"/>
                    </a:lnTo>
                    <a:lnTo>
                      <a:pt x="5649" y="160"/>
                    </a:lnTo>
                    <a:lnTo>
                      <a:pt x="5313" y="224"/>
                    </a:lnTo>
                    <a:lnTo>
                      <a:pt x="4993" y="304"/>
                    </a:lnTo>
                    <a:lnTo>
                      <a:pt x="4673" y="384"/>
                    </a:lnTo>
                    <a:lnTo>
                      <a:pt x="4353" y="480"/>
                    </a:lnTo>
                    <a:lnTo>
                      <a:pt x="4033" y="576"/>
                    </a:lnTo>
                    <a:lnTo>
                      <a:pt x="3745" y="688"/>
                    </a:lnTo>
                    <a:lnTo>
                      <a:pt x="3441" y="800"/>
                    </a:lnTo>
                    <a:lnTo>
                      <a:pt x="3153" y="928"/>
                    </a:lnTo>
                    <a:lnTo>
                      <a:pt x="2881" y="1072"/>
                    </a:lnTo>
                    <a:lnTo>
                      <a:pt x="2609" y="1216"/>
                    </a:lnTo>
                    <a:lnTo>
                      <a:pt x="2337" y="1360"/>
                    </a:lnTo>
                    <a:lnTo>
                      <a:pt x="2097" y="1536"/>
                    </a:lnTo>
                    <a:lnTo>
                      <a:pt x="1857" y="1696"/>
                    </a:lnTo>
                    <a:lnTo>
                      <a:pt x="1633" y="1872"/>
                    </a:lnTo>
                    <a:lnTo>
                      <a:pt x="1409" y="2064"/>
                    </a:lnTo>
                    <a:lnTo>
                      <a:pt x="1217" y="2256"/>
                    </a:lnTo>
                    <a:lnTo>
                      <a:pt x="1025" y="2464"/>
                    </a:lnTo>
                    <a:lnTo>
                      <a:pt x="849" y="2672"/>
                    </a:lnTo>
                    <a:lnTo>
                      <a:pt x="689" y="2881"/>
                    </a:lnTo>
                    <a:lnTo>
                      <a:pt x="545" y="3105"/>
                    </a:lnTo>
                    <a:lnTo>
                      <a:pt x="417" y="3345"/>
                    </a:lnTo>
                    <a:lnTo>
                      <a:pt x="289" y="3585"/>
                    </a:lnTo>
                    <a:lnTo>
                      <a:pt x="193" y="3825"/>
                    </a:lnTo>
                    <a:lnTo>
                      <a:pt x="113" y="4081"/>
                    </a:lnTo>
                    <a:lnTo>
                      <a:pt x="65" y="4337"/>
                    </a:lnTo>
                    <a:lnTo>
                      <a:pt x="17" y="4609"/>
                    </a:lnTo>
                    <a:lnTo>
                      <a:pt x="1" y="4881"/>
                    </a:lnTo>
                    <a:lnTo>
                      <a:pt x="1" y="5153"/>
                    </a:lnTo>
                    <a:lnTo>
                      <a:pt x="17" y="5441"/>
                    </a:lnTo>
                    <a:lnTo>
                      <a:pt x="49" y="5729"/>
                    </a:lnTo>
                    <a:lnTo>
                      <a:pt x="49" y="5729"/>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567718" y="1652778"/>
                <a:ext cx="787659" cy="1632224"/>
              </a:xfrm>
              <a:custGeom>
                <a:rect b="b" l="l" r="r" t="t"/>
                <a:pathLst>
                  <a:path extrusionOk="0" h="86247" w="41620">
                    <a:moveTo>
                      <a:pt x="1265" y="3793"/>
                    </a:moveTo>
                    <a:lnTo>
                      <a:pt x="1265" y="3793"/>
                    </a:lnTo>
                    <a:lnTo>
                      <a:pt x="1185" y="3857"/>
                    </a:lnTo>
                    <a:lnTo>
                      <a:pt x="1137" y="3921"/>
                    </a:lnTo>
                    <a:lnTo>
                      <a:pt x="1089" y="4001"/>
                    </a:lnTo>
                    <a:lnTo>
                      <a:pt x="1057" y="4081"/>
                    </a:lnTo>
                    <a:lnTo>
                      <a:pt x="1041" y="4161"/>
                    </a:lnTo>
                    <a:lnTo>
                      <a:pt x="1025" y="4241"/>
                    </a:lnTo>
                    <a:lnTo>
                      <a:pt x="1025" y="4337"/>
                    </a:lnTo>
                    <a:lnTo>
                      <a:pt x="1041" y="4449"/>
                    </a:lnTo>
                    <a:lnTo>
                      <a:pt x="1089" y="4673"/>
                    </a:lnTo>
                    <a:lnTo>
                      <a:pt x="1169" y="4913"/>
                    </a:lnTo>
                    <a:lnTo>
                      <a:pt x="1297" y="5185"/>
                    </a:lnTo>
                    <a:lnTo>
                      <a:pt x="1441" y="5473"/>
                    </a:lnTo>
                    <a:lnTo>
                      <a:pt x="1809" y="6145"/>
                    </a:lnTo>
                    <a:lnTo>
                      <a:pt x="2273" y="6897"/>
                    </a:lnTo>
                    <a:lnTo>
                      <a:pt x="2769" y="7745"/>
                    </a:lnTo>
                    <a:lnTo>
                      <a:pt x="3041" y="8209"/>
                    </a:lnTo>
                    <a:lnTo>
                      <a:pt x="3297" y="8690"/>
                    </a:lnTo>
                    <a:lnTo>
                      <a:pt x="3569" y="9202"/>
                    </a:lnTo>
                    <a:lnTo>
                      <a:pt x="3825" y="9730"/>
                    </a:lnTo>
                    <a:lnTo>
                      <a:pt x="4081" y="10290"/>
                    </a:lnTo>
                    <a:lnTo>
                      <a:pt x="4337" y="10866"/>
                    </a:lnTo>
                    <a:lnTo>
                      <a:pt x="4561" y="11474"/>
                    </a:lnTo>
                    <a:lnTo>
                      <a:pt x="4785" y="12098"/>
                    </a:lnTo>
                    <a:lnTo>
                      <a:pt x="4977" y="12738"/>
                    </a:lnTo>
                    <a:lnTo>
                      <a:pt x="5153" y="13410"/>
                    </a:lnTo>
                    <a:lnTo>
                      <a:pt x="5297" y="14114"/>
                    </a:lnTo>
                    <a:lnTo>
                      <a:pt x="5409" y="14818"/>
                    </a:lnTo>
                    <a:lnTo>
                      <a:pt x="5489" y="15570"/>
                    </a:lnTo>
                    <a:lnTo>
                      <a:pt x="5521" y="15938"/>
                    </a:lnTo>
                    <a:lnTo>
                      <a:pt x="5537" y="16322"/>
                    </a:lnTo>
                    <a:lnTo>
                      <a:pt x="5537" y="16722"/>
                    </a:lnTo>
                    <a:lnTo>
                      <a:pt x="5537" y="17106"/>
                    </a:lnTo>
                    <a:lnTo>
                      <a:pt x="5521" y="17522"/>
                    </a:lnTo>
                    <a:lnTo>
                      <a:pt x="5489" y="17922"/>
                    </a:lnTo>
                    <a:lnTo>
                      <a:pt x="5457" y="18338"/>
                    </a:lnTo>
                    <a:lnTo>
                      <a:pt x="5409" y="18754"/>
                    </a:lnTo>
                    <a:lnTo>
                      <a:pt x="5345" y="19170"/>
                    </a:lnTo>
                    <a:lnTo>
                      <a:pt x="5265" y="19602"/>
                    </a:lnTo>
                    <a:lnTo>
                      <a:pt x="5265" y="19602"/>
                    </a:lnTo>
                    <a:lnTo>
                      <a:pt x="5201" y="19986"/>
                    </a:lnTo>
                    <a:lnTo>
                      <a:pt x="5153" y="20370"/>
                    </a:lnTo>
                    <a:lnTo>
                      <a:pt x="5105" y="20722"/>
                    </a:lnTo>
                    <a:lnTo>
                      <a:pt x="5073" y="21074"/>
                    </a:lnTo>
                    <a:lnTo>
                      <a:pt x="5057" y="21394"/>
                    </a:lnTo>
                    <a:lnTo>
                      <a:pt x="5041" y="21714"/>
                    </a:lnTo>
                    <a:lnTo>
                      <a:pt x="5041" y="22034"/>
                    </a:lnTo>
                    <a:lnTo>
                      <a:pt x="5057" y="22322"/>
                    </a:lnTo>
                    <a:lnTo>
                      <a:pt x="5073" y="22610"/>
                    </a:lnTo>
                    <a:lnTo>
                      <a:pt x="5105" y="22882"/>
                    </a:lnTo>
                    <a:lnTo>
                      <a:pt x="5137" y="23155"/>
                    </a:lnTo>
                    <a:lnTo>
                      <a:pt x="5185" y="23411"/>
                    </a:lnTo>
                    <a:lnTo>
                      <a:pt x="5249" y="23667"/>
                    </a:lnTo>
                    <a:lnTo>
                      <a:pt x="5313" y="23907"/>
                    </a:lnTo>
                    <a:lnTo>
                      <a:pt x="5473" y="24355"/>
                    </a:lnTo>
                    <a:lnTo>
                      <a:pt x="5649" y="24787"/>
                    </a:lnTo>
                    <a:lnTo>
                      <a:pt x="5841" y="25203"/>
                    </a:lnTo>
                    <a:lnTo>
                      <a:pt x="6065" y="25587"/>
                    </a:lnTo>
                    <a:lnTo>
                      <a:pt x="6321" y="25955"/>
                    </a:lnTo>
                    <a:lnTo>
                      <a:pt x="6577" y="26307"/>
                    </a:lnTo>
                    <a:lnTo>
                      <a:pt x="6849" y="26659"/>
                    </a:lnTo>
                    <a:lnTo>
                      <a:pt x="7409" y="27347"/>
                    </a:lnTo>
                    <a:lnTo>
                      <a:pt x="7985" y="28051"/>
                    </a:lnTo>
                    <a:lnTo>
                      <a:pt x="8273" y="28419"/>
                    </a:lnTo>
                    <a:lnTo>
                      <a:pt x="8561" y="28803"/>
                    </a:lnTo>
                    <a:lnTo>
                      <a:pt x="8833" y="29203"/>
                    </a:lnTo>
                    <a:lnTo>
                      <a:pt x="9105" y="29619"/>
                    </a:lnTo>
                    <a:lnTo>
                      <a:pt x="9345" y="30067"/>
                    </a:lnTo>
                    <a:lnTo>
                      <a:pt x="9585" y="30547"/>
                    </a:lnTo>
                    <a:lnTo>
                      <a:pt x="9793" y="31043"/>
                    </a:lnTo>
                    <a:lnTo>
                      <a:pt x="9969" y="31603"/>
                    </a:lnTo>
                    <a:lnTo>
                      <a:pt x="10065" y="31891"/>
                    </a:lnTo>
                    <a:lnTo>
                      <a:pt x="10129" y="32179"/>
                    </a:lnTo>
                    <a:lnTo>
                      <a:pt x="10209" y="32499"/>
                    </a:lnTo>
                    <a:lnTo>
                      <a:pt x="10273" y="32819"/>
                    </a:lnTo>
                    <a:lnTo>
                      <a:pt x="10321" y="33155"/>
                    </a:lnTo>
                    <a:lnTo>
                      <a:pt x="10369" y="33507"/>
                    </a:lnTo>
                    <a:lnTo>
                      <a:pt x="10401" y="33859"/>
                    </a:lnTo>
                    <a:lnTo>
                      <a:pt x="10433" y="34227"/>
                    </a:lnTo>
                    <a:lnTo>
                      <a:pt x="10449" y="34627"/>
                    </a:lnTo>
                    <a:lnTo>
                      <a:pt x="10465" y="35027"/>
                    </a:lnTo>
                    <a:lnTo>
                      <a:pt x="10449" y="35443"/>
                    </a:lnTo>
                    <a:lnTo>
                      <a:pt x="10449" y="35875"/>
                    </a:lnTo>
                    <a:lnTo>
                      <a:pt x="10449" y="35875"/>
                    </a:lnTo>
                    <a:lnTo>
                      <a:pt x="10433" y="36019"/>
                    </a:lnTo>
                    <a:lnTo>
                      <a:pt x="10401" y="36163"/>
                    </a:lnTo>
                    <a:lnTo>
                      <a:pt x="10321" y="36467"/>
                    </a:lnTo>
                    <a:lnTo>
                      <a:pt x="10193" y="36835"/>
                    </a:lnTo>
                    <a:lnTo>
                      <a:pt x="10033" y="37219"/>
                    </a:lnTo>
                    <a:lnTo>
                      <a:pt x="9825" y="37667"/>
                    </a:lnTo>
                    <a:lnTo>
                      <a:pt x="9569" y="38148"/>
                    </a:lnTo>
                    <a:lnTo>
                      <a:pt x="8993" y="39300"/>
                    </a:lnTo>
                    <a:lnTo>
                      <a:pt x="8657" y="39972"/>
                    </a:lnTo>
                    <a:lnTo>
                      <a:pt x="8289" y="40708"/>
                    </a:lnTo>
                    <a:lnTo>
                      <a:pt x="7921" y="41524"/>
                    </a:lnTo>
                    <a:lnTo>
                      <a:pt x="7521" y="42420"/>
                    </a:lnTo>
                    <a:lnTo>
                      <a:pt x="7105" y="43380"/>
                    </a:lnTo>
                    <a:lnTo>
                      <a:pt x="6673" y="44436"/>
                    </a:lnTo>
                    <a:lnTo>
                      <a:pt x="6225" y="45588"/>
                    </a:lnTo>
                    <a:lnTo>
                      <a:pt x="5777" y="46836"/>
                    </a:lnTo>
                    <a:lnTo>
                      <a:pt x="5329" y="48180"/>
                    </a:lnTo>
                    <a:lnTo>
                      <a:pt x="4881" y="49620"/>
                    </a:lnTo>
                    <a:lnTo>
                      <a:pt x="4433" y="51172"/>
                    </a:lnTo>
                    <a:lnTo>
                      <a:pt x="3985" y="52836"/>
                    </a:lnTo>
                    <a:lnTo>
                      <a:pt x="3553" y="54629"/>
                    </a:lnTo>
                    <a:lnTo>
                      <a:pt x="3329" y="55557"/>
                    </a:lnTo>
                    <a:lnTo>
                      <a:pt x="3121" y="56533"/>
                    </a:lnTo>
                    <a:lnTo>
                      <a:pt x="2913" y="57541"/>
                    </a:lnTo>
                    <a:lnTo>
                      <a:pt x="2705" y="58565"/>
                    </a:lnTo>
                    <a:lnTo>
                      <a:pt x="2497" y="59637"/>
                    </a:lnTo>
                    <a:lnTo>
                      <a:pt x="2305" y="60725"/>
                    </a:lnTo>
                    <a:lnTo>
                      <a:pt x="2113" y="61861"/>
                    </a:lnTo>
                    <a:lnTo>
                      <a:pt x="1921" y="63029"/>
                    </a:lnTo>
                    <a:lnTo>
                      <a:pt x="1729" y="64229"/>
                    </a:lnTo>
                    <a:lnTo>
                      <a:pt x="1553" y="65461"/>
                    </a:lnTo>
                    <a:lnTo>
                      <a:pt x="1377" y="66741"/>
                    </a:lnTo>
                    <a:lnTo>
                      <a:pt x="1217" y="68053"/>
                    </a:lnTo>
                    <a:lnTo>
                      <a:pt x="1057" y="69398"/>
                    </a:lnTo>
                    <a:lnTo>
                      <a:pt x="913" y="70790"/>
                    </a:lnTo>
                    <a:lnTo>
                      <a:pt x="769" y="72214"/>
                    </a:lnTo>
                    <a:lnTo>
                      <a:pt x="625" y="73670"/>
                    </a:lnTo>
                    <a:lnTo>
                      <a:pt x="496" y="75174"/>
                    </a:lnTo>
                    <a:lnTo>
                      <a:pt x="384" y="76710"/>
                    </a:lnTo>
                    <a:lnTo>
                      <a:pt x="272" y="78294"/>
                    </a:lnTo>
                    <a:lnTo>
                      <a:pt x="176" y="79910"/>
                    </a:lnTo>
                    <a:lnTo>
                      <a:pt x="80" y="81574"/>
                    </a:lnTo>
                    <a:lnTo>
                      <a:pt x="0" y="83287"/>
                    </a:lnTo>
                    <a:lnTo>
                      <a:pt x="0" y="83287"/>
                    </a:lnTo>
                    <a:lnTo>
                      <a:pt x="400" y="83479"/>
                    </a:lnTo>
                    <a:lnTo>
                      <a:pt x="833" y="83671"/>
                    </a:lnTo>
                    <a:lnTo>
                      <a:pt x="1265" y="83863"/>
                    </a:lnTo>
                    <a:lnTo>
                      <a:pt x="1729" y="84039"/>
                    </a:lnTo>
                    <a:lnTo>
                      <a:pt x="2209" y="84199"/>
                    </a:lnTo>
                    <a:lnTo>
                      <a:pt x="2705" y="84359"/>
                    </a:lnTo>
                    <a:lnTo>
                      <a:pt x="3233" y="84519"/>
                    </a:lnTo>
                    <a:lnTo>
                      <a:pt x="3761" y="84679"/>
                    </a:lnTo>
                    <a:lnTo>
                      <a:pt x="4305" y="84823"/>
                    </a:lnTo>
                    <a:lnTo>
                      <a:pt x="4865" y="84951"/>
                    </a:lnTo>
                    <a:lnTo>
                      <a:pt x="5441" y="85079"/>
                    </a:lnTo>
                    <a:lnTo>
                      <a:pt x="6033" y="85207"/>
                    </a:lnTo>
                    <a:lnTo>
                      <a:pt x="7265" y="85431"/>
                    </a:lnTo>
                    <a:lnTo>
                      <a:pt x="8529" y="85639"/>
                    </a:lnTo>
                    <a:lnTo>
                      <a:pt x="9841" y="85815"/>
                    </a:lnTo>
                    <a:lnTo>
                      <a:pt x="11201" y="85959"/>
                    </a:lnTo>
                    <a:lnTo>
                      <a:pt x="12593" y="86071"/>
                    </a:lnTo>
                    <a:lnTo>
                      <a:pt x="14017" y="86151"/>
                    </a:lnTo>
                    <a:lnTo>
                      <a:pt x="15473" y="86215"/>
                    </a:lnTo>
                    <a:lnTo>
                      <a:pt x="16946" y="86247"/>
                    </a:lnTo>
                    <a:lnTo>
                      <a:pt x="18434" y="86247"/>
                    </a:lnTo>
                    <a:lnTo>
                      <a:pt x="19922" y="86231"/>
                    </a:lnTo>
                    <a:lnTo>
                      <a:pt x="21426" y="86167"/>
                    </a:lnTo>
                    <a:lnTo>
                      <a:pt x="22946" y="86087"/>
                    </a:lnTo>
                    <a:lnTo>
                      <a:pt x="24450" y="85975"/>
                    </a:lnTo>
                    <a:lnTo>
                      <a:pt x="25938" y="85831"/>
                    </a:lnTo>
                    <a:lnTo>
                      <a:pt x="27426" y="85655"/>
                    </a:lnTo>
                    <a:lnTo>
                      <a:pt x="28898" y="85447"/>
                    </a:lnTo>
                    <a:lnTo>
                      <a:pt x="30338" y="85207"/>
                    </a:lnTo>
                    <a:lnTo>
                      <a:pt x="31762" y="84935"/>
                    </a:lnTo>
                    <a:lnTo>
                      <a:pt x="33155" y="84647"/>
                    </a:lnTo>
                    <a:lnTo>
                      <a:pt x="33827" y="84487"/>
                    </a:lnTo>
                    <a:lnTo>
                      <a:pt x="34499" y="84311"/>
                    </a:lnTo>
                    <a:lnTo>
                      <a:pt x="35171" y="84135"/>
                    </a:lnTo>
                    <a:lnTo>
                      <a:pt x="35811" y="83943"/>
                    </a:lnTo>
                    <a:lnTo>
                      <a:pt x="36451" y="83751"/>
                    </a:lnTo>
                    <a:lnTo>
                      <a:pt x="37091" y="83559"/>
                    </a:lnTo>
                    <a:lnTo>
                      <a:pt x="37699" y="83351"/>
                    </a:lnTo>
                    <a:lnTo>
                      <a:pt x="38307" y="83127"/>
                    </a:lnTo>
                    <a:lnTo>
                      <a:pt x="38899" y="82902"/>
                    </a:lnTo>
                    <a:lnTo>
                      <a:pt x="39475" y="82678"/>
                    </a:lnTo>
                    <a:lnTo>
                      <a:pt x="40035" y="82438"/>
                    </a:lnTo>
                    <a:lnTo>
                      <a:pt x="40579" y="82182"/>
                    </a:lnTo>
                    <a:lnTo>
                      <a:pt x="41107" y="81926"/>
                    </a:lnTo>
                    <a:lnTo>
                      <a:pt x="41619" y="81670"/>
                    </a:lnTo>
                    <a:lnTo>
                      <a:pt x="41619" y="81670"/>
                    </a:lnTo>
                    <a:lnTo>
                      <a:pt x="41587" y="80294"/>
                    </a:lnTo>
                    <a:lnTo>
                      <a:pt x="41555" y="78934"/>
                    </a:lnTo>
                    <a:lnTo>
                      <a:pt x="41507" y="77622"/>
                    </a:lnTo>
                    <a:lnTo>
                      <a:pt x="41443" y="76310"/>
                    </a:lnTo>
                    <a:lnTo>
                      <a:pt x="41363" y="75030"/>
                    </a:lnTo>
                    <a:lnTo>
                      <a:pt x="41283" y="73782"/>
                    </a:lnTo>
                    <a:lnTo>
                      <a:pt x="41171" y="72550"/>
                    </a:lnTo>
                    <a:lnTo>
                      <a:pt x="41059" y="71334"/>
                    </a:lnTo>
                    <a:lnTo>
                      <a:pt x="40931" y="70150"/>
                    </a:lnTo>
                    <a:lnTo>
                      <a:pt x="40803" y="68998"/>
                    </a:lnTo>
                    <a:lnTo>
                      <a:pt x="40659" y="67845"/>
                    </a:lnTo>
                    <a:lnTo>
                      <a:pt x="40499" y="66725"/>
                    </a:lnTo>
                    <a:lnTo>
                      <a:pt x="40339" y="65637"/>
                    </a:lnTo>
                    <a:lnTo>
                      <a:pt x="40163" y="64565"/>
                    </a:lnTo>
                    <a:lnTo>
                      <a:pt x="39971" y="63509"/>
                    </a:lnTo>
                    <a:lnTo>
                      <a:pt x="39779" y="62469"/>
                    </a:lnTo>
                    <a:lnTo>
                      <a:pt x="39587" y="61461"/>
                    </a:lnTo>
                    <a:lnTo>
                      <a:pt x="39379" y="60469"/>
                    </a:lnTo>
                    <a:lnTo>
                      <a:pt x="39171" y="59493"/>
                    </a:lnTo>
                    <a:lnTo>
                      <a:pt x="38947" y="58549"/>
                    </a:lnTo>
                    <a:lnTo>
                      <a:pt x="38739" y="57621"/>
                    </a:lnTo>
                    <a:lnTo>
                      <a:pt x="38499" y="56709"/>
                    </a:lnTo>
                    <a:lnTo>
                      <a:pt x="38035" y="54933"/>
                    </a:lnTo>
                    <a:lnTo>
                      <a:pt x="37555" y="53253"/>
                    </a:lnTo>
                    <a:lnTo>
                      <a:pt x="37059" y="51636"/>
                    </a:lnTo>
                    <a:lnTo>
                      <a:pt x="36547" y="50100"/>
                    </a:lnTo>
                    <a:lnTo>
                      <a:pt x="36051" y="48628"/>
                    </a:lnTo>
                    <a:lnTo>
                      <a:pt x="35539" y="47220"/>
                    </a:lnTo>
                    <a:lnTo>
                      <a:pt x="35043" y="45892"/>
                    </a:lnTo>
                    <a:lnTo>
                      <a:pt x="34547" y="44612"/>
                    </a:lnTo>
                    <a:lnTo>
                      <a:pt x="34067" y="43412"/>
                    </a:lnTo>
                    <a:lnTo>
                      <a:pt x="33155" y="41172"/>
                    </a:lnTo>
                    <a:lnTo>
                      <a:pt x="32323" y="39172"/>
                    </a:lnTo>
                    <a:lnTo>
                      <a:pt x="31970" y="38260"/>
                    </a:lnTo>
                    <a:lnTo>
                      <a:pt x="31634" y="37379"/>
                    </a:lnTo>
                    <a:lnTo>
                      <a:pt x="31346" y="36563"/>
                    </a:lnTo>
                    <a:lnTo>
                      <a:pt x="31090" y="35795"/>
                    </a:lnTo>
                    <a:lnTo>
                      <a:pt x="30882" y="35059"/>
                    </a:lnTo>
                    <a:lnTo>
                      <a:pt x="30802" y="34723"/>
                    </a:lnTo>
                    <a:lnTo>
                      <a:pt x="30722" y="34387"/>
                    </a:lnTo>
                    <a:lnTo>
                      <a:pt x="30674" y="34067"/>
                    </a:lnTo>
                    <a:lnTo>
                      <a:pt x="30626" y="33747"/>
                    </a:lnTo>
                    <a:lnTo>
                      <a:pt x="30594" y="33443"/>
                    </a:lnTo>
                    <a:lnTo>
                      <a:pt x="30578" y="33155"/>
                    </a:lnTo>
                    <a:lnTo>
                      <a:pt x="30578" y="33155"/>
                    </a:lnTo>
                    <a:lnTo>
                      <a:pt x="30578" y="32851"/>
                    </a:lnTo>
                    <a:lnTo>
                      <a:pt x="30594" y="32531"/>
                    </a:lnTo>
                    <a:lnTo>
                      <a:pt x="30626" y="32195"/>
                    </a:lnTo>
                    <a:lnTo>
                      <a:pt x="30658" y="31843"/>
                    </a:lnTo>
                    <a:lnTo>
                      <a:pt x="30754" y="31107"/>
                    </a:lnTo>
                    <a:lnTo>
                      <a:pt x="30898" y="30291"/>
                    </a:lnTo>
                    <a:lnTo>
                      <a:pt x="31074" y="29427"/>
                    </a:lnTo>
                    <a:lnTo>
                      <a:pt x="31282" y="28515"/>
                    </a:lnTo>
                    <a:lnTo>
                      <a:pt x="31506" y="27571"/>
                    </a:lnTo>
                    <a:lnTo>
                      <a:pt x="31762" y="26563"/>
                    </a:lnTo>
                    <a:lnTo>
                      <a:pt x="32323" y="24483"/>
                    </a:lnTo>
                    <a:lnTo>
                      <a:pt x="32915" y="22306"/>
                    </a:lnTo>
                    <a:lnTo>
                      <a:pt x="33507" y="20066"/>
                    </a:lnTo>
                    <a:lnTo>
                      <a:pt x="33795" y="18930"/>
                    </a:lnTo>
                    <a:lnTo>
                      <a:pt x="34083" y="17794"/>
                    </a:lnTo>
                    <a:lnTo>
                      <a:pt x="34339" y="16674"/>
                    </a:lnTo>
                    <a:lnTo>
                      <a:pt x="34579" y="15570"/>
                    </a:lnTo>
                    <a:lnTo>
                      <a:pt x="34787" y="14466"/>
                    </a:lnTo>
                    <a:lnTo>
                      <a:pt x="34979" y="13394"/>
                    </a:lnTo>
                    <a:lnTo>
                      <a:pt x="35123" y="12338"/>
                    </a:lnTo>
                    <a:lnTo>
                      <a:pt x="35235" y="11314"/>
                    </a:lnTo>
                    <a:lnTo>
                      <a:pt x="35283" y="10818"/>
                    </a:lnTo>
                    <a:lnTo>
                      <a:pt x="35315" y="10338"/>
                    </a:lnTo>
                    <a:lnTo>
                      <a:pt x="35331" y="9858"/>
                    </a:lnTo>
                    <a:lnTo>
                      <a:pt x="35347" y="9394"/>
                    </a:lnTo>
                    <a:lnTo>
                      <a:pt x="35331" y="8930"/>
                    </a:lnTo>
                    <a:lnTo>
                      <a:pt x="35315" y="8498"/>
                    </a:lnTo>
                    <a:lnTo>
                      <a:pt x="35283" y="8065"/>
                    </a:lnTo>
                    <a:lnTo>
                      <a:pt x="35235" y="7649"/>
                    </a:lnTo>
                    <a:lnTo>
                      <a:pt x="35171" y="7233"/>
                    </a:lnTo>
                    <a:lnTo>
                      <a:pt x="35107" y="6849"/>
                    </a:lnTo>
                    <a:lnTo>
                      <a:pt x="35011" y="6481"/>
                    </a:lnTo>
                    <a:lnTo>
                      <a:pt x="34899" y="6113"/>
                    </a:lnTo>
                    <a:lnTo>
                      <a:pt x="34771" y="5777"/>
                    </a:lnTo>
                    <a:lnTo>
                      <a:pt x="34627" y="5441"/>
                    </a:lnTo>
                    <a:lnTo>
                      <a:pt x="34467" y="5137"/>
                    </a:lnTo>
                    <a:lnTo>
                      <a:pt x="34291" y="4849"/>
                    </a:lnTo>
                    <a:lnTo>
                      <a:pt x="34099" y="4577"/>
                    </a:lnTo>
                    <a:lnTo>
                      <a:pt x="33875" y="4337"/>
                    </a:lnTo>
                    <a:lnTo>
                      <a:pt x="33635" y="4097"/>
                    </a:lnTo>
                    <a:lnTo>
                      <a:pt x="33379" y="3889"/>
                    </a:lnTo>
                    <a:lnTo>
                      <a:pt x="33379" y="3889"/>
                    </a:lnTo>
                    <a:lnTo>
                      <a:pt x="33107" y="3697"/>
                    </a:lnTo>
                    <a:lnTo>
                      <a:pt x="32803" y="3489"/>
                    </a:lnTo>
                    <a:lnTo>
                      <a:pt x="32499" y="3313"/>
                    </a:lnTo>
                    <a:lnTo>
                      <a:pt x="32163" y="3121"/>
                    </a:lnTo>
                    <a:lnTo>
                      <a:pt x="31810" y="2945"/>
                    </a:lnTo>
                    <a:lnTo>
                      <a:pt x="31458" y="2753"/>
                    </a:lnTo>
                    <a:lnTo>
                      <a:pt x="31074" y="2593"/>
                    </a:lnTo>
                    <a:lnTo>
                      <a:pt x="30690" y="2417"/>
                    </a:lnTo>
                    <a:lnTo>
                      <a:pt x="29858" y="2097"/>
                    </a:lnTo>
                    <a:lnTo>
                      <a:pt x="28978" y="1793"/>
                    </a:lnTo>
                    <a:lnTo>
                      <a:pt x="28050" y="1505"/>
                    </a:lnTo>
                    <a:lnTo>
                      <a:pt x="27074" y="1249"/>
                    </a:lnTo>
                    <a:lnTo>
                      <a:pt x="26066" y="1009"/>
                    </a:lnTo>
                    <a:lnTo>
                      <a:pt x="25010" y="785"/>
                    </a:lnTo>
                    <a:lnTo>
                      <a:pt x="23938" y="593"/>
                    </a:lnTo>
                    <a:lnTo>
                      <a:pt x="22818" y="433"/>
                    </a:lnTo>
                    <a:lnTo>
                      <a:pt x="21698" y="289"/>
                    </a:lnTo>
                    <a:lnTo>
                      <a:pt x="20546" y="177"/>
                    </a:lnTo>
                    <a:lnTo>
                      <a:pt x="19378" y="97"/>
                    </a:lnTo>
                    <a:lnTo>
                      <a:pt x="18194" y="33"/>
                    </a:lnTo>
                    <a:lnTo>
                      <a:pt x="17010" y="1"/>
                    </a:lnTo>
                    <a:lnTo>
                      <a:pt x="15825" y="17"/>
                    </a:lnTo>
                    <a:lnTo>
                      <a:pt x="14641" y="49"/>
                    </a:lnTo>
                    <a:lnTo>
                      <a:pt x="13457" y="113"/>
                    </a:lnTo>
                    <a:lnTo>
                      <a:pt x="12289" y="209"/>
                    </a:lnTo>
                    <a:lnTo>
                      <a:pt x="11121" y="353"/>
                    </a:lnTo>
                    <a:lnTo>
                      <a:pt x="10561" y="433"/>
                    </a:lnTo>
                    <a:lnTo>
                      <a:pt x="9985" y="513"/>
                    </a:lnTo>
                    <a:lnTo>
                      <a:pt x="9425" y="625"/>
                    </a:lnTo>
                    <a:lnTo>
                      <a:pt x="8881" y="721"/>
                    </a:lnTo>
                    <a:lnTo>
                      <a:pt x="8321" y="849"/>
                    </a:lnTo>
                    <a:lnTo>
                      <a:pt x="7793" y="977"/>
                    </a:lnTo>
                    <a:lnTo>
                      <a:pt x="7249" y="1105"/>
                    </a:lnTo>
                    <a:lnTo>
                      <a:pt x="6721" y="1249"/>
                    </a:lnTo>
                    <a:lnTo>
                      <a:pt x="6209" y="1409"/>
                    </a:lnTo>
                    <a:lnTo>
                      <a:pt x="5713" y="1569"/>
                    </a:lnTo>
                    <a:lnTo>
                      <a:pt x="5201" y="1745"/>
                    </a:lnTo>
                    <a:lnTo>
                      <a:pt x="4721" y="1937"/>
                    </a:lnTo>
                    <a:lnTo>
                      <a:pt x="4241" y="2129"/>
                    </a:lnTo>
                    <a:lnTo>
                      <a:pt x="3777" y="2337"/>
                    </a:lnTo>
                    <a:lnTo>
                      <a:pt x="3329" y="2561"/>
                    </a:lnTo>
                    <a:lnTo>
                      <a:pt x="2897" y="2785"/>
                    </a:lnTo>
                    <a:lnTo>
                      <a:pt x="2465" y="3025"/>
                    </a:lnTo>
                    <a:lnTo>
                      <a:pt x="2049" y="3265"/>
                    </a:lnTo>
                    <a:lnTo>
                      <a:pt x="1649" y="3521"/>
                    </a:lnTo>
                    <a:lnTo>
                      <a:pt x="1265" y="3793"/>
                    </a:lnTo>
                    <a:lnTo>
                      <a:pt x="1265" y="379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748503" y="1326354"/>
                <a:ext cx="221669" cy="576285"/>
              </a:xfrm>
              <a:custGeom>
                <a:rect b="b" l="l" r="r" t="t"/>
                <a:pathLst>
                  <a:path extrusionOk="0" h="30451" w="11713">
                    <a:moveTo>
                      <a:pt x="10961" y="1473"/>
                    </a:moveTo>
                    <a:lnTo>
                      <a:pt x="10961" y="1473"/>
                    </a:lnTo>
                    <a:lnTo>
                      <a:pt x="10833" y="2257"/>
                    </a:lnTo>
                    <a:lnTo>
                      <a:pt x="10705" y="3089"/>
                    </a:lnTo>
                    <a:lnTo>
                      <a:pt x="10577" y="3953"/>
                    </a:lnTo>
                    <a:lnTo>
                      <a:pt x="10465" y="4881"/>
                    </a:lnTo>
                    <a:lnTo>
                      <a:pt x="10369" y="5825"/>
                    </a:lnTo>
                    <a:lnTo>
                      <a:pt x="10289" y="6817"/>
                    </a:lnTo>
                    <a:lnTo>
                      <a:pt x="10241" y="7825"/>
                    </a:lnTo>
                    <a:lnTo>
                      <a:pt x="10225" y="8865"/>
                    </a:lnTo>
                    <a:lnTo>
                      <a:pt x="10225" y="9937"/>
                    </a:lnTo>
                    <a:lnTo>
                      <a:pt x="10273" y="11010"/>
                    </a:lnTo>
                    <a:lnTo>
                      <a:pt x="10305" y="11554"/>
                    </a:lnTo>
                    <a:lnTo>
                      <a:pt x="10353" y="12098"/>
                    </a:lnTo>
                    <a:lnTo>
                      <a:pt x="10401" y="12642"/>
                    </a:lnTo>
                    <a:lnTo>
                      <a:pt x="10481" y="13202"/>
                    </a:lnTo>
                    <a:lnTo>
                      <a:pt x="10561" y="13746"/>
                    </a:lnTo>
                    <a:lnTo>
                      <a:pt x="10657" y="14290"/>
                    </a:lnTo>
                    <a:lnTo>
                      <a:pt x="10753" y="14850"/>
                    </a:lnTo>
                    <a:lnTo>
                      <a:pt x="10881" y="15394"/>
                    </a:lnTo>
                    <a:lnTo>
                      <a:pt x="11009" y="15938"/>
                    </a:lnTo>
                    <a:lnTo>
                      <a:pt x="11169" y="16498"/>
                    </a:lnTo>
                    <a:lnTo>
                      <a:pt x="11329" y="17042"/>
                    </a:lnTo>
                    <a:lnTo>
                      <a:pt x="11505" y="17570"/>
                    </a:lnTo>
                    <a:lnTo>
                      <a:pt x="11505" y="17570"/>
                    </a:lnTo>
                    <a:lnTo>
                      <a:pt x="11569" y="17794"/>
                    </a:lnTo>
                    <a:lnTo>
                      <a:pt x="11633" y="18066"/>
                    </a:lnTo>
                    <a:lnTo>
                      <a:pt x="11665" y="18354"/>
                    </a:lnTo>
                    <a:lnTo>
                      <a:pt x="11697" y="18658"/>
                    </a:lnTo>
                    <a:lnTo>
                      <a:pt x="11713" y="19010"/>
                    </a:lnTo>
                    <a:lnTo>
                      <a:pt x="11713" y="19378"/>
                    </a:lnTo>
                    <a:lnTo>
                      <a:pt x="11697" y="19762"/>
                    </a:lnTo>
                    <a:lnTo>
                      <a:pt x="11665" y="20162"/>
                    </a:lnTo>
                    <a:lnTo>
                      <a:pt x="11617" y="20594"/>
                    </a:lnTo>
                    <a:lnTo>
                      <a:pt x="11553" y="21042"/>
                    </a:lnTo>
                    <a:lnTo>
                      <a:pt x="11473" y="21490"/>
                    </a:lnTo>
                    <a:lnTo>
                      <a:pt x="11393" y="21954"/>
                    </a:lnTo>
                    <a:lnTo>
                      <a:pt x="11281" y="22434"/>
                    </a:lnTo>
                    <a:lnTo>
                      <a:pt x="11153" y="22914"/>
                    </a:lnTo>
                    <a:lnTo>
                      <a:pt x="11025" y="23410"/>
                    </a:lnTo>
                    <a:lnTo>
                      <a:pt x="10865" y="23906"/>
                    </a:lnTo>
                    <a:lnTo>
                      <a:pt x="10689" y="24386"/>
                    </a:lnTo>
                    <a:lnTo>
                      <a:pt x="10497" y="24882"/>
                    </a:lnTo>
                    <a:lnTo>
                      <a:pt x="10289" y="25378"/>
                    </a:lnTo>
                    <a:lnTo>
                      <a:pt x="10065" y="25859"/>
                    </a:lnTo>
                    <a:lnTo>
                      <a:pt x="9825" y="26323"/>
                    </a:lnTo>
                    <a:lnTo>
                      <a:pt x="9569" y="26803"/>
                    </a:lnTo>
                    <a:lnTo>
                      <a:pt x="9297" y="27251"/>
                    </a:lnTo>
                    <a:lnTo>
                      <a:pt x="8993" y="27683"/>
                    </a:lnTo>
                    <a:lnTo>
                      <a:pt x="8673" y="28115"/>
                    </a:lnTo>
                    <a:lnTo>
                      <a:pt x="8353" y="28515"/>
                    </a:lnTo>
                    <a:lnTo>
                      <a:pt x="8001" y="28899"/>
                    </a:lnTo>
                    <a:lnTo>
                      <a:pt x="7617" y="29267"/>
                    </a:lnTo>
                    <a:lnTo>
                      <a:pt x="7233" y="29603"/>
                    </a:lnTo>
                    <a:lnTo>
                      <a:pt x="6817" y="29907"/>
                    </a:lnTo>
                    <a:lnTo>
                      <a:pt x="6384" y="30195"/>
                    </a:lnTo>
                    <a:lnTo>
                      <a:pt x="5936" y="30451"/>
                    </a:lnTo>
                    <a:lnTo>
                      <a:pt x="5936" y="30451"/>
                    </a:lnTo>
                    <a:lnTo>
                      <a:pt x="5552" y="30195"/>
                    </a:lnTo>
                    <a:lnTo>
                      <a:pt x="5200" y="29939"/>
                    </a:lnTo>
                    <a:lnTo>
                      <a:pt x="4864" y="29651"/>
                    </a:lnTo>
                    <a:lnTo>
                      <a:pt x="4528" y="29347"/>
                    </a:lnTo>
                    <a:lnTo>
                      <a:pt x="4224" y="29043"/>
                    </a:lnTo>
                    <a:lnTo>
                      <a:pt x="3936" y="28707"/>
                    </a:lnTo>
                    <a:lnTo>
                      <a:pt x="3664" y="28355"/>
                    </a:lnTo>
                    <a:lnTo>
                      <a:pt x="3408" y="28003"/>
                    </a:lnTo>
                    <a:lnTo>
                      <a:pt x="3168" y="27619"/>
                    </a:lnTo>
                    <a:lnTo>
                      <a:pt x="2944" y="27235"/>
                    </a:lnTo>
                    <a:lnTo>
                      <a:pt x="2736" y="26851"/>
                    </a:lnTo>
                    <a:lnTo>
                      <a:pt x="2528" y="26451"/>
                    </a:lnTo>
                    <a:lnTo>
                      <a:pt x="2352" y="26035"/>
                    </a:lnTo>
                    <a:lnTo>
                      <a:pt x="2192" y="25619"/>
                    </a:lnTo>
                    <a:lnTo>
                      <a:pt x="2032" y="25202"/>
                    </a:lnTo>
                    <a:lnTo>
                      <a:pt x="1888" y="24786"/>
                    </a:lnTo>
                    <a:lnTo>
                      <a:pt x="1760" y="24354"/>
                    </a:lnTo>
                    <a:lnTo>
                      <a:pt x="1648" y="23922"/>
                    </a:lnTo>
                    <a:lnTo>
                      <a:pt x="1552" y="23490"/>
                    </a:lnTo>
                    <a:lnTo>
                      <a:pt x="1472" y="23058"/>
                    </a:lnTo>
                    <a:lnTo>
                      <a:pt x="1392" y="22642"/>
                    </a:lnTo>
                    <a:lnTo>
                      <a:pt x="1328" y="22210"/>
                    </a:lnTo>
                    <a:lnTo>
                      <a:pt x="1280" y="21794"/>
                    </a:lnTo>
                    <a:lnTo>
                      <a:pt x="1248" y="21378"/>
                    </a:lnTo>
                    <a:lnTo>
                      <a:pt x="1216" y="20962"/>
                    </a:lnTo>
                    <a:lnTo>
                      <a:pt x="1200" y="20562"/>
                    </a:lnTo>
                    <a:lnTo>
                      <a:pt x="1184" y="20162"/>
                    </a:lnTo>
                    <a:lnTo>
                      <a:pt x="1200" y="19778"/>
                    </a:lnTo>
                    <a:lnTo>
                      <a:pt x="1216" y="19394"/>
                    </a:lnTo>
                    <a:lnTo>
                      <a:pt x="1232" y="19042"/>
                    </a:lnTo>
                    <a:lnTo>
                      <a:pt x="1264" y="18690"/>
                    </a:lnTo>
                    <a:lnTo>
                      <a:pt x="1312" y="18338"/>
                    </a:lnTo>
                    <a:lnTo>
                      <a:pt x="1312" y="18338"/>
                    </a:lnTo>
                    <a:lnTo>
                      <a:pt x="1440" y="17730"/>
                    </a:lnTo>
                    <a:lnTo>
                      <a:pt x="1552" y="17010"/>
                    </a:lnTo>
                    <a:lnTo>
                      <a:pt x="1664" y="16210"/>
                    </a:lnTo>
                    <a:lnTo>
                      <a:pt x="1760" y="15330"/>
                    </a:lnTo>
                    <a:lnTo>
                      <a:pt x="1840" y="14370"/>
                    </a:lnTo>
                    <a:lnTo>
                      <a:pt x="1888" y="13378"/>
                    </a:lnTo>
                    <a:lnTo>
                      <a:pt x="1920" y="12322"/>
                    </a:lnTo>
                    <a:lnTo>
                      <a:pt x="1904" y="11234"/>
                    </a:lnTo>
                    <a:lnTo>
                      <a:pt x="1888" y="10690"/>
                    </a:lnTo>
                    <a:lnTo>
                      <a:pt x="1872" y="10129"/>
                    </a:lnTo>
                    <a:lnTo>
                      <a:pt x="1824" y="9585"/>
                    </a:lnTo>
                    <a:lnTo>
                      <a:pt x="1776" y="9025"/>
                    </a:lnTo>
                    <a:lnTo>
                      <a:pt x="1712" y="8465"/>
                    </a:lnTo>
                    <a:lnTo>
                      <a:pt x="1648" y="7905"/>
                    </a:lnTo>
                    <a:lnTo>
                      <a:pt x="1568" y="7361"/>
                    </a:lnTo>
                    <a:lnTo>
                      <a:pt x="1456" y="6817"/>
                    </a:lnTo>
                    <a:lnTo>
                      <a:pt x="1344" y="6273"/>
                    </a:lnTo>
                    <a:lnTo>
                      <a:pt x="1216" y="5745"/>
                    </a:lnTo>
                    <a:lnTo>
                      <a:pt x="1072" y="5217"/>
                    </a:lnTo>
                    <a:lnTo>
                      <a:pt x="912" y="4705"/>
                    </a:lnTo>
                    <a:lnTo>
                      <a:pt x="736" y="4193"/>
                    </a:lnTo>
                    <a:lnTo>
                      <a:pt x="544" y="3713"/>
                    </a:lnTo>
                    <a:lnTo>
                      <a:pt x="336" y="3233"/>
                    </a:lnTo>
                    <a:lnTo>
                      <a:pt x="112" y="2785"/>
                    </a:lnTo>
                    <a:lnTo>
                      <a:pt x="112" y="2785"/>
                    </a:lnTo>
                    <a:lnTo>
                      <a:pt x="64" y="2657"/>
                    </a:lnTo>
                    <a:lnTo>
                      <a:pt x="16" y="2529"/>
                    </a:lnTo>
                    <a:lnTo>
                      <a:pt x="0" y="2417"/>
                    </a:lnTo>
                    <a:lnTo>
                      <a:pt x="0" y="2305"/>
                    </a:lnTo>
                    <a:lnTo>
                      <a:pt x="16" y="2177"/>
                    </a:lnTo>
                    <a:lnTo>
                      <a:pt x="64" y="2065"/>
                    </a:lnTo>
                    <a:lnTo>
                      <a:pt x="112" y="1953"/>
                    </a:lnTo>
                    <a:lnTo>
                      <a:pt x="176" y="1841"/>
                    </a:lnTo>
                    <a:lnTo>
                      <a:pt x="256" y="1745"/>
                    </a:lnTo>
                    <a:lnTo>
                      <a:pt x="352" y="1633"/>
                    </a:lnTo>
                    <a:lnTo>
                      <a:pt x="464" y="1537"/>
                    </a:lnTo>
                    <a:lnTo>
                      <a:pt x="592" y="1441"/>
                    </a:lnTo>
                    <a:lnTo>
                      <a:pt x="880" y="1249"/>
                    </a:lnTo>
                    <a:lnTo>
                      <a:pt x="1216" y="1073"/>
                    </a:lnTo>
                    <a:lnTo>
                      <a:pt x="1600" y="897"/>
                    </a:lnTo>
                    <a:lnTo>
                      <a:pt x="2016" y="753"/>
                    </a:lnTo>
                    <a:lnTo>
                      <a:pt x="2464" y="609"/>
                    </a:lnTo>
                    <a:lnTo>
                      <a:pt x="2928" y="481"/>
                    </a:lnTo>
                    <a:lnTo>
                      <a:pt x="3440" y="369"/>
                    </a:lnTo>
                    <a:lnTo>
                      <a:pt x="3952" y="273"/>
                    </a:lnTo>
                    <a:lnTo>
                      <a:pt x="4480" y="177"/>
                    </a:lnTo>
                    <a:lnTo>
                      <a:pt x="5024" y="113"/>
                    </a:lnTo>
                    <a:lnTo>
                      <a:pt x="5568" y="49"/>
                    </a:lnTo>
                    <a:lnTo>
                      <a:pt x="6112" y="17"/>
                    </a:lnTo>
                    <a:lnTo>
                      <a:pt x="6640" y="1"/>
                    </a:lnTo>
                    <a:lnTo>
                      <a:pt x="7169" y="1"/>
                    </a:lnTo>
                    <a:lnTo>
                      <a:pt x="7681" y="1"/>
                    </a:lnTo>
                    <a:lnTo>
                      <a:pt x="8177" y="33"/>
                    </a:lnTo>
                    <a:lnTo>
                      <a:pt x="8641" y="97"/>
                    </a:lnTo>
                    <a:lnTo>
                      <a:pt x="9073" y="161"/>
                    </a:lnTo>
                    <a:lnTo>
                      <a:pt x="9489" y="257"/>
                    </a:lnTo>
                    <a:lnTo>
                      <a:pt x="9841" y="369"/>
                    </a:lnTo>
                    <a:lnTo>
                      <a:pt x="10177" y="497"/>
                    </a:lnTo>
                    <a:lnTo>
                      <a:pt x="10305" y="561"/>
                    </a:lnTo>
                    <a:lnTo>
                      <a:pt x="10449" y="641"/>
                    </a:lnTo>
                    <a:lnTo>
                      <a:pt x="10561" y="721"/>
                    </a:lnTo>
                    <a:lnTo>
                      <a:pt x="10657" y="817"/>
                    </a:lnTo>
                    <a:lnTo>
                      <a:pt x="10753" y="913"/>
                    </a:lnTo>
                    <a:lnTo>
                      <a:pt x="10817" y="1009"/>
                    </a:lnTo>
                    <a:lnTo>
                      <a:pt x="10881" y="1121"/>
                    </a:lnTo>
                    <a:lnTo>
                      <a:pt x="10929" y="1233"/>
                    </a:lnTo>
                    <a:lnTo>
                      <a:pt x="10945" y="1361"/>
                    </a:lnTo>
                    <a:lnTo>
                      <a:pt x="10961" y="1473"/>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748503" y="1326354"/>
                <a:ext cx="221669" cy="576285"/>
              </a:xfrm>
              <a:custGeom>
                <a:rect b="b" l="l" r="r" t="t"/>
                <a:pathLst>
                  <a:path extrusionOk="0" fill="none" h="30451" w="11713">
                    <a:moveTo>
                      <a:pt x="10961" y="1473"/>
                    </a:moveTo>
                    <a:lnTo>
                      <a:pt x="10961" y="1473"/>
                    </a:lnTo>
                    <a:lnTo>
                      <a:pt x="10833" y="2257"/>
                    </a:lnTo>
                    <a:lnTo>
                      <a:pt x="10705" y="3089"/>
                    </a:lnTo>
                    <a:lnTo>
                      <a:pt x="10577" y="3953"/>
                    </a:lnTo>
                    <a:lnTo>
                      <a:pt x="10465" y="4881"/>
                    </a:lnTo>
                    <a:lnTo>
                      <a:pt x="10369" y="5825"/>
                    </a:lnTo>
                    <a:lnTo>
                      <a:pt x="10289" y="6817"/>
                    </a:lnTo>
                    <a:lnTo>
                      <a:pt x="10241" y="7825"/>
                    </a:lnTo>
                    <a:lnTo>
                      <a:pt x="10225" y="8865"/>
                    </a:lnTo>
                    <a:lnTo>
                      <a:pt x="10225" y="9937"/>
                    </a:lnTo>
                    <a:lnTo>
                      <a:pt x="10273" y="11010"/>
                    </a:lnTo>
                    <a:lnTo>
                      <a:pt x="10305" y="11554"/>
                    </a:lnTo>
                    <a:lnTo>
                      <a:pt x="10353" y="12098"/>
                    </a:lnTo>
                    <a:lnTo>
                      <a:pt x="10401" y="12642"/>
                    </a:lnTo>
                    <a:lnTo>
                      <a:pt x="10481" y="13202"/>
                    </a:lnTo>
                    <a:lnTo>
                      <a:pt x="10561" y="13746"/>
                    </a:lnTo>
                    <a:lnTo>
                      <a:pt x="10657" y="14290"/>
                    </a:lnTo>
                    <a:lnTo>
                      <a:pt x="10753" y="14850"/>
                    </a:lnTo>
                    <a:lnTo>
                      <a:pt x="10881" y="15394"/>
                    </a:lnTo>
                    <a:lnTo>
                      <a:pt x="11009" y="15938"/>
                    </a:lnTo>
                    <a:lnTo>
                      <a:pt x="11169" y="16498"/>
                    </a:lnTo>
                    <a:lnTo>
                      <a:pt x="11329" y="17042"/>
                    </a:lnTo>
                    <a:lnTo>
                      <a:pt x="11505" y="17570"/>
                    </a:lnTo>
                    <a:lnTo>
                      <a:pt x="11505" y="17570"/>
                    </a:lnTo>
                    <a:lnTo>
                      <a:pt x="11569" y="17794"/>
                    </a:lnTo>
                    <a:lnTo>
                      <a:pt x="11633" y="18066"/>
                    </a:lnTo>
                    <a:lnTo>
                      <a:pt x="11665" y="18354"/>
                    </a:lnTo>
                    <a:lnTo>
                      <a:pt x="11697" y="18658"/>
                    </a:lnTo>
                    <a:lnTo>
                      <a:pt x="11713" y="19010"/>
                    </a:lnTo>
                    <a:lnTo>
                      <a:pt x="11713" y="19378"/>
                    </a:lnTo>
                    <a:lnTo>
                      <a:pt x="11697" y="19762"/>
                    </a:lnTo>
                    <a:lnTo>
                      <a:pt x="11665" y="20162"/>
                    </a:lnTo>
                    <a:lnTo>
                      <a:pt x="11617" y="20594"/>
                    </a:lnTo>
                    <a:lnTo>
                      <a:pt x="11553" y="21042"/>
                    </a:lnTo>
                    <a:lnTo>
                      <a:pt x="11473" y="21490"/>
                    </a:lnTo>
                    <a:lnTo>
                      <a:pt x="11393" y="21954"/>
                    </a:lnTo>
                    <a:lnTo>
                      <a:pt x="11281" y="22434"/>
                    </a:lnTo>
                    <a:lnTo>
                      <a:pt x="11153" y="22914"/>
                    </a:lnTo>
                    <a:lnTo>
                      <a:pt x="11025" y="23410"/>
                    </a:lnTo>
                    <a:lnTo>
                      <a:pt x="10865" y="23906"/>
                    </a:lnTo>
                    <a:lnTo>
                      <a:pt x="10689" y="24386"/>
                    </a:lnTo>
                    <a:lnTo>
                      <a:pt x="10497" y="24882"/>
                    </a:lnTo>
                    <a:lnTo>
                      <a:pt x="10289" y="25378"/>
                    </a:lnTo>
                    <a:lnTo>
                      <a:pt x="10065" y="25859"/>
                    </a:lnTo>
                    <a:lnTo>
                      <a:pt x="9825" y="26323"/>
                    </a:lnTo>
                    <a:lnTo>
                      <a:pt x="9569" y="26803"/>
                    </a:lnTo>
                    <a:lnTo>
                      <a:pt x="9297" y="27251"/>
                    </a:lnTo>
                    <a:lnTo>
                      <a:pt x="8993" y="27683"/>
                    </a:lnTo>
                    <a:lnTo>
                      <a:pt x="8673" y="28115"/>
                    </a:lnTo>
                    <a:lnTo>
                      <a:pt x="8353" y="28515"/>
                    </a:lnTo>
                    <a:lnTo>
                      <a:pt x="8001" y="28899"/>
                    </a:lnTo>
                    <a:lnTo>
                      <a:pt x="7617" y="29267"/>
                    </a:lnTo>
                    <a:lnTo>
                      <a:pt x="7233" y="29603"/>
                    </a:lnTo>
                    <a:lnTo>
                      <a:pt x="6817" y="29907"/>
                    </a:lnTo>
                    <a:lnTo>
                      <a:pt x="6384" y="30195"/>
                    </a:lnTo>
                    <a:lnTo>
                      <a:pt x="5936" y="30451"/>
                    </a:lnTo>
                    <a:lnTo>
                      <a:pt x="5936" y="30451"/>
                    </a:lnTo>
                    <a:lnTo>
                      <a:pt x="5552" y="30195"/>
                    </a:lnTo>
                    <a:lnTo>
                      <a:pt x="5200" y="29939"/>
                    </a:lnTo>
                    <a:lnTo>
                      <a:pt x="4864" y="29651"/>
                    </a:lnTo>
                    <a:lnTo>
                      <a:pt x="4528" y="29347"/>
                    </a:lnTo>
                    <a:lnTo>
                      <a:pt x="4224" y="29043"/>
                    </a:lnTo>
                    <a:lnTo>
                      <a:pt x="3936" y="28707"/>
                    </a:lnTo>
                    <a:lnTo>
                      <a:pt x="3664" y="28355"/>
                    </a:lnTo>
                    <a:lnTo>
                      <a:pt x="3408" y="28003"/>
                    </a:lnTo>
                    <a:lnTo>
                      <a:pt x="3168" y="27619"/>
                    </a:lnTo>
                    <a:lnTo>
                      <a:pt x="2944" y="27235"/>
                    </a:lnTo>
                    <a:lnTo>
                      <a:pt x="2736" y="26851"/>
                    </a:lnTo>
                    <a:lnTo>
                      <a:pt x="2528" y="26451"/>
                    </a:lnTo>
                    <a:lnTo>
                      <a:pt x="2352" y="26035"/>
                    </a:lnTo>
                    <a:lnTo>
                      <a:pt x="2192" y="25619"/>
                    </a:lnTo>
                    <a:lnTo>
                      <a:pt x="2032" y="25202"/>
                    </a:lnTo>
                    <a:lnTo>
                      <a:pt x="1888" y="24786"/>
                    </a:lnTo>
                    <a:lnTo>
                      <a:pt x="1760" y="24354"/>
                    </a:lnTo>
                    <a:lnTo>
                      <a:pt x="1648" y="23922"/>
                    </a:lnTo>
                    <a:lnTo>
                      <a:pt x="1552" y="23490"/>
                    </a:lnTo>
                    <a:lnTo>
                      <a:pt x="1472" y="23058"/>
                    </a:lnTo>
                    <a:lnTo>
                      <a:pt x="1392" y="22642"/>
                    </a:lnTo>
                    <a:lnTo>
                      <a:pt x="1328" y="22210"/>
                    </a:lnTo>
                    <a:lnTo>
                      <a:pt x="1280" y="21794"/>
                    </a:lnTo>
                    <a:lnTo>
                      <a:pt x="1248" y="21378"/>
                    </a:lnTo>
                    <a:lnTo>
                      <a:pt x="1216" y="20962"/>
                    </a:lnTo>
                    <a:lnTo>
                      <a:pt x="1200" y="20562"/>
                    </a:lnTo>
                    <a:lnTo>
                      <a:pt x="1184" y="20162"/>
                    </a:lnTo>
                    <a:lnTo>
                      <a:pt x="1200" y="19778"/>
                    </a:lnTo>
                    <a:lnTo>
                      <a:pt x="1216" y="19394"/>
                    </a:lnTo>
                    <a:lnTo>
                      <a:pt x="1232" y="19042"/>
                    </a:lnTo>
                    <a:lnTo>
                      <a:pt x="1264" y="18690"/>
                    </a:lnTo>
                    <a:lnTo>
                      <a:pt x="1312" y="18338"/>
                    </a:lnTo>
                    <a:lnTo>
                      <a:pt x="1312" y="18338"/>
                    </a:lnTo>
                    <a:lnTo>
                      <a:pt x="1440" y="17730"/>
                    </a:lnTo>
                    <a:lnTo>
                      <a:pt x="1552" y="17010"/>
                    </a:lnTo>
                    <a:lnTo>
                      <a:pt x="1664" y="16210"/>
                    </a:lnTo>
                    <a:lnTo>
                      <a:pt x="1760" y="15330"/>
                    </a:lnTo>
                    <a:lnTo>
                      <a:pt x="1840" y="14370"/>
                    </a:lnTo>
                    <a:lnTo>
                      <a:pt x="1888" y="13378"/>
                    </a:lnTo>
                    <a:lnTo>
                      <a:pt x="1920" y="12322"/>
                    </a:lnTo>
                    <a:lnTo>
                      <a:pt x="1904" y="11234"/>
                    </a:lnTo>
                    <a:lnTo>
                      <a:pt x="1888" y="10690"/>
                    </a:lnTo>
                    <a:lnTo>
                      <a:pt x="1872" y="10129"/>
                    </a:lnTo>
                    <a:lnTo>
                      <a:pt x="1824" y="9585"/>
                    </a:lnTo>
                    <a:lnTo>
                      <a:pt x="1776" y="9025"/>
                    </a:lnTo>
                    <a:lnTo>
                      <a:pt x="1712" y="8465"/>
                    </a:lnTo>
                    <a:lnTo>
                      <a:pt x="1648" y="7905"/>
                    </a:lnTo>
                    <a:lnTo>
                      <a:pt x="1568" y="7361"/>
                    </a:lnTo>
                    <a:lnTo>
                      <a:pt x="1456" y="6817"/>
                    </a:lnTo>
                    <a:lnTo>
                      <a:pt x="1344" y="6273"/>
                    </a:lnTo>
                    <a:lnTo>
                      <a:pt x="1216" y="5745"/>
                    </a:lnTo>
                    <a:lnTo>
                      <a:pt x="1072" y="5217"/>
                    </a:lnTo>
                    <a:lnTo>
                      <a:pt x="912" y="4705"/>
                    </a:lnTo>
                    <a:lnTo>
                      <a:pt x="736" y="4193"/>
                    </a:lnTo>
                    <a:lnTo>
                      <a:pt x="544" y="3713"/>
                    </a:lnTo>
                    <a:lnTo>
                      <a:pt x="336" y="3233"/>
                    </a:lnTo>
                    <a:lnTo>
                      <a:pt x="112" y="2785"/>
                    </a:lnTo>
                    <a:lnTo>
                      <a:pt x="112" y="2785"/>
                    </a:lnTo>
                    <a:lnTo>
                      <a:pt x="64" y="2657"/>
                    </a:lnTo>
                    <a:lnTo>
                      <a:pt x="16" y="2529"/>
                    </a:lnTo>
                    <a:lnTo>
                      <a:pt x="0" y="2417"/>
                    </a:lnTo>
                    <a:lnTo>
                      <a:pt x="0" y="2305"/>
                    </a:lnTo>
                    <a:lnTo>
                      <a:pt x="16" y="2177"/>
                    </a:lnTo>
                    <a:lnTo>
                      <a:pt x="64" y="2065"/>
                    </a:lnTo>
                    <a:lnTo>
                      <a:pt x="112" y="1953"/>
                    </a:lnTo>
                    <a:lnTo>
                      <a:pt x="176" y="1841"/>
                    </a:lnTo>
                    <a:lnTo>
                      <a:pt x="256" y="1745"/>
                    </a:lnTo>
                    <a:lnTo>
                      <a:pt x="352" y="1633"/>
                    </a:lnTo>
                    <a:lnTo>
                      <a:pt x="464" y="1537"/>
                    </a:lnTo>
                    <a:lnTo>
                      <a:pt x="592" y="1441"/>
                    </a:lnTo>
                    <a:lnTo>
                      <a:pt x="880" y="1249"/>
                    </a:lnTo>
                    <a:lnTo>
                      <a:pt x="1216" y="1073"/>
                    </a:lnTo>
                    <a:lnTo>
                      <a:pt x="1600" y="897"/>
                    </a:lnTo>
                    <a:lnTo>
                      <a:pt x="2016" y="753"/>
                    </a:lnTo>
                    <a:lnTo>
                      <a:pt x="2464" y="609"/>
                    </a:lnTo>
                    <a:lnTo>
                      <a:pt x="2928" y="481"/>
                    </a:lnTo>
                    <a:lnTo>
                      <a:pt x="3440" y="369"/>
                    </a:lnTo>
                    <a:lnTo>
                      <a:pt x="3952" y="273"/>
                    </a:lnTo>
                    <a:lnTo>
                      <a:pt x="4480" y="177"/>
                    </a:lnTo>
                    <a:lnTo>
                      <a:pt x="5024" y="113"/>
                    </a:lnTo>
                    <a:lnTo>
                      <a:pt x="5568" y="49"/>
                    </a:lnTo>
                    <a:lnTo>
                      <a:pt x="6112" y="17"/>
                    </a:lnTo>
                    <a:lnTo>
                      <a:pt x="6640" y="1"/>
                    </a:lnTo>
                    <a:lnTo>
                      <a:pt x="7169" y="1"/>
                    </a:lnTo>
                    <a:lnTo>
                      <a:pt x="7681" y="1"/>
                    </a:lnTo>
                    <a:lnTo>
                      <a:pt x="8177" y="33"/>
                    </a:lnTo>
                    <a:lnTo>
                      <a:pt x="8641" y="97"/>
                    </a:lnTo>
                    <a:lnTo>
                      <a:pt x="9073" y="161"/>
                    </a:lnTo>
                    <a:lnTo>
                      <a:pt x="9489" y="257"/>
                    </a:lnTo>
                    <a:lnTo>
                      <a:pt x="9841" y="369"/>
                    </a:lnTo>
                    <a:lnTo>
                      <a:pt x="10177" y="497"/>
                    </a:lnTo>
                    <a:lnTo>
                      <a:pt x="10305" y="561"/>
                    </a:lnTo>
                    <a:lnTo>
                      <a:pt x="10449" y="641"/>
                    </a:lnTo>
                    <a:lnTo>
                      <a:pt x="10561" y="721"/>
                    </a:lnTo>
                    <a:lnTo>
                      <a:pt x="10657" y="817"/>
                    </a:lnTo>
                    <a:lnTo>
                      <a:pt x="10753" y="913"/>
                    </a:lnTo>
                    <a:lnTo>
                      <a:pt x="10817" y="1009"/>
                    </a:lnTo>
                    <a:lnTo>
                      <a:pt x="10881" y="1121"/>
                    </a:lnTo>
                    <a:lnTo>
                      <a:pt x="10929" y="1233"/>
                    </a:lnTo>
                    <a:lnTo>
                      <a:pt x="10945" y="1361"/>
                    </a:lnTo>
                    <a:lnTo>
                      <a:pt x="10961" y="147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674906" y="1163757"/>
                <a:ext cx="282550" cy="440006"/>
              </a:xfrm>
              <a:custGeom>
                <a:rect b="b" l="l" r="r" t="t"/>
                <a:pathLst>
                  <a:path extrusionOk="0" h="23250" w="14930">
                    <a:moveTo>
                      <a:pt x="6481" y="23250"/>
                    </a:moveTo>
                    <a:lnTo>
                      <a:pt x="6481" y="23250"/>
                    </a:lnTo>
                    <a:lnTo>
                      <a:pt x="6801" y="23218"/>
                    </a:lnTo>
                    <a:lnTo>
                      <a:pt x="7121" y="23170"/>
                    </a:lnTo>
                    <a:lnTo>
                      <a:pt x="7441" y="23106"/>
                    </a:lnTo>
                    <a:lnTo>
                      <a:pt x="7777" y="22994"/>
                    </a:lnTo>
                    <a:lnTo>
                      <a:pt x="8129" y="22866"/>
                    </a:lnTo>
                    <a:lnTo>
                      <a:pt x="8465" y="22706"/>
                    </a:lnTo>
                    <a:lnTo>
                      <a:pt x="8817" y="22530"/>
                    </a:lnTo>
                    <a:lnTo>
                      <a:pt x="9169" y="22338"/>
                    </a:lnTo>
                    <a:lnTo>
                      <a:pt x="9521" y="22114"/>
                    </a:lnTo>
                    <a:lnTo>
                      <a:pt x="9873" y="21874"/>
                    </a:lnTo>
                    <a:lnTo>
                      <a:pt x="10209" y="21618"/>
                    </a:lnTo>
                    <a:lnTo>
                      <a:pt x="10561" y="21346"/>
                    </a:lnTo>
                    <a:lnTo>
                      <a:pt x="10898" y="21042"/>
                    </a:lnTo>
                    <a:lnTo>
                      <a:pt x="11218" y="20738"/>
                    </a:lnTo>
                    <a:lnTo>
                      <a:pt x="11522" y="20418"/>
                    </a:lnTo>
                    <a:lnTo>
                      <a:pt x="11826" y="20082"/>
                    </a:lnTo>
                    <a:lnTo>
                      <a:pt x="12114" y="19746"/>
                    </a:lnTo>
                    <a:lnTo>
                      <a:pt x="12386" y="19394"/>
                    </a:lnTo>
                    <a:lnTo>
                      <a:pt x="12658" y="19025"/>
                    </a:lnTo>
                    <a:lnTo>
                      <a:pt x="12882" y="18657"/>
                    </a:lnTo>
                    <a:lnTo>
                      <a:pt x="13106" y="18273"/>
                    </a:lnTo>
                    <a:lnTo>
                      <a:pt x="13314" y="17889"/>
                    </a:lnTo>
                    <a:lnTo>
                      <a:pt x="13490" y="17505"/>
                    </a:lnTo>
                    <a:lnTo>
                      <a:pt x="13634" y="17121"/>
                    </a:lnTo>
                    <a:lnTo>
                      <a:pt x="13762" y="16721"/>
                    </a:lnTo>
                    <a:lnTo>
                      <a:pt x="13858" y="16337"/>
                    </a:lnTo>
                    <a:lnTo>
                      <a:pt x="13922" y="15937"/>
                    </a:lnTo>
                    <a:lnTo>
                      <a:pt x="13954" y="15553"/>
                    </a:lnTo>
                    <a:lnTo>
                      <a:pt x="13954" y="15169"/>
                    </a:lnTo>
                    <a:lnTo>
                      <a:pt x="13922" y="14785"/>
                    </a:lnTo>
                    <a:lnTo>
                      <a:pt x="13858" y="14417"/>
                    </a:lnTo>
                    <a:lnTo>
                      <a:pt x="13810" y="14225"/>
                    </a:lnTo>
                    <a:lnTo>
                      <a:pt x="13746" y="14033"/>
                    </a:lnTo>
                    <a:lnTo>
                      <a:pt x="13746" y="14033"/>
                    </a:lnTo>
                    <a:lnTo>
                      <a:pt x="13650" y="13697"/>
                    </a:lnTo>
                    <a:lnTo>
                      <a:pt x="13570" y="13361"/>
                    </a:lnTo>
                    <a:lnTo>
                      <a:pt x="13522" y="13025"/>
                    </a:lnTo>
                    <a:lnTo>
                      <a:pt x="13490" y="12689"/>
                    </a:lnTo>
                    <a:lnTo>
                      <a:pt x="13474" y="12353"/>
                    </a:lnTo>
                    <a:lnTo>
                      <a:pt x="13474" y="12033"/>
                    </a:lnTo>
                    <a:lnTo>
                      <a:pt x="13506" y="11697"/>
                    </a:lnTo>
                    <a:lnTo>
                      <a:pt x="13538" y="11377"/>
                    </a:lnTo>
                    <a:lnTo>
                      <a:pt x="13586" y="11041"/>
                    </a:lnTo>
                    <a:lnTo>
                      <a:pt x="13650" y="10721"/>
                    </a:lnTo>
                    <a:lnTo>
                      <a:pt x="13794" y="10081"/>
                    </a:lnTo>
                    <a:lnTo>
                      <a:pt x="13986" y="9457"/>
                    </a:lnTo>
                    <a:lnTo>
                      <a:pt x="14178" y="8849"/>
                    </a:lnTo>
                    <a:lnTo>
                      <a:pt x="14370" y="8257"/>
                    </a:lnTo>
                    <a:lnTo>
                      <a:pt x="14562" y="7665"/>
                    </a:lnTo>
                    <a:lnTo>
                      <a:pt x="14722" y="7105"/>
                    </a:lnTo>
                    <a:lnTo>
                      <a:pt x="14786" y="6817"/>
                    </a:lnTo>
                    <a:lnTo>
                      <a:pt x="14834" y="6545"/>
                    </a:lnTo>
                    <a:lnTo>
                      <a:pt x="14882" y="6273"/>
                    </a:lnTo>
                    <a:lnTo>
                      <a:pt x="14914" y="6017"/>
                    </a:lnTo>
                    <a:lnTo>
                      <a:pt x="14930" y="5761"/>
                    </a:lnTo>
                    <a:lnTo>
                      <a:pt x="14930" y="5505"/>
                    </a:lnTo>
                    <a:lnTo>
                      <a:pt x="14898" y="5249"/>
                    </a:lnTo>
                    <a:lnTo>
                      <a:pt x="14850" y="5009"/>
                    </a:lnTo>
                    <a:lnTo>
                      <a:pt x="14786" y="4769"/>
                    </a:lnTo>
                    <a:lnTo>
                      <a:pt x="14706" y="4529"/>
                    </a:lnTo>
                    <a:lnTo>
                      <a:pt x="14706" y="4529"/>
                    </a:lnTo>
                    <a:lnTo>
                      <a:pt x="14450" y="4000"/>
                    </a:lnTo>
                    <a:lnTo>
                      <a:pt x="14162" y="3504"/>
                    </a:lnTo>
                    <a:lnTo>
                      <a:pt x="13858" y="3040"/>
                    </a:lnTo>
                    <a:lnTo>
                      <a:pt x="13522" y="2608"/>
                    </a:lnTo>
                    <a:lnTo>
                      <a:pt x="13186" y="2224"/>
                    </a:lnTo>
                    <a:lnTo>
                      <a:pt x="12818" y="1856"/>
                    </a:lnTo>
                    <a:lnTo>
                      <a:pt x="12418" y="1520"/>
                    </a:lnTo>
                    <a:lnTo>
                      <a:pt x="12018" y="1216"/>
                    </a:lnTo>
                    <a:lnTo>
                      <a:pt x="11602" y="960"/>
                    </a:lnTo>
                    <a:lnTo>
                      <a:pt x="11170" y="720"/>
                    </a:lnTo>
                    <a:lnTo>
                      <a:pt x="10722" y="528"/>
                    </a:lnTo>
                    <a:lnTo>
                      <a:pt x="10273" y="352"/>
                    </a:lnTo>
                    <a:lnTo>
                      <a:pt x="9809" y="224"/>
                    </a:lnTo>
                    <a:lnTo>
                      <a:pt x="9345" y="112"/>
                    </a:lnTo>
                    <a:lnTo>
                      <a:pt x="8865" y="48"/>
                    </a:lnTo>
                    <a:lnTo>
                      <a:pt x="8385" y="0"/>
                    </a:lnTo>
                    <a:lnTo>
                      <a:pt x="7905" y="0"/>
                    </a:lnTo>
                    <a:lnTo>
                      <a:pt x="7425" y="32"/>
                    </a:lnTo>
                    <a:lnTo>
                      <a:pt x="6929" y="96"/>
                    </a:lnTo>
                    <a:lnTo>
                      <a:pt x="6449" y="192"/>
                    </a:lnTo>
                    <a:lnTo>
                      <a:pt x="5969" y="304"/>
                    </a:lnTo>
                    <a:lnTo>
                      <a:pt x="5505" y="464"/>
                    </a:lnTo>
                    <a:lnTo>
                      <a:pt x="5025" y="656"/>
                    </a:lnTo>
                    <a:lnTo>
                      <a:pt x="4577" y="880"/>
                    </a:lnTo>
                    <a:lnTo>
                      <a:pt x="4113" y="1136"/>
                    </a:lnTo>
                    <a:lnTo>
                      <a:pt x="3681" y="1440"/>
                    </a:lnTo>
                    <a:lnTo>
                      <a:pt x="3249" y="1760"/>
                    </a:lnTo>
                    <a:lnTo>
                      <a:pt x="2833" y="2112"/>
                    </a:lnTo>
                    <a:lnTo>
                      <a:pt x="2433" y="2496"/>
                    </a:lnTo>
                    <a:lnTo>
                      <a:pt x="2065" y="2928"/>
                    </a:lnTo>
                    <a:lnTo>
                      <a:pt x="1697" y="3376"/>
                    </a:lnTo>
                    <a:lnTo>
                      <a:pt x="1345" y="3856"/>
                    </a:lnTo>
                    <a:lnTo>
                      <a:pt x="1345" y="3856"/>
                    </a:lnTo>
                    <a:lnTo>
                      <a:pt x="1201" y="4096"/>
                    </a:lnTo>
                    <a:lnTo>
                      <a:pt x="1073" y="4337"/>
                    </a:lnTo>
                    <a:lnTo>
                      <a:pt x="945" y="4593"/>
                    </a:lnTo>
                    <a:lnTo>
                      <a:pt x="833" y="4865"/>
                    </a:lnTo>
                    <a:lnTo>
                      <a:pt x="721" y="5153"/>
                    </a:lnTo>
                    <a:lnTo>
                      <a:pt x="609" y="5441"/>
                    </a:lnTo>
                    <a:lnTo>
                      <a:pt x="513" y="5745"/>
                    </a:lnTo>
                    <a:lnTo>
                      <a:pt x="433" y="6065"/>
                    </a:lnTo>
                    <a:lnTo>
                      <a:pt x="353" y="6385"/>
                    </a:lnTo>
                    <a:lnTo>
                      <a:pt x="289" y="6721"/>
                    </a:lnTo>
                    <a:lnTo>
                      <a:pt x="161" y="7425"/>
                    </a:lnTo>
                    <a:lnTo>
                      <a:pt x="81" y="8145"/>
                    </a:lnTo>
                    <a:lnTo>
                      <a:pt x="17" y="8913"/>
                    </a:lnTo>
                    <a:lnTo>
                      <a:pt x="1" y="9681"/>
                    </a:lnTo>
                    <a:lnTo>
                      <a:pt x="1" y="10481"/>
                    </a:lnTo>
                    <a:lnTo>
                      <a:pt x="33" y="11297"/>
                    </a:lnTo>
                    <a:lnTo>
                      <a:pt x="97" y="12113"/>
                    </a:lnTo>
                    <a:lnTo>
                      <a:pt x="177" y="12929"/>
                    </a:lnTo>
                    <a:lnTo>
                      <a:pt x="289" y="13745"/>
                    </a:lnTo>
                    <a:lnTo>
                      <a:pt x="433" y="14561"/>
                    </a:lnTo>
                    <a:lnTo>
                      <a:pt x="609" y="15377"/>
                    </a:lnTo>
                    <a:lnTo>
                      <a:pt x="801" y="16161"/>
                    </a:lnTo>
                    <a:lnTo>
                      <a:pt x="1009" y="16929"/>
                    </a:lnTo>
                    <a:lnTo>
                      <a:pt x="1265" y="17681"/>
                    </a:lnTo>
                    <a:lnTo>
                      <a:pt x="1521" y="18401"/>
                    </a:lnTo>
                    <a:lnTo>
                      <a:pt x="1825" y="19090"/>
                    </a:lnTo>
                    <a:lnTo>
                      <a:pt x="2145" y="19746"/>
                    </a:lnTo>
                    <a:lnTo>
                      <a:pt x="2305" y="20066"/>
                    </a:lnTo>
                    <a:lnTo>
                      <a:pt x="2481" y="20354"/>
                    </a:lnTo>
                    <a:lnTo>
                      <a:pt x="2657" y="20642"/>
                    </a:lnTo>
                    <a:lnTo>
                      <a:pt x="2833" y="20930"/>
                    </a:lnTo>
                    <a:lnTo>
                      <a:pt x="3025" y="21186"/>
                    </a:lnTo>
                    <a:lnTo>
                      <a:pt x="3217" y="21442"/>
                    </a:lnTo>
                    <a:lnTo>
                      <a:pt x="3425" y="21682"/>
                    </a:lnTo>
                    <a:lnTo>
                      <a:pt x="3633" y="21906"/>
                    </a:lnTo>
                    <a:lnTo>
                      <a:pt x="3841" y="22098"/>
                    </a:lnTo>
                    <a:lnTo>
                      <a:pt x="4049" y="22306"/>
                    </a:lnTo>
                    <a:lnTo>
                      <a:pt x="4273" y="22482"/>
                    </a:lnTo>
                    <a:lnTo>
                      <a:pt x="4497" y="22642"/>
                    </a:lnTo>
                    <a:lnTo>
                      <a:pt x="4737" y="22770"/>
                    </a:lnTo>
                    <a:lnTo>
                      <a:pt x="4961" y="22898"/>
                    </a:lnTo>
                    <a:lnTo>
                      <a:pt x="5217" y="23010"/>
                    </a:lnTo>
                    <a:lnTo>
                      <a:pt x="5457" y="23090"/>
                    </a:lnTo>
                    <a:lnTo>
                      <a:pt x="5713" y="23170"/>
                    </a:lnTo>
                    <a:lnTo>
                      <a:pt x="5953" y="23218"/>
                    </a:lnTo>
                    <a:lnTo>
                      <a:pt x="6225" y="23234"/>
                    </a:lnTo>
                    <a:lnTo>
                      <a:pt x="6481" y="23250"/>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674906" y="1163757"/>
                <a:ext cx="282550" cy="440006"/>
              </a:xfrm>
              <a:custGeom>
                <a:rect b="b" l="l" r="r" t="t"/>
                <a:pathLst>
                  <a:path extrusionOk="0" fill="none" h="23250" w="14930">
                    <a:moveTo>
                      <a:pt x="6481" y="23250"/>
                    </a:moveTo>
                    <a:lnTo>
                      <a:pt x="6481" y="23250"/>
                    </a:lnTo>
                    <a:lnTo>
                      <a:pt x="6801" y="23218"/>
                    </a:lnTo>
                    <a:lnTo>
                      <a:pt x="7121" y="23170"/>
                    </a:lnTo>
                    <a:lnTo>
                      <a:pt x="7441" y="23106"/>
                    </a:lnTo>
                    <a:lnTo>
                      <a:pt x="7777" y="22994"/>
                    </a:lnTo>
                    <a:lnTo>
                      <a:pt x="8129" y="22866"/>
                    </a:lnTo>
                    <a:lnTo>
                      <a:pt x="8465" y="22706"/>
                    </a:lnTo>
                    <a:lnTo>
                      <a:pt x="8817" y="22530"/>
                    </a:lnTo>
                    <a:lnTo>
                      <a:pt x="9169" y="22338"/>
                    </a:lnTo>
                    <a:lnTo>
                      <a:pt x="9521" y="22114"/>
                    </a:lnTo>
                    <a:lnTo>
                      <a:pt x="9873" y="21874"/>
                    </a:lnTo>
                    <a:lnTo>
                      <a:pt x="10209" y="21618"/>
                    </a:lnTo>
                    <a:lnTo>
                      <a:pt x="10561" y="21346"/>
                    </a:lnTo>
                    <a:lnTo>
                      <a:pt x="10898" y="21042"/>
                    </a:lnTo>
                    <a:lnTo>
                      <a:pt x="11218" y="20738"/>
                    </a:lnTo>
                    <a:lnTo>
                      <a:pt x="11522" y="20418"/>
                    </a:lnTo>
                    <a:lnTo>
                      <a:pt x="11826" y="20082"/>
                    </a:lnTo>
                    <a:lnTo>
                      <a:pt x="12114" y="19746"/>
                    </a:lnTo>
                    <a:lnTo>
                      <a:pt x="12386" y="19394"/>
                    </a:lnTo>
                    <a:lnTo>
                      <a:pt x="12658" y="19025"/>
                    </a:lnTo>
                    <a:lnTo>
                      <a:pt x="12882" y="18657"/>
                    </a:lnTo>
                    <a:lnTo>
                      <a:pt x="13106" y="18273"/>
                    </a:lnTo>
                    <a:lnTo>
                      <a:pt x="13314" y="17889"/>
                    </a:lnTo>
                    <a:lnTo>
                      <a:pt x="13490" y="17505"/>
                    </a:lnTo>
                    <a:lnTo>
                      <a:pt x="13634" y="17121"/>
                    </a:lnTo>
                    <a:lnTo>
                      <a:pt x="13762" y="16721"/>
                    </a:lnTo>
                    <a:lnTo>
                      <a:pt x="13858" y="16337"/>
                    </a:lnTo>
                    <a:lnTo>
                      <a:pt x="13922" y="15937"/>
                    </a:lnTo>
                    <a:lnTo>
                      <a:pt x="13954" y="15553"/>
                    </a:lnTo>
                    <a:lnTo>
                      <a:pt x="13954" y="15169"/>
                    </a:lnTo>
                    <a:lnTo>
                      <a:pt x="13922" y="14785"/>
                    </a:lnTo>
                    <a:lnTo>
                      <a:pt x="13858" y="14417"/>
                    </a:lnTo>
                    <a:lnTo>
                      <a:pt x="13810" y="14225"/>
                    </a:lnTo>
                    <a:lnTo>
                      <a:pt x="13746" y="14033"/>
                    </a:lnTo>
                    <a:lnTo>
                      <a:pt x="13746" y="14033"/>
                    </a:lnTo>
                    <a:lnTo>
                      <a:pt x="13650" y="13697"/>
                    </a:lnTo>
                    <a:lnTo>
                      <a:pt x="13570" y="13361"/>
                    </a:lnTo>
                    <a:lnTo>
                      <a:pt x="13522" y="13025"/>
                    </a:lnTo>
                    <a:lnTo>
                      <a:pt x="13490" y="12689"/>
                    </a:lnTo>
                    <a:lnTo>
                      <a:pt x="13474" y="12353"/>
                    </a:lnTo>
                    <a:lnTo>
                      <a:pt x="13474" y="12033"/>
                    </a:lnTo>
                    <a:lnTo>
                      <a:pt x="13506" y="11697"/>
                    </a:lnTo>
                    <a:lnTo>
                      <a:pt x="13538" y="11377"/>
                    </a:lnTo>
                    <a:lnTo>
                      <a:pt x="13586" y="11041"/>
                    </a:lnTo>
                    <a:lnTo>
                      <a:pt x="13650" y="10721"/>
                    </a:lnTo>
                    <a:lnTo>
                      <a:pt x="13794" y="10081"/>
                    </a:lnTo>
                    <a:lnTo>
                      <a:pt x="13986" y="9457"/>
                    </a:lnTo>
                    <a:lnTo>
                      <a:pt x="14178" y="8849"/>
                    </a:lnTo>
                    <a:lnTo>
                      <a:pt x="14370" y="8257"/>
                    </a:lnTo>
                    <a:lnTo>
                      <a:pt x="14562" y="7665"/>
                    </a:lnTo>
                    <a:lnTo>
                      <a:pt x="14722" y="7105"/>
                    </a:lnTo>
                    <a:lnTo>
                      <a:pt x="14786" y="6817"/>
                    </a:lnTo>
                    <a:lnTo>
                      <a:pt x="14834" y="6545"/>
                    </a:lnTo>
                    <a:lnTo>
                      <a:pt x="14882" y="6273"/>
                    </a:lnTo>
                    <a:lnTo>
                      <a:pt x="14914" y="6017"/>
                    </a:lnTo>
                    <a:lnTo>
                      <a:pt x="14930" y="5761"/>
                    </a:lnTo>
                    <a:lnTo>
                      <a:pt x="14930" y="5505"/>
                    </a:lnTo>
                    <a:lnTo>
                      <a:pt x="14898" y="5249"/>
                    </a:lnTo>
                    <a:lnTo>
                      <a:pt x="14850" y="5009"/>
                    </a:lnTo>
                    <a:lnTo>
                      <a:pt x="14786" y="4769"/>
                    </a:lnTo>
                    <a:lnTo>
                      <a:pt x="14706" y="4529"/>
                    </a:lnTo>
                    <a:lnTo>
                      <a:pt x="14706" y="4529"/>
                    </a:lnTo>
                    <a:lnTo>
                      <a:pt x="14450" y="4000"/>
                    </a:lnTo>
                    <a:lnTo>
                      <a:pt x="14162" y="3504"/>
                    </a:lnTo>
                    <a:lnTo>
                      <a:pt x="13858" y="3040"/>
                    </a:lnTo>
                    <a:lnTo>
                      <a:pt x="13522" y="2608"/>
                    </a:lnTo>
                    <a:lnTo>
                      <a:pt x="13186" y="2224"/>
                    </a:lnTo>
                    <a:lnTo>
                      <a:pt x="12818" y="1856"/>
                    </a:lnTo>
                    <a:lnTo>
                      <a:pt x="12418" y="1520"/>
                    </a:lnTo>
                    <a:lnTo>
                      <a:pt x="12018" y="1216"/>
                    </a:lnTo>
                    <a:lnTo>
                      <a:pt x="11602" y="960"/>
                    </a:lnTo>
                    <a:lnTo>
                      <a:pt x="11170" y="720"/>
                    </a:lnTo>
                    <a:lnTo>
                      <a:pt x="10722" y="528"/>
                    </a:lnTo>
                    <a:lnTo>
                      <a:pt x="10273" y="352"/>
                    </a:lnTo>
                    <a:lnTo>
                      <a:pt x="9809" y="224"/>
                    </a:lnTo>
                    <a:lnTo>
                      <a:pt x="9345" y="112"/>
                    </a:lnTo>
                    <a:lnTo>
                      <a:pt x="8865" y="48"/>
                    </a:lnTo>
                    <a:lnTo>
                      <a:pt x="8385" y="0"/>
                    </a:lnTo>
                    <a:lnTo>
                      <a:pt x="7905" y="0"/>
                    </a:lnTo>
                    <a:lnTo>
                      <a:pt x="7425" y="32"/>
                    </a:lnTo>
                    <a:lnTo>
                      <a:pt x="6929" y="96"/>
                    </a:lnTo>
                    <a:lnTo>
                      <a:pt x="6449" y="192"/>
                    </a:lnTo>
                    <a:lnTo>
                      <a:pt x="5969" y="304"/>
                    </a:lnTo>
                    <a:lnTo>
                      <a:pt x="5505" y="464"/>
                    </a:lnTo>
                    <a:lnTo>
                      <a:pt x="5025" y="656"/>
                    </a:lnTo>
                    <a:lnTo>
                      <a:pt x="4577" y="880"/>
                    </a:lnTo>
                    <a:lnTo>
                      <a:pt x="4113" y="1136"/>
                    </a:lnTo>
                    <a:lnTo>
                      <a:pt x="3681" y="1440"/>
                    </a:lnTo>
                    <a:lnTo>
                      <a:pt x="3249" y="1760"/>
                    </a:lnTo>
                    <a:lnTo>
                      <a:pt x="2833" y="2112"/>
                    </a:lnTo>
                    <a:lnTo>
                      <a:pt x="2433" y="2496"/>
                    </a:lnTo>
                    <a:lnTo>
                      <a:pt x="2065" y="2928"/>
                    </a:lnTo>
                    <a:lnTo>
                      <a:pt x="1697" y="3376"/>
                    </a:lnTo>
                    <a:lnTo>
                      <a:pt x="1345" y="3856"/>
                    </a:lnTo>
                    <a:lnTo>
                      <a:pt x="1345" y="3856"/>
                    </a:lnTo>
                    <a:lnTo>
                      <a:pt x="1201" y="4096"/>
                    </a:lnTo>
                    <a:lnTo>
                      <a:pt x="1073" y="4337"/>
                    </a:lnTo>
                    <a:lnTo>
                      <a:pt x="945" y="4593"/>
                    </a:lnTo>
                    <a:lnTo>
                      <a:pt x="833" y="4865"/>
                    </a:lnTo>
                    <a:lnTo>
                      <a:pt x="721" y="5153"/>
                    </a:lnTo>
                    <a:lnTo>
                      <a:pt x="609" y="5441"/>
                    </a:lnTo>
                    <a:lnTo>
                      <a:pt x="513" y="5745"/>
                    </a:lnTo>
                    <a:lnTo>
                      <a:pt x="433" y="6065"/>
                    </a:lnTo>
                    <a:lnTo>
                      <a:pt x="353" y="6385"/>
                    </a:lnTo>
                    <a:lnTo>
                      <a:pt x="289" y="6721"/>
                    </a:lnTo>
                    <a:lnTo>
                      <a:pt x="161" y="7425"/>
                    </a:lnTo>
                    <a:lnTo>
                      <a:pt x="81" y="8145"/>
                    </a:lnTo>
                    <a:lnTo>
                      <a:pt x="17" y="8913"/>
                    </a:lnTo>
                    <a:lnTo>
                      <a:pt x="1" y="9681"/>
                    </a:lnTo>
                    <a:lnTo>
                      <a:pt x="1" y="10481"/>
                    </a:lnTo>
                    <a:lnTo>
                      <a:pt x="33" y="11297"/>
                    </a:lnTo>
                    <a:lnTo>
                      <a:pt x="97" y="12113"/>
                    </a:lnTo>
                    <a:lnTo>
                      <a:pt x="177" y="12929"/>
                    </a:lnTo>
                    <a:lnTo>
                      <a:pt x="289" y="13745"/>
                    </a:lnTo>
                    <a:lnTo>
                      <a:pt x="433" y="14561"/>
                    </a:lnTo>
                    <a:lnTo>
                      <a:pt x="609" y="15377"/>
                    </a:lnTo>
                    <a:lnTo>
                      <a:pt x="801" y="16161"/>
                    </a:lnTo>
                    <a:lnTo>
                      <a:pt x="1009" y="16929"/>
                    </a:lnTo>
                    <a:lnTo>
                      <a:pt x="1265" y="17681"/>
                    </a:lnTo>
                    <a:lnTo>
                      <a:pt x="1521" y="18401"/>
                    </a:lnTo>
                    <a:lnTo>
                      <a:pt x="1825" y="19090"/>
                    </a:lnTo>
                    <a:lnTo>
                      <a:pt x="2145" y="19746"/>
                    </a:lnTo>
                    <a:lnTo>
                      <a:pt x="2305" y="20066"/>
                    </a:lnTo>
                    <a:lnTo>
                      <a:pt x="2481" y="20354"/>
                    </a:lnTo>
                    <a:lnTo>
                      <a:pt x="2657" y="20642"/>
                    </a:lnTo>
                    <a:lnTo>
                      <a:pt x="2833" y="20930"/>
                    </a:lnTo>
                    <a:lnTo>
                      <a:pt x="3025" y="21186"/>
                    </a:lnTo>
                    <a:lnTo>
                      <a:pt x="3217" y="21442"/>
                    </a:lnTo>
                    <a:lnTo>
                      <a:pt x="3425" y="21682"/>
                    </a:lnTo>
                    <a:lnTo>
                      <a:pt x="3633" y="21906"/>
                    </a:lnTo>
                    <a:lnTo>
                      <a:pt x="3841" y="22098"/>
                    </a:lnTo>
                    <a:lnTo>
                      <a:pt x="4049" y="22306"/>
                    </a:lnTo>
                    <a:lnTo>
                      <a:pt x="4273" y="22482"/>
                    </a:lnTo>
                    <a:lnTo>
                      <a:pt x="4497" y="22642"/>
                    </a:lnTo>
                    <a:lnTo>
                      <a:pt x="4737" y="22770"/>
                    </a:lnTo>
                    <a:lnTo>
                      <a:pt x="4961" y="22898"/>
                    </a:lnTo>
                    <a:lnTo>
                      <a:pt x="5217" y="23010"/>
                    </a:lnTo>
                    <a:lnTo>
                      <a:pt x="5457" y="23090"/>
                    </a:lnTo>
                    <a:lnTo>
                      <a:pt x="5713" y="23170"/>
                    </a:lnTo>
                    <a:lnTo>
                      <a:pt x="5953" y="23218"/>
                    </a:lnTo>
                    <a:lnTo>
                      <a:pt x="6225" y="23234"/>
                    </a:lnTo>
                    <a:lnTo>
                      <a:pt x="6481" y="232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463559" y="1712446"/>
                <a:ext cx="244984" cy="698011"/>
              </a:xfrm>
              <a:custGeom>
                <a:rect b="b" l="l" r="r" t="t"/>
                <a:pathLst>
                  <a:path extrusionOk="0" h="36883" w="12945">
                    <a:moveTo>
                      <a:pt x="6081" y="1408"/>
                    </a:moveTo>
                    <a:lnTo>
                      <a:pt x="6081" y="1408"/>
                    </a:lnTo>
                    <a:lnTo>
                      <a:pt x="5936" y="1616"/>
                    </a:lnTo>
                    <a:lnTo>
                      <a:pt x="5792" y="1856"/>
                    </a:lnTo>
                    <a:lnTo>
                      <a:pt x="5648" y="2144"/>
                    </a:lnTo>
                    <a:lnTo>
                      <a:pt x="5488" y="2464"/>
                    </a:lnTo>
                    <a:lnTo>
                      <a:pt x="5328" y="2816"/>
                    </a:lnTo>
                    <a:lnTo>
                      <a:pt x="5168" y="3216"/>
                    </a:lnTo>
                    <a:lnTo>
                      <a:pt x="4832" y="4080"/>
                    </a:lnTo>
                    <a:lnTo>
                      <a:pt x="4480" y="5073"/>
                    </a:lnTo>
                    <a:lnTo>
                      <a:pt x="4128" y="6177"/>
                    </a:lnTo>
                    <a:lnTo>
                      <a:pt x="3776" y="7377"/>
                    </a:lnTo>
                    <a:lnTo>
                      <a:pt x="3408" y="8657"/>
                    </a:lnTo>
                    <a:lnTo>
                      <a:pt x="3056" y="10017"/>
                    </a:lnTo>
                    <a:lnTo>
                      <a:pt x="2704" y="11425"/>
                    </a:lnTo>
                    <a:lnTo>
                      <a:pt x="2368" y="12913"/>
                    </a:lnTo>
                    <a:lnTo>
                      <a:pt x="2032" y="14417"/>
                    </a:lnTo>
                    <a:lnTo>
                      <a:pt x="1712" y="15969"/>
                    </a:lnTo>
                    <a:lnTo>
                      <a:pt x="1424" y="17537"/>
                    </a:lnTo>
                    <a:lnTo>
                      <a:pt x="1136" y="19105"/>
                    </a:lnTo>
                    <a:lnTo>
                      <a:pt x="880" y="20690"/>
                    </a:lnTo>
                    <a:lnTo>
                      <a:pt x="656" y="22258"/>
                    </a:lnTo>
                    <a:lnTo>
                      <a:pt x="448" y="23794"/>
                    </a:lnTo>
                    <a:lnTo>
                      <a:pt x="288" y="25298"/>
                    </a:lnTo>
                    <a:lnTo>
                      <a:pt x="160" y="26754"/>
                    </a:lnTo>
                    <a:lnTo>
                      <a:pt x="64" y="28162"/>
                    </a:lnTo>
                    <a:lnTo>
                      <a:pt x="32" y="28850"/>
                    </a:lnTo>
                    <a:lnTo>
                      <a:pt x="0" y="29506"/>
                    </a:lnTo>
                    <a:lnTo>
                      <a:pt x="0" y="30146"/>
                    </a:lnTo>
                    <a:lnTo>
                      <a:pt x="0" y="30770"/>
                    </a:lnTo>
                    <a:lnTo>
                      <a:pt x="16" y="31378"/>
                    </a:lnTo>
                    <a:lnTo>
                      <a:pt x="48" y="31954"/>
                    </a:lnTo>
                    <a:lnTo>
                      <a:pt x="80" y="32498"/>
                    </a:lnTo>
                    <a:lnTo>
                      <a:pt x="128" y="33026"/>
                    </a:lnTo>
                    <a:lnTo>
                      <a:pt x="208" y="33522"/>
                    </a:lnTo>
                    <a:lnTo>
                      <a:pt x="288" y="33986"/>
                    </a:lnTo>
                    <a:lnTo>
                      <a:pt x="368" y="34434"/>
                    </a:lnTo>
                    <a:lnTo>
                      <a:pt x="480" y="34834"/>
                    </a:lnTo>
                    <a:lnTo>
                      <a:pt x="608" y="35219"/>
                    </a:lnTo>
                    <a:lnTo>
                      <a:pt x="752" y="35555"/>
                    </a:lnTo>
                    <a:lnTo>
                      <a:pt x="896" y="35859"/>
                    </a:lnTo>
                    <a:lnTo>
                      <a:pt x="1072" y="36131"/>
                    </a:lnTo>
                    <a:lnTo>
                      <a:pt x="1264" y="36355"/>
                    </a:lnTo>
                    <a:lnTo>
                      <a:pt x="1360" y="36451"/>
                    </a:lnTo>
                    <a:lnTo>
                      <a:pt x="1472" y="36547"/>
                    </a:lnTo>
                    <a:lnTo>
                      <a:pt x="1584" y="36627"/>
                    </a:lnTo>
                    <a:lnTo>
                      <a:pt x="1696" y="36691"/>
                    </a:lnTo>
                    <a:lnTo>
                      <a:pt x="1808" y="36755"/>
                    </a:lnTo>
                    <a:lnTo>
                      <a:pt x="1936" y="36803"/>
                    </a:lnTo>
                    <a:lnTo>
                      <a:pt x="2064" y="36835"/>
                    </a:lnTo>
                    <a:lnTo>
                      <a:pt x="2192" y="36867"/>
                    </a:lnTo>
                    <a:lnTo>
                      <a:pt x="2320" y="36883"/>
                    </a:lnTo>
                    <a:lnTo>
                      <a:pt x="2464" y="36883"/>
                    </a:lnTo>
                    <a:lnTo>
                      <a:pt x="2464" y="36883"/>
                    </a:lnTo>
                    <a:lnTo>
                      <a:pt x="2640" y="36867"/>
                    </a:lnTo>
                    <a:lnTo>
                      <a:pt x="2800" y="36835"/>
                    </a:lnTo>
                    <a:lnTo>
                      <a:pt x="2976" y="36771"/>
                    </a:lnTo>
                    <a:lnTo>
                      <a:pt x="3152" y="36675"/>
                    </a:lnTo>
                    <a:lnTo>
                      <a:pt x="3328" y="36579"/>
                    </a:lnTo>
                    <a:lnTo>
                      <a:pt x="3504" y="36435"/>
                    </a:lnTo>
                    <a:lnTo>
                      <a:pt x="3696" y="36291"/>
                    </a:lnTo>
                    <a:lnTo>
                      <a:pt x="3872" y="36115"/>
                    </a:lnTo>
                    <a:lnTo>
                      <a:pt x="4048" y="35923"/>
                    </a:lnTo>
                    <a:lnTo>
                      <a:pt x="4240" y="35715"/>
                    </a:lnTo>
                    <a:lnTo>
                      <a:pt x="4432" y="35475"/>
                    </a:lnTo>
                    <a:lnTo>
                      <a:pt x="4608" y="35219"/>
                    </a:lnTo>
                    <a:lnTo>
                      <a:pt x="4992" y="34674"/>
                    </a:lnTo>
                    <a:lnTo>
                      <a:pt x="5360" y="34050"/>
                    </a:lnTo>
                    <a:lnTo>
                      <a:pt x="5744" y="33362"/>
                    </a:lnTo>
                    <a:lnTo>
                      <a:pt x="6129" y="32626"/>
                    </a:lnTo>
                    <a:lnTo>
                      <a:pt x="6513" y="31826"/>
                    </a:lnTo>
                    <a:lnTo>
                      <a:pt x="6881" y="30978"/>
                    </a:lnTo>
                    <a:lnTo>
                      <a:pt x="7265" y="30098"/>
                    </a:lnTo>
                    <a:lnTo>
                      <a:pt x="7633" y="29170"/>
                    </a:lnTo>
                    <a:lnTo>
                      <a:pt x="8001" y="28210"/>
                    </a:lnTo>
                    <a:lnTo>
                      <a:pt x="8369" y="27218"/>
                    </a:lnTo>
                    <a:lnTo>
                      <a:pt x="8737" y="26194"/>
                    </a:lnTo>
                    <a:lnTo>
                      <a:pt x="9089" y="25154"/>
                    </a:lnTo>
                    <a:lnTo>
                      <a:pt x="9425" y="24114"/>
                    </a:lnTo>
                    <a:lnTo>
                      <a:pt x="9761" y="23042"/>
                    </a:lnTo>
                    <a:lnTo>
                      <a:pt x="10081" y="21970"/>
                    </a:lnTo>
                    <a:lnTo>
                      <a:pt x="10401" y="20898"/>
                    </a:lnTo>
                    <a:lnTo>
                      <a:pt x="10705" y="19825"/>
                    </a:lnTo>
                    <a:lnTo>
                      <a:pt x="10993" y="18769"/>
                    </a:lnTo>
                    <a:lnTo>
                      <a:pt x="11265" y="17713"/>
                    </a:lnTo>
                    <a:lnTo>
                      <a:pt x="11521" y="16689"/>
                    </a:lnTo>
                    <a:lnTo>
                      <a:pt x="11761" y="15665"/>
                    </a:lnTo>
                    <a:lnTo>
                      <a:pt x="12001" y="14689"/>
                    </a:lnTo>
                    <a:lnTo>
                      <a:pt x="12209" y="13729"/>
                    </a:lnTo>
                    <a:lnTo>
                      <a:pt x="12401" y="12817"/>
                    </a:lnTo>
                    <a:lnTo>
                      <a:pt x="12561" y="11937"/>
                    </a:lnTo>
                    <a:lnTo>
                      <a:pt x="12721" y="11089"/>
                    </a:lnTo>
                    <a:lnTo>
                      <a:pt x="12721" y="11089"/>
                    </a:lnTo>
                    <a:lnTo>
                      <a:pt x="12817" y="10401"/>
                    </a:lnTo>
                    <a:lnTo>
                      <a:pt x="12897" y="9697"/>
                    </a:lnTo>
                    <a:lnTo>
                      <a:pt x="12929" y="9009"/>
                    </a:lnTo>
                    <a:lnTo>
                      <a:pt x="12945" y="8337"/>
                    </a:lnTo>
                    <a:lnTo>
                      <a:pt x="12913" y="7681"/>
                    </a:lnTo>
                    <a:lnTo>
                      <a:pt x="12865" y="7041"/>
                    </a:lnTo>
                    <a:lnTo>
                      <a:pt x="12785" y="6417"/>
                    </a:lnTo>
                    <a:lnTo>
                      <a:pt x="12673" y="5793"/>
                    </a:lnTo>
                    <a:lnTo>
                      <a:pt x="12545" y="5217"/>
                    </a:lnTo>
                    <a:lnTo>
                      <a:pt x="12401" y="4640"/>
                    </a:lnTo>
                    <a:lnTo>
                      <a:pt x="12225" y="4096"/>
                    </a:lnTo>
                    <a:lnTo>
                      <a:pt x="12033" y="3584"/>
                    </a:lnTo>
                    <a:lnTo>
                      <a:pt x="11825" y="3088"/>
                    </a:lnTo>
                    <a:lnTo>
                      <a:pt x="11585" y="2624"/>
                    </a:lnTo>
                    <a:lnTo>
                      <a:pt x="11345" y="2192"/>
                    </a:lnTo>
                    <a:lnTo>
                      <a:pt x="11089" y="1792"/>
                    </a:lnTo>
                    <a:lnTo>
                      <a:pt x="10817" y="1440"/>
                    </a:lnTo>
                    <a:lnTo>
                      <a:pt x="10529" y="1104"/>
                    </a:lnTo>
                    <a:lnTo>
                      <a:pt x="10225" y="816"/>
                    </a:lnTo>
                    <a:lnTo>
                      <a:pt x="9921" y="576"/>
                    </a:lnTo>
                    <a:lnTo>
                      <a:pt x="9777" y="464"/>
                    </a:lnTo>
                    <a:lnTo>
                      <a:pt x="9617" y="368"/>
                    </a:lnTo>
                    <a:lnTo>
                      <a:pt x="9457" y="288"/>
                    </a:lnTo>
                    <a:lnTo>
                      <a:pt x="9297" y="208"/>
                    </a:lnTo>
                    <a:lnTo>
                      <a:pt x="9137" y="144"/>
                    </a:lnTo>
                    <a:lnTo>
                      <a:pt x="8977" y="96"/>
                    </a:lnTo>
                    <a:lnTo>
                      <a:pt x="8817" y="48"/>
                    </a:lnTo>
                    <a:lnTo>
                      <a:pt x="8641" y="16"/>
                    </a:lnTo>
                    <a:lnTo>
                      <a:pt x="8481" y="0"/>
                    </a:lnTo>
                    <a:lnTo>
                      <a:pt x="8321" y="0"/>
                    </a:lnTo>
                    <a:lnTo>
                      <a:pt x="8145" y="16"/>
                    </a:lnTo>
                    <a:lnTo>
                      <a:pt x="7985" y="32"/>
                    </a:lnTo>
                    <a:lnTo>
                      <a:pt x="7825" y="64"/>
                    </a:lnTo>
                    <a:lnTo>
                      <a:pt x="7665" y="112"/>
                    </a:lnTo>
                    <a:lnTo>
                      <a:pt x="7489" y="176"/>
                    </a:lnTo>
                    <a:lnTo>
                      <a:pt x="7329" y="256"/>
                    </a:lnTo>
                    <a:lnTo>
                      <a:pt x="7169" y="352"/>
                    </a:lnTo>
                    <a:lnTo>
                      <a:pt x="7009" y="448"/>
                    </a:lnTo>
                    <a:lnTo>
                      <a:pt x="6849" y="576"/>
                    </a:lnTo>
                    <a:lnTo>
                      <a:pt x="6689" y="704"/>
                    </a:lnTo>
                    <a:lnTo>
                      <a:pt x="6545" y="864"/>
                    </a:lnTo>
                    <a:lnTo>
                      <a:pt x="6385" y="1024"/>
                    </a:lnTo>
                    <a:lnTo>
                      <a:pt x="6225" y="1200"/>
                    </a:lnTo>
                    <a:lnTo>
                      <a:pt x="6081" y="1408"/>
                    </a:lnTo>
                    <a:lnTo>
                      <a:pt x="6081" y="1408"/>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1095822" y="1723043"/>
                <a:ext cx="289817" cy="683174"/>
              </a:xfrm>
              <a:custGeom>
                <a:rect b="b" l="l" r="r" t="t"/>
                <a:pathLst>
                  <a:path extrusionOk="0" h="36099" w="15314">
                    <a:moveTo>
                      <a:pt x="6177" y="1168"/>
                    </a:moveTo>
                    <a:lnTo>
                      <a:pt x="6177" y="1168"/>
                    </a:lnTo>
                    <a:lnTo>
                      <a:pt x="6337" y="1360"/>
                    </a:lnTo>
                    <a:lnTo>
                      <a:pt x="6513" y="1584"/>
                    </a:lnTo>
                    <a:lnTo>
                      <a:pt x="6689" y="1856"/>
                    </a:lnTo>
                    <a:lnTo>
                      <a:pt x="6865" y="2160"/>
                    </a:lnTo>
                    <a:lnTo>
                      <a:pt x="7073" y="2496"/>
                    </a:lnTo>
                    <a:lnTo>
                      <a:pt x="7265" y="2864"/>
                    </a:lnTo>
                    <a:lnTo>
                      <a:pt x="7697" y="3712"/>
                    </a:lnTo>
                    <a:lnTo>
                      <a:pt x="8129" y="4657"/>
                    </a:lnTo>
                    <a:lnTo>
                      <a:pt x="8593" y="5713"/>
                    </a:lnTo>
                    <a:lnTo>
                      <a:pt x="9073" y="6865"/>
                    </a:lnTo>
                    <a:lnTo>
                      <a:pt x="9569" y="8113"/>
                    </a:lnTo>
                    <a:lnTo>
                      <a:pt x="10065" y="9425"/>
                    </a:lnTo>
                    <a:lnTo>
                      <a:pt x="10545" y="10801"/>
                    </a:lnTo>
                    <a:lnTo>
                      <a:pt x="11041" y="12225"/>
                    </a:lnTo>
                    <a:lnTo>
                      <a:pt x="11521" y="13697"/>
                    </a:lnTo>
                    <a:lnTo>
                      <a:pt x="12001" y="15217"/>
                    </a:lnTo>
                    <a:lnTo>
                      <a:pt x="12465" y="16737"/>
                    </a:lnTo>
                    <a:lnTo>
                      <a:pt x="12897" y="18273"/>
                    </a:lnTo>
                    <a:lnTo>
                      <a:pt x="13313" y="19826"/>
                    </a:lnTo>
                    <a:lnTo>
                      <a:pt x="13697" y="21346"/>
                    </a:lnTo>
                    <a:lnTo>
                      <a:pt x="14065" y="22866"/>
                    </a:lnTo>
                    <a:lnTo>
                      <a:pt x="14385" y="24338"/>
                    </a:lnTo>
                    <a:lnTo>
                      <a:pt x="14657" y="25794"/>
                    </a:lnTo>
                    <a:lnTo>
                      <a:pt x="14897" y="27170"/>
                    </a:lnTo>
                    <a:lnTo>
                      <a:pt x="14993" y="27842"/>
                    </a:lnTo>
                    <a:lnTo>
                      <a:pt x="15089" y="28498"/>
                    </a:lnTo>
                    <a:lnTo>
                      <a:pt x="15169" y="29138"/>
                    </a:lnTo>
                    <a:lnTo>
                      <a:pt x="15217" y="29762"/>
                    </a:lnTo>
                    <a:lnTo>
                      <a:pt x="15265" y="30354"/>
                    </a:lnTo>
                    <a:lnTo>
                      <a:pt x="15297" y="30930"/>
                    </a:lnTo>
                    <a:lnTo>
                      <a:pt x="15313" y="31490"/>
                    </a:lnTo>
                    <a:lnTo>
                      <a:pt x="15313" y="32018"/>
                    </a:lnTo>
                    <a:lnTo>
                      <a:pt x="15297" y="32514"/>
                    </a:lnTo>
                    <a:lnTo>
                      <a:pt x="15265" y="32994"/>
                    </a:lnTo>
                    <a:lnTo>
                      <a:pt x="15217" y="33442"/>
                    </a:lnTo>
                    <a:lnTo>
                      <a:pt x="15153" y="33858"/>
                    </a:lnTo>
                    <a:lnTo>
                      <a:pt x="15073" y="34242"/>
                    </a:lnTo>
                    <a:lnTo>
                      <a:pt x="14961" y="34595"/>
                    </a:lnTo>
                    <a:lnTo>
                      <a:pt x="14849" y="34915"/>
                    </a:lnTo>
                    <a:lnTo>
                      <a:pt x="14705" y="35203"/>
                    </a:lnTo>
                    <a:lnTo>
                      <a:pt x="14545" y="35443"/>
                    </a:lnTo>
                    <a:lnTo>
                      <a:pt x="14449" y="35555"/>
                    </a:lnTo>
                    <a:lnTo>
                      <a:pt x="14353" y="35651"/>
                    </a:lnTo>
                    <a:lnTo>
                      <a:pt x="14257" y="35747"/>
                    </a:lnTo>
                    <a:lnTo>
                      <a:pt x="14145" y="35827"/>
                    </a:lnTo>
                    <a:lnTo>
                      <a:pt x="14033" y="35891"/>
                    </a:lnTo>
                    <a:lnTo>
                      <a:pt x="13921" y="35955"/>
                    </a:lnTo>
                    <a:lnTo>
                      <a:pt x="13793" y="36003"/>
                    </a:lnTo>
                    <a:lnTo>
                      <a:pt x="13665" y="36051"/>
                    </a:lnTo>
                    <a:lnTo>
                      <a:pt x="13537" y="36083"/>
                    </a:lnTo>
                    <a:lnTo>
                      <a:pt x="13393" y="36099"/>
                    </a:lnTo>
                    <a:lnTo>
                      <a:pt x="13393" y="36099"/>
                    </a:lnTo>
                    <a:lnTo>
                      <a:pt x="13233" y="36099"/>
                    </a:lnTo>
                    <a:lnTo>
                      <a:pt x="13057" y="36083"/>
                    </a:lnTo>
                    <a:lnTo>
                      <a:pt x="12881" y="36035"/>
                    </a:lnTo>
                    <a:lnTo>
                      <a:pt x="12689" y="35955"/>
                    </a:lnTo>
                    <a:lnTo>
                      <a:pt x="12497" y="35875"/>
                    </a:lnTo>
                    <a:lnTo>
                      <a:pt x="12305" y="35763"/>
                    </a:lnTo>
                    <a:lnTo>
                      <a:pt x="12113" y="35619"/>
                    </a:lnTo>
                    <a:lnTo>
                      <a:pt x="11921" y="35475"/>
                    </a:lnTo>
                    <a:lnTo>
                      <a:pt x="11713" y="35299"/>
                    </a:lnTo>
                    <a:lnTo>
                      <a:pt x="11505" y="35107"/>
                    </a:lnTo>
                    <a:lnTo>
                      <a:pt x="11297" y="34899"/>
                    </a:lnTo>
                    <a:lnTo>
                      <a:pt x="11089" y="34659"/>
                    </a:lnTo>
                    <a:lnTo>
                      <a:pt x="10657" y="34146"/>
                    </a:lnTo>
                    <a:lnTo>
                      <a:pt x="10225" y="33570"/>
                    </a:lnTo>
                    <a:lnTo>
                      <a:pt x="9777" y="32930"/>
                    </a:lnTo>
                    <a:lnTo>
                      <a:pt x="9313" y="32226"/>
                    </a:lnTo>
                    <a:lnTo>
                      <a:pt x="8865" y="31474"/>
                    </a:lnTo>
                    <a:lnTo>
                      <a:pt x="8401" y="30674"/>
                    </a:lnTo>
                    <a:lnTo>
                      <a:pt x="7921" y="29826"/>
                    </a:lnTo>
                    <a:lnTo>
                      <a:pt x="7457" y="28946"/>
                    </a:lnTo>
                    <a:lnTo>
                      <a:pt x="6993" y="28034"/>
                    </a:lnTo>
                    <a:lnTo>
                      <a:pt x="6529" y="27074"/>
                    </a:lnTo>
                    <a:lnTo>
                      <a:pt x="6065" y="26098"/>
                    </a:lnTo>
                    <a:lnTo>
                      <a:pt x="5617" y="25106"/>
                    </a:lnTo>
                    <a:lnTo>
                      <a:pt x="5169" y="24098"/>
                    </a:lnTo>
                    <a:lnTo>
                      <a:pt x="4721" y="23074"/>
                    </a:lnTo>
                    <a:lnTo>
                      <a:pt x="4289" y="22034"/>
                    </a:lnTo>
                    <a:lnTo>
                      <a:pt x="3872" y="21010"/>
                    </a:lnTo>
                    <a:lnTo>
                      <a:pt x="3456" y="19970"/>
                    </a:lnTo>
                    <a:lnTo>
                      <a:pt x="3072" y="18945"/>
                    </a:lnTo>
                    <a:lnTo>
                      <a:pt x="2688" y="17921"/>
                    </a:lnTo>
                    <a:lnTo>
                      <a:pt x="2320" y="16929"/>
                    </a:lnTo>
                    <a:lnTo>
                      <a:pt x="1968" y="15937"/>
                    </a:lnTo>
                    <a:lnTo>
                      <a:pt x="1648" y="14993"/>
                    </a:lnTo>
                    <a:lnTo>
                      <a:pt x="1344" y="14049"/>
                    </a:lnTo>
                    <a:lnTo>
                      <a:pt x="1056" y="13153"/>
                    </a:lnTo>
                    <a:lnTo>
                      <a:pt x="800" y="12305"/>
                    </a:lnTo>
                    <a:lnTo>
                      <a:pt x="560" y="11489"/>
                    </a:lnTo>
                    <a:lnTo>
                      <a:pt x="560" y="11489"/>
                    </a:lnTo>
                    <a:lnTo>
                      <a:pt x="384" y="10801"/>
                    </a:lnTo>
                    <a:lnTo>
                      <a:pt x="240" y="10113"/>
                    </a:lnTo>
                    <a:lnTo>
                      <a:pt x="128" y="9441"/>
                    </a:lnTo>
                    <a:lnTo>
                      <a:pt x="64" y="8769"/>
                    </a:lnTo>
                    <a:lnTo>
                      <a:pt x="16" y="8113"/>
                    </a:lnTo>
                    <a:lnTo>
                      <a:pt x="0" y="7473"/>
                    </a:lnTo>
                    <a:lnTo>
                      <a:pt x="16" y="6833"/>
                    </a:lnTo>
                    <a:lnTo>
                      <a:pt x="64" y="6209"/>
                    </a:lnTo>
                    <a:lnTo>
                      <a:pt x="128" y="5617"/>
                    </a:lnTo>
                    <a:lnTo>
                      <a:pt x="224" y="5041"/>
                    </a:lnTo>
                    <a:lnTo>
                      <a:pt x="336" y="4480"/>
                    </a:lnTo>
                    <a:lnTo>
                      <a:pt x="480" y="3936"/>
                    </a:lnTo>
                    <a:lnTo>
                      <a:pt x="640" y="3424"/>
                    </a:lnTo>
                    <a:lnTo>
                      <a:pt x="816" y="2944"/>
                    </a:lnTo>
                    <a:lnTo>
                      <a:pt x="1024" y="2496"/>
                    </a:lnTo>
                    <a:lnTo>
                      <a:pt x="1232" y="2064"/>
                    </a:lnTo>
                    <a:lnTo>
                      <a:pt x="1472" y="1680"/>
                    </a:lnTo>
                    <a:lnTo>
                      <a:pt x="1728" y="1328"/>
                    </a:lnTo>
                    <a:lnTo>
                      <a:pt x="1984" y="1008"/>
                    </a:lnTo>
                    <a:lnTo>
                      <a:pt x="2256" y="736"/>
                    </a:lnTo>
                    <a:lnTo>
                      <a:pt x="2400" y="608"/>
                    </a:lnTo>
                    <a:lnTo>
                      <a:pt x="2544" y="496"/>
                    </a:lnTo>
                    <a:lnTo>
                      <a:pt x="2704" y="400"/>
                    </a:lnTo>
                    <a:lnTo>
                      <a:pt x="2848" y="304"/>
                    </a:lnTo>
                    <a:lnTo>
                      <a:pt x="3008" y="224"/>
                    </a:lnTo>
                    <a:lnTo>
                      <a:pt x="3168" y="160"/>
                    </a:lnTo>
                    <a:lnTo>
                      <a:pt x="3312" y="96"/>
                    </a:lnTo>
                    <a:lnTo>
                      <a:pt x="3472" y="48"/>
                    </a:lnTo>
                    <a:lnTo>
                      <a:pt x="3648" y="16"/>
                    </a:lnTo>
                    <a:lnTo>
                      <a:pt x="3808" y="0"/>
                    </a:lnTo>
                    <a:lnTo>
                      <a:pt x="3968" y="0"/>
                    </a:lnTo>
                    <a:lnTo>
                      <a:pt x="4128" y="0"/>
                    </a:lnTo>
                    <a:lnTo>
                      <a:pt x="4305" y="16"/>
                    </a:lnTo>
                    <a:lnTo>
                      <a:pt x="4465" y="48"/>
                    </a:lnTo>
                    <a:lnTo>
                      <a:pt x="4641" y="96"/>
                    </a:lnTo>
                    <a:lnTo>
                      <a:pt x="4817" y="160"/>
                    </a:lnTo>
                    <a:lnTo>
                      <a:pt x="4977" y="240"/>
                    </a:lnTo>
                    <a:lnTo>
                      <a:pt x="5153" y="320"/>
                    </a:lnTo>
                    <a:lnTo>
                      <a:pt x="5329" y="416"/>
                    </a:lnTo>
                    <a:lnTo>
                      <a:pt x="5489" y="544"/>
                    </a:lnTo>
                    <a:lnTo>
                      <a:pt x="5665" y="672"/>
                    </a:lnTo>
                    <a:lnTo>
                      <a:pt x="5841" y="816"/>
                    </a:lnTo>
                    <a:lnTo>
                      <a:pt x="6001" y="992"/>
                    </a:lnTo>
                    <a:lnTo>
                      <a:pt x="6177" y="1168"/>
                    </a:lnTo>
                    <a:lnTo>
                      <a:pt x="6177" y="1168"/>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084618" y="1677928"/>
                <a:ext cx="174735" cy="740100"/>
              </a:xfrm>
              <a:custGeom>
                <a:rect b="b" l="l" r="r" t="t"/>
                <a:pathLst>
                  <a:path extrusionOk="0" h="39107" w="9233">
                    <a:moveTo>
                      <a:pt x="3264" y="1072"/>
                    </a:moveTo>
                    <a:lnTo>
                      <a:pt x="3264" y="1072"/>
                    </a:lnTo>
                    <a:lnTo>
                      <a:pt x="3216" y="1120"/>
                    </a:lnTo>
                    <a:lnTo>
                      <a:pt x="3152" y="1216"/>
                    </a:lnTo>
                    <a:lnTo>
                      <a:pt x="3104" y="1312"/>
                    </a:lnTo>
                    <a:lnTo>
                      <a:pt x="3040" y="1456"/>
                    </a:lnTo>
                    <a:lnTo>
                      <a:pt x="2928" y="1792"/>
                    </a:lnTo>
                    <a:lnTo>
                      <a:pt x="2832" y="2224"/>
                    </a:lnTo>
                    <a:lnTo>
                      <a:pt x="2736" y="2752"/>
                    </a:lnTo>
                    <a:lnTo>
                      <a:pt x="2656" y="3344"/>
                    </a:lnTo>
                    <a:lnTo>
                      <a:pt x="2592" y="4000"/>
                    </a:lnTo>
                    <a:lnTo>
                      <a:pt x="2544" y="4736"/>
                    </a:lnTo>
                    <a:lnTo>
                      <a:pt x="2544" y="4736"/>
                    </a:lnTo>
                    <a:lnTo>
                      <a:pt x="2528" y="5744"/>
                    </a:lnTo>
                    <a:lnTo>
                      <a:pt x="2544" y="6816"/>
                    </a:lnTo>
                    <a:lnTo>
                      <a:pt x="2576" y="7969"/>
                    </a:lnTo>
                    <a:lnTo>
                      <a:pt x="2640" y="9169"/>
                    </a:lnTo>
                    <a:lnTo>
                      <a:pt x="2736" y="10433"/>
                    </a:lnTo>
                    <a:lnTo>
                      <a:pt x="2864" y="11745"/>
                    </a:lnTo>
                    <a:lnTo>
                      <a:pt x="3008" y="13105"/>
                    </a:lnTo>
                    <a:lnTo>
                      <a:pt x="3184" y="14497"/>
                    </a:lnTo>
                    <a:lnTo>
                      <a:pt x="3184" y="14497"/>
                    </a:lnTo>
                    <a:lnTo>
                      <a:pt x="3392" y="16049"/>
                    </a:lnTo>
                    <a:lnTo>
                      <a:pt x="3648" y="17633"/>
                    </a:lnTo>
                    <a:lnTo>
                      <a:pt x="3904" y="19233"/>
                    </a:lnTo>
                    <a:lnTo>
                      <a:pt x="4208" y="20849"/>
                    </a:lnTo>
                    <a:lnTo>
                      <a:pt x="4512" y="22450"/>
                    </a:lnTo>
                    <a:lnTo>
                      <a:pt x="4849" y="24034"/>
                    </a:lnTo>
                    <a:lnTo>
                      <a:pt x="5201" y="25602"/>
                    </a:lnTo>
                    <a:lnTo>
                      <a:pt x="5585" y="27138"/>
                    </a:lnTo>
                    <a:lnTo>
                      <a:pt x="5969" y="28626"/>
                    </a:lnTo>
                    <a:lnTo>
                      <a:pt x="6385" y="30082"/>
                    </a:lnTo>
                    <a:lnTo>
                      <a:pt x="6801" y="31474"/>
                    </a:lnTo>
                    <a:lnTo>
                      <a:pt x="7249" y="32802"/>
                    </a:lnTo>
                    <a:lnTo>
                      <a:pt x="7697" y="34050"/>
                    </a:lnTo>
                    <a:lnTo>
                      <a:pt x="7921" y="34642"/>
                    </a:lnTo>
                    <a:lnTo>
                      <a:pt x="8145" y="35218"/>
                    </a:lnTo>
                    <a:lnTo>
                      <a:pt x="8385" y="35762"/>
                    </a:lnTo>
                    <a:lnTo>
                      <a:pt x="8625" y="36290"/>
                    </a:lnTo>
                    <a:lnTo>
                      <a:pt x="8849" y="36786"/>
                    </a:lnTo>
                    <a:lnTo>
                      <a:pt x="9089" y="37267"/>
                    </a:lnTo>
                    <a:lnTo>
                      <a:pt x="9089" y="37267"/>
                    </a:lnTo>
                    <a:lnTo>
                      <a:pt x="9153" y="37379"/>
                    </a:lnTo>
                    <a:lnTo>
                      <a:pt x="9185" y="37507"/>
                    </a:lnTo>
                    <a:lnTo>
                      <a:pt x="9217" y="37619"/>
                    </a:lnTo>
                    <a:lnTo>
                      <a:pt x="9233" y="37747"/>
                    </a:lnTo>
                    <a:lnTo>
                      <a:pt x="9233" y="37859"/>
                    </a:lnTo>
                    <a:lnTo>
                      <a:pt x="9233" y="37987"/>
                    </a:lnTo>
                    <a:lnTo>
                      <a:pt x="9217" y="38115"/>
                    </a:lnTo>
                    <a:lnTo>
                      <a:pt x="9185" y="38227"/>
                    </a:lnTo>
                    <a:lnTo>
                      <a:pt x="9137" y="38339"/>
                    </a:lnTo>
                    <a:lnTo>
                      <a:pt x="9089" y="38451"/>
                    </a:lnTo>
                    <a:lnTo>
                      <a:pt x="9025" y="38547"/>
                    </a:lnTo>
                    <a:lnTo>
                      <a:pt x="8945" y="38643"/>
                    </a:lnTo>
                    <a:lnTo>
                      <a:pt x="8865" y="38739"/>
                    </a:lnTo>
                    <a:lnTo>
                      <a:pt x="8769" y="38819"/>
                    </a:lnTo>
                    <a:lnTo>
                      <a:pt x="8673" y="38899"/>
                    </a:lnTo>
                    <a:lnTo>
                      <a:pt x="8561" y="38963"/>
                    </a:lnTo>
                    <a:lnTo>
                      <a:pt x="8561" y="38963"/>
                    </a:lnTo>
                    <a:lnTo>
                      <a:pt x="8449" y="39011"/>
                    </a:lnTo>
                    <a:lnTo>
                      <a:pt x="8321" y="39059"/>
                    </a:lnTo>
                    <a:lnTo>
                      <a:pt x="8209" y="39091"/>
                    </a:lnTo>
                    <a:lnTo>
                      <a:pt x="8081" y="39107"/>
                    </a:lnTo>
                    <a:lnTo>
                      <a:pt x="7953" y="39107"/>
                    </a:lnTo>
                    <a:lnTo>
                      <a:pt x="7841" y="39107"/>
                    </a:lnTo>
                    <a:lnTo>
                      <a:pt x="7713" y="39075"/>
                    </a:lnTo>
                    <a:lnTo>
                      <a:pt x="7601" y="39043"/>
                    </a:lnTo>
                    <a:lnTo>
                      <a:pt x="7489" y="39011"/>
                    </a:lnTo>
                    <a:lnTo>
                      <a:pt x="7377" y="38963"/>
                    </a:lnTo>
                    <a:lnTo>
                      <a:pt x="7265" y="38899"/>
                    </a:lnTo>
                    <a:lnTo>
                      <a:pt x="7169" y="38819"/>
                    </a:lnTo>
                    <a:lnTo>
                      <a:pt x="7089" y="38739"/>
                    </a:lnTo>
                    <a:lnTo>
                      <a:pt x="6993" y="38643"/>
                    </a:lnTo>
                    <a:lnTo>
                      <a:pt x="6929" y="38547"/>
                    </a:lnTo>
                    <a:lnTo>
                      <a:pt x="6865" y="38435"/>
                    </a:lnTo>
                    <a:lnTo>
                      <a:pt x="6865" y="38435"/>
                    </a:lnTo>
                    <a:lnTo>
                      <a:pt x="6609" y="37939"/>
                    </a:lnTo>
                    <a:lnTo>
                      <a:pt x="6353" y="37411"/>
                    </a:lnTo>
                    <a:lnTo>
                      <a:pt x="6113" y="36851"/>
                    </a:lnTo>
                    <a:lnTo>
                      <a:pt x="5857" y="36274"/>
                    </a:lnTo>
                    <a:lnTo>
                      <a:pt x="5617" y="35682"/>
                    </a:lnTo>
                    <a:lnTo>
                      <a:pt x="5377" y="35058"/>
                    </a:lnTo>
                    <a:lnTo>
                      <a:pt x="5153" y="34418"/>
                    </a:lnTo>
                    <a:lnTo>
                      <a:pt x="4913" y="33762"/>
                    </a:lnTo>
                    <a:lnTo>
                      <a:pt x="4448" y="32370"/>
                    </a:lnTo>
                    <a:lnTo>
                      <a:pt x="4016" y="30930"/>
                    </a:lnTo>
                    <a:lnTo>
                      <a:pt x="3584" y="29426"/>
                    </a:lnTo>
                    <a:lnTo>
                      <a:pt x="3168" y="27874"/>
                    </a:lnTo>
                    <a:lnTo>
                      <a:pt x="2784" y="26274"/>
                    </a:lnTo>
                    <a:lnTo>
                      <a:pt x="2416" y="24658"/>
                    </a:lnTo>
                    <a:lnTo>
                      <a:pt x="2064" y="23010"/>
                    </a:lnTo>
                    <a:lnTo>
                      <a:pt x="1728" y="21361"/>
                    </a:lnTo>
                    <a:lnTo>
                      <a:pt x="1440" y="19713"/>
                    </a:lnTo>
                    <a:lnTo>
                      <a:pt x="1152" y="18065"/>
                    </a:lnTo>
                    <a:lnTo>
                      <a:pt x="896" y="16433"/>
                    </a:lnTo>
                    <a:lnTo>
                      <a:pt x="688" y="14817"/>
                    </a:lnTo>
                    <a:lnTo>
                      <a:pt x="688" y="14817"/>
                    </a:lnTo>
                    <a:lnTo>
                      <a:pt x="496" y="13377"/>
                    </a:lnTo>
                    <a:lnTo>
                      <a:pt x="352" y="11969"/>
                    </a:lnTo>
                    <a:lnTo>
                      <a:pt x="224" y="10609"/>
                    </a:lnTo>
                    <a:lnTo>
                      <a:pt x="128" y="9297"/>
                    </a:lnTo>
                    <a:lnTo>
                      <a:pt x="64" y="8033"/>
                    </a:lnTo>
                    <a:lnTo>
                      <a:pt x="16" y="6832"/>
                    </a:lnTo>
                    <a:lnTo>
                      <a:pt x="0" y="5696"/>
                    </a:lnTo>
                    <a:lnTo>
                      <a:pt x="32" y="4640"/>
                    </a:lnTo>
                    <a:lnTo>
                      <a:pt x="32" y="4640"/>
                    </a:lnTo>
                    <a:lnTo>
                      <a:pt x="64" y="3968"/>
                    </a:lnTo>
                    <a:lnTo>
                      <a:pt x="112" y="3312"/>
                    </a:lnTo>
                    <a:lnTo>
                      <a:pt x="192" y="2704"/>
                    </a:lnTo>
                    <a:lnTo>
                      <a:pt x="288" y="2112"/>
                    </a:lnTo>
                    <a:lnTo>
                      <a:pt x="400" y="1584"/>
                    </a:lnTo>
                    <a:lnTo>
                      <a:pt x="528" y="1088"/>
                    </a:lnTo>
                    <a:lnTo>
                      <a:pt x="688" y="624"/>
                    </a:lnTo>
                    <a:lnTo>
                      <a:pt x="864" y="208"/>
                    </a:lnTo>
                    <a:lnTo>
                      <a:pt x="864" y="208"/>
                    </a:lnTo>
                    <a:lnTo>
                      <a:pt x="1120" y="128"/>
                    </a:lnTo>
                    <a:lnTo>
                      <a:pt x="1360" y="48"/>
                    </a:lnTo>
                    <a:lnTo>
                      <a:pt x="1584" y="16"/>
                    </a:lnTo>
                    <a:lnTo>
                      <a:pt x="1808" y="0"/>
                    </a:lnTo>
                    <a:lnTo>
                      <a:pt x="2016" y="0"/>
                    </a:lnTo>
                    <a:lnTo>
                      <a:pt x="2208" y="32"/>
                    </a:lnTo>
                    <a:lnTo>
                      <a:pt x="2400" y="64"/>
                    </a:lnTo>
                    <a:lnTo>
                      <a:pt x="2560" y="128"/>
                    </a:lnTo>
                    <a:lnTo>
                      <a:pt x="2720" y="208"/>
                    </a:lnTo>
                    <a:lnTo>
                      <a:pt x="2848" y="304"/>
                    </a:lnTo>
                    <a:lnTo>
                      <a:pt x="2976" y="400"/>
                    </a:lnTo>
                    <a:lnTo>
                      <a:pt x="3072" y="512"/>
                    </a:lnTo>
                    <a:lnTo>
                      <a:pt x="3152" y="640"/>
                    </a:lnTo>
                    <a:lnTo>
                      <a:pt x="3216" y="784"/>
                    </a:lnTo>
                    <a:lnTo>
                      <a:pt x="3248" y="928"/>
                    </a:lnTo>
                    <a:lnTo>
                      <a:pt x="3264" y="1072"/>
                    </a:lnTo>
                    <a:lnTo>
                      <a:pt x="3264" y="107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804216" y="1984973"/>
                <a:ext cx="411846" cy="579010"/>
              </a:xfrm>
              <a:custGeom>
                <a:rect b="b" l="l" r="r" t="t"/>
                <a:pathLst>
                  <a:path extrusionOk="0" h="30595" w="21762">
                    <a:moveTo>
                      <a:pt x="448" y="448"/>
                    </a:moveTo>
                    <a:lnTo>
                      <a:pt x="21762" y="0"/>
                    </a:lnTo>
                    <a:lnTo>
                      <a:pt x="21330" y="30146"/>
                    </a:lnTo>
                    <a:lnTo>
                      <a:pt x="0" y="30594"/>
                    </a:lnTo>
                    <a:lnTo>
                      <a:pt x="448" y="44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561057" y="1095611"/>
                <a:ext cx="447576" cy="341010"/>
              </a:xfrm>
              <a:custGeom>
                <a:rect b="b" l="l" r="r" t="t"/>
                <a:pathLst>
                  <a:path extrusionOk="0" h="18019" w="23650">
                    <a:moveTo>
                      <a:pt x="20354" y="15474"/>
                    </a:moveTo>
                    <a:lnTo>
                      <a:pt x="20354" y="15474"/>
                    </a:lnTo>
                    <a:lnTo>
                      <a:pt x="20082" y="15554"/>
                    </a:lnTo>
                    <a:lnTo>
                      <a:pt x="19954" y="15586"/>
                    </a:lnTo>
                    <a:lnTo>
                      <a:pt x="19842" y="15602"/>
                    </a:lnTo>
                    <a:lnTo>
                      <a:pt x="19714" y="15602"/>
                    </a:lnTo>
                    <a:lnTo>
                      <a:pt x="19602" y="15586"/>
                    </a:lnTo>
                    <a:lnTo>
                      <a:pt x="19490" y="15570"/>
                    </a:lnTo>
                    <a:lnTo>
                      <a:pt x="19378" y="15554"/>
                    </a:lnTo>
                    <a:lnTo>
                      <a:pt x="19170" y="15474"/>
                    </a:lnTo>
                    <a:lnTo>
                      <a:pt x="18978" y="15362"/>
                    </a:lnTo>
                    <a:lnTo>
                      <a:pt x="18786" y="15202"/>
                    </a:lnTo>
                    <a:lnTo>
                      <a:pt x="18626" y="15026"/>
                    </a:lnTo>
                    <a:lnTo>
                      <a:pt x="18450" y="14834"/>
                    </a:lnTo>
                    <a:lnTo>
                      <a:pt x="18306" y="14594"/>
                    </a:lnTo>
                    <a:lnTo>
                      <a:pt x="18162" y="14338"/>
                    </a:lnTo>
                    <a:lnTo>
                      <a:pt x="18018" y="14066"/>
                    </a:lnTo>
                    <a:lnTo>
                      <a:pt x="17890" y="13778"/>
                    </a:lnTo>
                    <a:lnTo>
                      <a:pt x="17762" y="13458"/>
                    </a:lnTo>
                    <a:lnTo>
                      <a:pt x="17522" y="12802"/>
                    </a:lnTo>
                    <a:lnTo>
                      <a:pt x="17298" y="12098"/>
                    </a:lnTo>
                    <a:lnTo>
                      <a:pt x="17074" y="11362"/>
                    </a:lnTo>
                    <a:lnTo>
                      <a:pt x="16850" y="10626"/>
                    </a:lnTo>
                    <a:lnTo>
                      <a:pt x="16609" y="9906"/>
                    </a:lnTo>
                    <a:lnTo>
                      <a:pt x="16353" y="9218"/>
                    </a:lnTo>
                    <a:lnTo>
                      <a:pt x="16225" y="8882"/>
                    </a:lnTo>
                    <a:lnTo>
                      <a:pt x="16081" y="8578"/>
                    </a:lnTo>
                    <a:lnTo>
                      <a:pt x="15937" y="8274"/>
                    </a:lnTo>
                    <a:lnTo>
                      <a:pt x="15777" y="7986"/>
                    </a:lnTo>
                    <a:lnTo>
                      <a:pt x="15617" y="7729"/>
                    </a:lnTo>
                    <a:lnTo>
                      <a:pt x="15441" y="7489"/>
                    </a:lnTo>
                    <a:lnTo>
                      <a:pt x="15441" y="7489"/>
                    </a:lnTo>
                    <a:lnTo>
                      <a:pt x="15361" y="7585"/>
                    </a:lnTo>
                    <a:lnTo>
                      <a:pt x="15297" y="7681"/>
                    </a:lnTo>
                    <a:lnTo>
                      <a:pt x="15089" y="7874"/>
                    </a:lnTo>
                    <a:lnTo>
                      <a:pt x="14849" y="8050"/>
                    </a:lnTo>
                    <a:lnTo>
                      <a:pt x="14577" y="8210"/>
                    </a:lnTo>
                    <a:lnTo>
                      <a:pt x="14257" y="8386"/>
                    </a:lnTo>
                    <a:lnTo>
                      <a:pt x="13921" y="8562"/>
                    </a:lnTo>
                    <a:lnTo>
                      <a:pt x="13121" y="8898"/>
                    </a:lnTo>
                    <a:lnTo>
                      <a:pt x="11281" y="9650"/>
                    </a:lnTo>
                    <a:lnTo>
                      <a:pt x="10289" y="10082"/>
                    </a:lnTo>
                    <a:lnTo>
                      <a:pt x="9777" y="10322"/>
                    </a:lnTo>
                    <a:lnTo>
                      <a:pt x="9265" y="10578"/>
                    </a:lnTo>
                    <a:lnTo>
                      <a:pt x="8769" y="10850"/>
                    </a:lnTo>
                    <a:lnTo>
                      <a:pt x="8257" y="11138"/>
                    </a:lnTo>
                    <a:lnTo>
                      <a:pt x="7761" y="11442"/>
                    </a:lnTo>
                    <a:lnTo>
                      <a:pt x="7281" y="11762"/>
                    </a:lnTo>
                    <a:lnTo>
                      <a:pt x="6817" y="12130"/>
                    </a:lnTo>
                    <a:lnTo>
                      <a:pt x="6369" y="12498"/>
                    </a:lnTo>
                    <a:lnTo>
                      <a:pt x="5953" y="12914"/>
                    </a:lnTo>
                    <a:lnTo>
                      <a:pt x="5745" y="13122"/>
                    </a:lnTo>
                    <a:lnTo>
                      <a:pt x="5553" y="13346"/>
                    </a:lnTo>
                    <a:lnTo>
                      <a:pt x="5361" y="13570"/>
                    </a:lnTo>
                    <a:lnTo>
                      <a:pt x="5169" y="13810"/>
                    </a:lnTo>
                    <a:lnTo>
                      <a:pt x="4993" y="14050"/>
                    </a:lnTo>
                    <a:lnTo>
                      <a:pt x="4833" y="14306"/>
                    </a:lnTo>
                    <a:lnTo>
                      <a:pt x="4673" y="14562"/>
                    </a:lnTo>
                    <a:lnTo>
                      <a:pt x="4529" y="14818"/>
                    </a:lnTo>
                    <a:lnTo>
                      <a:pt x="4385" y="15106"/>
                    </a:lnTo>
                    <a:lnTo>
                      <a:pt x="4257" y="15394"/>
                    </a:lnTo>
                    <a:lnTo>
                      <a:pt x="4129" y="15682"/>
                    </a:lnTo>
                    <a:lnTo>
                      <a:pt x="4033" y="15986"/>
                    </a:lnTo>
                    <a:lnTo>
                      <a:pt x="3937" y="16306"/>
                    </a:lnTo>
                    <a:lnTo>
                      <a:pt x="3841" y="16626"/>
                    </a:lnTo>
                    <a:lnTo>
                      <a:pt x="3777" y="16962"/>
                    </a:lnTo>
                    <a:lnTo>
                      <a:pt x="3713" y="17298"/>
                    </a:lnTo>
                    <a:lnTo>
                      <a:pt x="3665" y="17650"/>
                    </a:lnTo>
                    <a:lnTo>
                      <a:pt x="3617" y="18018"/>
                    </a:lnTo>
                    <a:lnTo>
                      <a:pt x="3617" y="18018"/>
                    </a:lnTo>
                    <a:lnTo>
                      <a:pt x="3121" y="17362"/>
                    </a:lnTo>
                    <a:lnTo>
                      <a:pt x="2657" y="16690"/>
                    </a:lnTo>
                    <a:lnTo>
                      <a:pt x="2241" y="16018"/>
                    </a:lnTo>
                    <a:lnTo>
                      <a:pt x="1841" y="15346"/>
                    </a:lnTo>
                    <a:lnTo>
                      <a:pt x="1489" y="14658"/>
                    </a:lnTo>
                    <a:lnTo>
                      <a:pt x="1169" y="13970"/>
                    </a:lnTo>
                    <a:lnTo>
                      <a:pt x="881" y="13266"/>
                    </a:lnTo>
                    <a:lnTo>
                      <a:pt x="640" y="12578"/>
                    </a:lnTo>
                    <a:lnTo>
                      <a:pt x="432" y="11890"/>
                    </a:lnTo>
                    <a:lnTo>
                      <a:pt x="272" y="11202"/>
                    </a:lnTo>
                    <a:lnTo>
                      <a:pt x="144" y="10514"/>
                    </a:lnTo>
                    <a:lnTo>
                      <a:pt x="48" y="9842"/>
                    </a:lnTo>
                    <a:lnTo>
                      <a:pt x="32" y="9506"/>
                    </a:lnTo>
                    <a:lnTo>
                      <a:pt x="0" y="9170"/>
                    </a:lnTo>
                    <a:lnTo>
                      <a:pt x="0" y="8834"/>
                    </a:lnTo>
                    <a:lnTo>
                      <a:pt x="0" y="8514"/>
                    </a:lnTo>
                    <a:lnTo>
                      <a:pt x="0" y="8178"/>
                    </a:lnTo>
                    <a:lnTo>
                      <a:pt x="32" y="7858"/>
                    </a:lnTo>
                    <a:lnTo>
                      <a:pt x="64" y="7537"/>
                    </a:lnTo>
                    <a:lnTo>
                      <a:pt x="96" y="7233"/>
                    </a:lnTo>
                    <a:lnTo>
                      <a:pt x="160" y="6913"/>
                    </a:lnTo>
                    <a:lnTo>
                      <a:pt x="208" y="6609"/>
                    </a:lnTo>
                    <a:lnTo>
                      <a:pt x="288" y="6305"/>
                    </a:lnTo>
                    <a:lnTo>
                      <a:pt x="368" y="6001"/>
                    </a:lnTo>
                    <a:lnTo>
                      <a:pt x="464" y="5713"/>
                    </a:lnTo>
                    <a:lnTo>
                      <a:pt x="576" y="5425"/>
                    </a:lnTo>
                    <a:lnTo>
                      <a:pt x="688" y="5137"/>
                    </a:lnTo>
                    <a:lnTo>
                      <a:pt x="816" y="4865"/>
                    </a:lnTo>
                    <a:lnTo>
                      <a:pt x="945" y="4593"/>
                    </a:lnTo>
                    <a:lnTo>
                      <a:pt x="1089" y="4321"/>
                    </a:lnTo>
                    <a:lnTo>
                      <a:pt x="1249" y="4065"/>
                    </a:lnTo>
                    <a:lnTo>
                      <a:pt x="1425" y="3809"/>
                    </a:lnTo>
                    <a:lnTo>
                      <a:pt x="1601" y="3553"/>
                    </a:lnTo>
                    <a:lnTo>
                      <a:pt x="1793" y="3313"/>
                    </a:lnTo>
                    <a:lnTo>
                      <a:pt x="2001" y="3073"/>
                    </a:lnTo>
                    <a:lnTo>
                      <a:pt x="2209" y="2849"/>
                    </a:lnTo>
                    <a:lnTo>
                      <a:pt x="2433" y="2625"/>
                    </a:lnTo>
                    <a:lnTo>
                      <a:pt x="2673" y="2417"/>
                    </a:lnTo>
                    <a:lnTo>
                      <a:pt x="2913" y="2209"/>
                    </a:lnTo>
                    <a:lnTo>
                      <a:pt x="3185" y="2017"/>
                    </a:lnTo>
                    <a:lnTo>
                      <a:pt x="3441" y="1825"/>
                    </a:lnTo>
                    <a:lnTo>
                      <a:pt x="3729" y="1633"/>
                    </a:lnTo>
                    <a:lnTo>
                      <a:pt x="4017" y="1473"/>
                    </a:lnTo>
                    <a:lnTo>
                      <a:pt x="4321" y="1297"/>
                    </a:lnTo>
                    <a:lnTo>
                      <a:pt x="4641" y="1153"/>
                    </a:lnTo>
                    <a:lnTo>
                      <a:pt x="4977" y="1009"/>
                    </a:lnTo>
                    <a:lnTo>
                      <a:pt x="5313" y="865"/>
                    </a:lnTo>
                    <a:lnTo>
                      <a:pt x="5665" y="737"/>
                    </a:lnTo>
                    <a:lnTo>
                      <a:pt x="6017" y="625"/>
                    </a:lnTo>
                    <a:lnTo>
                      <a:pt x="6401" y="513"/>
                    </a:lnTo>
                    <a:lnTo>
                      <a:pt x="6785" y="417"/>
                    </a:lnTo>
                    <a:lnTo>
                      <a:pt x="7185" y="337"/>
                    </a:lnTo>
                    <a:lnTo>
                      <a:pt x="7185" y="337"/>
                    </a:lnTo>
                    <a:lnTo>
                      <a:pt x="7681" y="241"/>
                    </a:lnTo>
                    <a:lnTo>
                      <a:pt x="8161" y="161"/>
                    </a:lnTo>
                    <a:lnTo>
                      <a:pt x="8641" y="97"/>
                    </a:lnTo>
                    <a:lnTo>
                      <a:pt x="9121" y="49"/>
                    </a:lnTo>
                    <a:lnTo>
                      <a:pt x="9585" y="17"/>
                    </a:lnTo>
                    <a:lnTo>
                      <a:pt x="10049" y="1"/>
                    </a:lnTo>
                    <a:lnTo>
                      <a:pt x="10513" y="1"/>
                    </a:lnTo>
                    <a:lnTo>
                      <a:pt x="10977" y="1"/>
                    </a:lnTo>
                    <a:lnTo>
                      <a:pt x="11425" y="33"/>
                    </a:lnTo>
                    <a:lnTo>
                      <a:pt x="11873" y="65"/>
                    </a:lnTo>
                    <a:lnTo>
                      <a:pt x="12305" y="129"/>
                    </a:lnTo>
                    <a:lnTo>
                      <a:pt x="12753" y="193"/>
                    </a:lnTo>
                    <a:lnTo>
                      <a:pt x="13185" y="273"/>
                    </a:lnTo>
                    <a:lnTo>
                      <a:pt x="13601" y="369"/>
                    </a:lnTo>
                    <a:lnTo>
                      <a:pt x="14017" y="481"/>
                    </a:lnTo>
                    <a:lnTo>
                      <a:pt x="14433" y="609"/>
                    </a:lnTo>
                    <a:lnTo>
                      <a:pt x="14849" y="737"/>
                    </a:lnTo>
                    <a:lnTo>
                      <a:pt x="15249" y="897"/>
                    </a:lnTo>
                    <a:lnTo>
                      <a:pt x="15649" y="1057"/>
                    </a:lnTo>
                    <a:lnTo>
                      <a:pt x="16033" y="1249"/>
                    </a:lnTo>
                    <a:lnTo>
                      <a:pt x="16417" y="1441"/>
                    </a:lnTo>
                    <a:lnTo>
                      <a:pt x="16802" y="1649"/>
                    </a:lnTo>
                    <a:lnTo>
                      <a:pt x="17170" y="1873"/>
                    </a:lnTo>
                    <a:lnTo>
                      <a:pt x="17538" y="2129"/>
                    </a:lnTo>
                    <a:lnTo>
                      <a:pt x="17906" y="2369"/>
                    </a:lnTo>
                    <a:lnTo>
                      <a:pt x="18258" y="2641"/>
                    </a:lnTo>
                    <a:lnTo>
                      <a:pt x="18610" y="2929"/>
                    </a:lnTo>
                    <a:lnTo>
                      <a:pt x="18946" y="3233"/>
                    </a:lnTo>
                    <a:lnTo>
                      <a:pt x="19282" y="3537"/>
                    </a:lnTo>
                    <a:lnTo>
                      <a:pt x="19618" y="3873"/>
                    </a:lnTo>
                    <a:lnTo>
                      <a:pt x="19938" y="4209"/>
                    </a:lnTo>
                    <a:lnTo>
                      <a:pt x="20258" y="4577"/>
                    </a:lnTo>
                    <a:lnTo>
                      <a:pt x="20258" y="4577"/>
                    </a:lnTo>
                    <a:lnTo>
                      <a:pt x="20562" y="4945"/>
                    </a:lnTo>
                    <a:lnTo>
                      <a:pt x="20866" y="5329"/>
                    </a:lnTo>
                    <a:lnTo>
                      <a:pt x="21154" y="5729"/>
                    </a:lnTo>
                    <a:lnTo>
                      <a:pt x="21442" y="6145"/>
                    </a:lnTo>
                    <a:lnTo>
                      <a:pt x="21714" y="6561"/>
                    </a:lnTo>
                    <a:lnTo>
                      <a:pt x="21970" y="6977"/>
                    </a:lnTo>
                    <a:lnTo>
                      <a:pt x="22210" y="7409"/>
                    </a:lnTo>
                    <a:lnTo>
                      <a:pt x="22450" y="7842"/>
                    </a:lnTo>
                    <a:lnTo>
                      <a:pt x="22658" y="8274"/>
                    </a:lnTo>
                    <a:lnTo>
                      <a:pt x="22850" y="8722"/>
                    </a:lnTo>
                    <a:lnTo>
                      <a:pt x="23026" y="9154"/>
                    </a:lnTo>
                    <a:lnTo>
                      <a:pt x="23186" y="9586"/>
                    </a:lnTo>
                    <a:lnTo>
                      <a:pt x="23330" y="10018"/>
                    </a:lnTo>
                    <a:lnTo>
                      <a:pt x="23442" y="10450"/>
                    </a:lnTo>
                    <a:lnTo>
                      <a:pt x="23538" y="10866"/>
                    </a:lnTo>
                    <a:lnTo>
                      <a:pt x="23602" y="11282"/>
                    </a:lnTo>
                    <a:lnTo>
                      <a:pt x="23634" y="11682"/>
                    </a:lnTo>
                    <a:lnTo>
                      <a:pt x="23650" y="12066"/>
                    </a:lnTo>
                    <a:lnTo>
                      <a:pt x="23634" y="12450"/>
                    </a:lnTo>
                    <a:lnTo>
                      <a:pt x="23602" y="12818"/>
                    </a:lnTo>
                    <a:lnTo>
                      <a:pt x="23522" y="13154"/>
                    </a:lnTo>
                    <a:lnTo>
                      <a:pt x="23410" y="13490"/>
                    </a:lnTo>
                    <a:lnTo>
                      <a:pt x="23346" y="13650"/>
                    </a:lnTo>
                    <a:lnTo>
                      <a:pt x="23282" y="13794"/>
                    </a:lnTo>
                    <a:lnTo>
                      <a:pt x="23202" y="13954"/>
                    </a:lnTo>
                    <a:lnTo>
                      <a:pt x="23106" y="14082"/>
                    </a:lnTo>
                    <a:lnTo>
                      <a:pt x="23010" y="14226"/>
                    </a:lnTo>
                    <a:lnTo>
                      <a:pt x="22898" y="14354"/>
                    </a:lnTo>
                    <a:lnTo>
                      <a:pt x="22786" y="14482"/>
                    </a:lnTo>
                    <a:lnTo>
                      <a:pt x="22658" y="14594"/>
                    </a:lnTo>
                    <a:lnTo>
                      <a:pt x="22514" y="14706"/>
                    </a:lnTo>
                    <a:lnTo>
                      <a:pt x="22370" y="14818"/>
                    </a:lnTo>
                    <a:lnTo>
                      <a:pt x="22210" y="14914"/>
                    </a:lnTo>
                    <a:lnTo>
                      <a:pt x="22050" y="15010"/>
                    </a:lnTo>
                    <a:lnTo>
                      <a:pt x="21874" y="15090"/>
                    </a:lnTo>
                    <a:lnTo>
                      <a:pt x="21682" y="15170"/>
                    </a:lnTo>
                    <a:lnTo>
                      <a:pt x="21490" y="15250"/>
                    </a:lnTo>
                    <a:lnTo>
                      <a:pt x="21282" y="15314"/>
                    </a:lnTo>
                    <a:lnTo>
                      <a:pt x="21074" y="15362"/>
                    </a:lnTo>
                    <a:lnTo>
                      <a:pt x="20834" y="15410"/>
                    </a:lnTo>
                    <a:lnTo>
                      <a:pt x="20594" y="15442"/>
                    </a:lnTo>
                    <a:lnTo>
                      <a:pt x="20354" y="1547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61057" y="1095611"/>
                <a:ext cx="447576" cy="341010"/>
              </a:xfrm>
              <a:custGeom>
                <a:rect b="b" l="l" r="r" t="t"/>
                <a:pathLst>
                  <a:path extrusionOk="0" fill="none" h="18019" w="23650">
                    <a:moveTo>
                      <a:pt x="20354" y="15474"/>
                    </a:moveTo>
                    <a:lnTo>
                      <a:pt x="20354" y="15474"/>
                    </a:lnTo>
                    <a:lnTo>
                      <a:pt x="20082" y="15554"/>
                    </a:lnTo>
                    <a:lnTo>
                      <a:pt x="19954" y="15586"/>
                    </a:lnTo>
                    <a:lnTo>
                      <a:pt x="19842" y="15602"/>
                    </a:lnTo>
                    <a:lnTo>
                      <a:pt x="19714" y="15602"/>
                    </a:lnTo>
                    <a:lnTo>
                      <a:pt x="19602" y="15586"/>
                    </a:lnTo>
                    <a:lnTo>
                      <a:pt x="19490" y="15570"/>
                    </a:lnTo>
                    <a:lnTo>
                      <a:pt x="19378" y="15554"/>
                    </a:lnTo>
                    <a:lnTo>
                      <a:pt x="19170" y="15474"/>
                    </a:lnTo>
                    <a:lnTo>
                      <a:pt x="18978" y="15362"/>
                    </a:lnTo>
                    <a:lnTo>
                      <a:pt x="18786" y="15202"/>
                    </a:lnTo>
                    <a:lnTo>
                      <a:pt x="18626" y="15026"/>
                    </a:lnTo>
                    <a:lnTo>
                      <a:pt x="18450" y="14834"/>
                    </a:lnTo>
                    <a:lnTo>
                      <a:pt x="18306" y="14594"/>
                    </a:lnTo>
                    <a:lnTo>
                      <a:pt x="18162" y="14338"/>
                    </a:lnTo>
                    <a:lnTo>
                      <a:pt x="18018" y="14066"/>
                    </a:lnTo>
                    <a:lnTo>
                      <a:pt x="17890" y="13778"/>
                    </a:lnTo>
                    <a:lnTo>
                      <a:pt x="17762" y="13458"/>
                    </a:lnTo>
                    <a:lnTo>
                      <a:pt x="17522" y="12802"/>
                    </a:lnTo>
                    <a:lnTo>
                      <a:pt x="17298" y="12098"/>
                    </a:lnTo>
                    <a:lnTo>
                      <a:pt x="17074" y="11362"/>
                    </a:lnTo>
                    <a:lnTo>
                      <a:pt x="16850" y="10626"/>
                    </a:lnTo>
                    <a:lnTo>
                      <a:pt x="16609" y="9906"/>
                    </a:lnTo>
                    <a:lnTo>
                      <a:pt x="16353" y="9218"/>
                    </a:lnTo>
                    <a:lnTo>
                      <a:pt x="16225" y="8882"/>
                    </a:lnTo>
                    <a:lnTo>
                      <a:pt x="16081" y="8578"/>
                    </a:lnTo>
                    <a:lnTo>
                      <a:pt x="15937" y="8274"/>
                    </a:lnTo>
                    <a:lnTo>
                      <a:pt x="15777" y="7986"/>
                    </a:lnTo>
                    <a:lnTo>
                      <a:pt x="15617" y="7729"/>
                    </a:lnTo>
                    <a:lnTo>
                      <a:pt x="15441" y="7489"/>
                    </a:lnTo>
                    <a:lnTo>
                      <a:pt x="15441" y="7489"/>
                    </a:lnTo>
                    <a:lnTo>
                      <a:pt x="15361" y="7585"/>
                    </a:lnTo>
                    <a:lnTo>
                      <a:pt x="15297" y="7681"/>
                    </a:lnTo>
                    <a:lnTo>
                      <a:pt x="15089" y="7874"/>
                    </a:lnTo>
                    <a:lnTo>
                      <a:pt x="14849" y="8050"/>
                    </a:lnTo>
                    <a:lnTo>
                      <a:pt x="14577" y="8210"/>
                    </a:lnTo>
                    <a:lnTo>
                      <a:pt x="14257" y="8386"/>
                    </a:lnTo>
                    <a:lnTo>
                      <a:pt x="13921" y="8562"/>
                    </a:lnTo>
                    <a:lnTo>
                      <a:pt x="13121" y="8898"/>
                    </a:lnTo>
                    <a:lnTo>
                      <a:pt x="11281" y="9650"/>
                    </a:lnTo>
                    <a:lnTo>
                      <a:pt x="10289" y="10082"/>
                    </a:lnTo>
                    <a:lnTo>
                      <a:pt x="9777" y="10322"/>
                    </a:lnTo>
                    <a:lnTo>
                      <a:pt x="9265" y="10578"/>
                    </a:lnTo>
                    <a:lnTo>
                      <a:pt x="8769" y="10850"/>
                    </a:lnTo>
                    <a:lnTo>
                      <a:pt x="8257" y="11138"/>
                    </a:lnTo>
                    <a:lnTo>
                      <a:pt x="7761" y="11442"/>
                    </a:lnTo>
                    <a:lnTo>
                      <a:pt x="7281" y="11762"/>
                    </a:lnTo>
                    <a:lnTo>
                      <a:pt x="6817" y="12130"/>
                    </a:lnTo>
                    <a:lnTo>
                      <a:pt x="6369" y="12498"/>
                    </a:lnTo>
                    <a:lnTo>
                      <a:pt x="5953" y="12914"/>
                    </a:lnTo>
                    <a:lnTo>
                      <a:pt x="5745" y="13122"/>
                    </a:lnTo>
                    <a:lnTo>
                      <a:pt x="5553" y="13346"/>
                    </a:lnTo>
                    <a:lnTo>
                      <a:pt x="5361" y="13570"/>
                    </a:lnTo>
                    <a:lnTo>
                      <a:pt x="5169" y="13810"/>
                    </a:lnTo>
                    <a:lnTo>
                      <a:pt x="4993" y="14050"/>
                    </a:lnTo>
                    <a:lnTo>
                      <a:pt x="4833" y="14306"/>
                    </a:lnTo>
                    <a:lnTo>
                      <a:pt x="4673" y="14562"/>
                    </a:lnTo>
                    <a:lnTo>
                      <a:pt x="4529" y="14818"/>
                    </a:lnTo>
                    <a:lnTo>
                      <a:pt x="4385" y="15106"/>
                    </a:lnTo>
                    <a:lnTo>
                      <a:pt x="4257" y="15394"/>
                    </a:lnTo>
                    <a:lnTo>
                      <a:pt x="4129" y="15682"/>
                    </a:lnTo>
                    <a:lnTo>
                      <a:pt x="4033" y="15986"/>
                    </a:lnTo>
                    <a:lnTo>
                      <a:pt x="3937" y="16306"/>
                    </a:lnTo>
                    <a:lnTo>
                      <a:pt x="3841" y="16626"/>
                    </a:lnTo>
                    <a:lnTo>
                      <a:pt x="3777" y="16962"/>
                    </a:lnTo>
                    <a:lnTo>
                      <a:pt x="3713" y="17298"/>
                    </a:lnTo>
                    <a:lnTo>
                      <a:pt x="3665" y="17650"/>
                    </a:lnTo>
                    <a:lnTo>
                      <a:pt x="3617" y="18018"/>
                    </a:lnTo>
                    <a:lnTo>
                      <a:pt x="3617" y="18018"/>
                    </a:lnTo>
                    <a:lnTo>
                      <a:pt x="3121" y="17362"/>
                    </a:lnTo>
                    <a:lnTo>
                      <a:pt x="2657" y="16690"/>
                    </a:lnTo>
                    <a:lnTo>
                      <a:pt x="2241" y="16018"/>
                    </a:lnTo>
                    <a:lnTo>
                      <a:pt x="1841" y="15346"/>
                    </a:lnTo>
                    <a:lnTo>
                      <a:pt x="1489" y="14658"/>
                    </a:lnTo>
                    <a:lnTo>
                      <a:pt x="1169" y="13970"/>
                    </a:lnTo>
                    <a:lnTo>
                      <a:pt x="881" y="13266"/>
                    </a:lnTo>
                    <a:lnTo>
                      <a:pt x="640" y="12578"/>
                    </a:lnTo>
                    <a:lnTo>
                      <a:pt x="432" y="11890"/>
                    </a:lnTo>
                    <a:lnTo>
                      <a:pt x="272" y="11202"/>
                    </a:lnTo>
                    <a:lnTo>
                      <a:pt x="144" y="10514"/>
                    </a:lnTo>
                    <a:lnTo>
                      <a:pt x="48" y="9842"/>
                    </a:lnTo>
                    <a:lnTo>
                      <a:pt x="32" y="9506"/>
                    </a:lnTo>
                    <a:lnTo>
                      <a:pt x="0" y="9170"/>
                    </a:lnTo>
                    <a:lnTo>
                      <a:pt x="0" y="8834"/>
                    </a:lnTo>
                    <a:lnTo>
                      <a:pt x="0" y="8514"/>
                    </a:lnTo>
                    <a:lnTo>
                      <a:pt x="0" y="8178"/>
                    </a:lnTo>
                    <a:lnTo>
                      <a:pt x="32" y="7858"/>
                    </a:lnTo>
                    <a:lnTo>
                      <a:pt x="64" y="7537"/>
                    </a:lnTo>
                    <a:lnTo>
                      <a:pt x="96" y="7233"/>
                    </a:lnTo>
                    <a:lnTo>
                      <a:pt x="160" y="6913"/>
                    </a:lnTo>
                    <a:lnTo>
                      <a:pt x="208" y="6609"/>
                    </a:lnTo>
                    <a:lnTo>
                      <a:pt x="288" y="6305"/>
                    </a:lnTo>
                    <a:lnTo>
                      <a:pt x="368" y="6001"/>
                    </a:lnTo>
                    <a:lnTo>
                      <a:pt x="464" y="5713"/>
                    </a:lnTo>
                    <a:lnTo>
                      <a:pt x="576" y="5425"/>
                    </a:lnTo>
                    <a:lnTo>
                      <a:pt x="688" y="5137"/>
                    </a:lnTo>
                    <a:lnTo>
                      <a:pt x="816" y="4865"/>
                    </a:lnTo>
                    <a:lnTo>
                      <a:pt x="945" y="4593"/>
                    </a:lnTo>
                    <a:lnTo>
                      <a:pt x="1089" y="4321"/>
                    </a:lnTo>
                    <a:lnTo>
                      <a:pt x="1249" y="4065"/>
                    </a:lnTo>
                    <a:lnTo>
                      <a:pt x="1425" y="3809"/>
                    </a:lnTo>
                    <a:lnTo>
                      <a:pt x="1601" y="3553"/>
                    </a:lnTo>
                    <a:lnTo>
                      <a:pt x="1793" y="3313"/>
                    </a:lnTo>
                    <a:lnTo>
                      <a:pt x="2001" y="3073"/>
                    </a:lnTo>
                    <a:lnTo>
                      <a:pt x="2209" y="2849"/>
                    </a:lnTo>
                    <a:lnTo>
                      <a:pt x="2433" y="2625"/>
                    </a:lnTo>
                    <a:lnTo>
                      <a:pt x="2673" y="2417"/>
                    </a:lnTo>
                    <a:lnTo>
                      <a:pt x="2913" y="2209"/>
                    </a:lnTo>
                    <a:lnTo>
                      <a:pt x="3185" y="2017"/>
                    </a:lnTo>
                    <a:lnTo>
                      <a:pt x="3441" y="1825"/>
                    </a:lnTo>
                    <a:lnTo>
                      <a:pt x="3729" y="1633"/>
                    </a:lnTo>
                    <a:lnTo>
                      <a:pt x="4017" y="1473"/>
                    </a:lnTo>
                    <a:lnTo>
                      <a:pt x="4321" y="1297"/>
                    </a:lnTo>
                    <a:lnTo>
                      <a:pt x="4641" y="1153"/>
                    </a:lnTo>
                    <a:lnTo>
                      <a:pt x="4977" y="1009"/>
                    </a:lnTo>
                    <a:lnTo>
                      <a:pt x="5313" y="865"/>
                    </a:lnTo>
                    <a:lnTo>
                      <a:pt x="5665" y="737"/>
                    </a:lnTo>
                    <a:lnTo>
                      <a:pt x="6017" y="625"/>
                    </a:lnTo>
                    <a:lnTo>
                      <a:pt x="6401" y="513"/>
                    </a:lnTo>
                    <a:lnTo>
                      <a:pt x="6785" y="417"/>
                    </a:lnTo>
                    <a:lnTo>
                      <a:pt x="7185" y="337"/>
                    </a:lnTo>
                    <a:lnTo>
                      <a:pt x="7185" y="337"/>
                    </a:lnTo>
                    <a:lnTo>
                      <a:pt x="7681" y="241"/>
                    </a:lnTo>
                    <a:lnTo>
                      <a:pt x="8161" y="161"/>
                    </a:lnTo>
                    <a:lnTo>
                      <a:pt x="8641" y="97"/>
                    </a:lnTo>
                    <a:lnTo>
                      <a:pt x="9121" y="49"/>
                    </a:lnTo>
                    <a:lnTo>
                      <a:pt x="9585" y="17"/>
                    </a:lnTo>
                    <a:lnTo>
                      <a:pt x="10049" y="1"/>
                    </a:lnTo>
                    <a:lnTo>
                      <a:pt x="10513" y="1"/>
                    </a:lnTo>
                    <a:lnTo>
                      <a:pt x="10977" y="1"/>
                    </a:lnTo>
                    <a:lnTo>
                      <a:pt x="11425" y="33"/>
                    </a:lnTo>
                    <a:lnTo>
                      <a:pt x="11873" y="65"/>
                    </a:lnTo>
                    <a:lnTo>
                      <a:pt x="12305" y="129"/>
                    </a:lnTo>
                    <a:lnTo>
                      <a:pt x="12753" y="193"/>
                    </a:lnTo>
                    <a:lnTo>
                      <a:pt x="13185" y="273"/>
                    </a:lnTo>
                    <a:lnTo>
                      <a:pt x="13601" y="369"/>
                    </a:lnTo>
                    <a:lnTo>
                      <a:pt x="14017" y="481"/>
                    </a:lnTo>
                    <a:lnTo>
                      <a:pt x="14433" y="609"/>
                    </a:lnTo>
                    <a:lnTo>
                      <a:pt x="14849" y="737"/>
                    </a:lnTo>
                    <a:lnTo>
                      <a:pt x="15249" y="897"/>
                    </a:lnTo>
                    <a:lnTo>
                      <a:pt x="15649" y="1057"/>
                    </a:lnTo>
                    <a:lnTo>
                      <a:pt x="16033" y="1249"/>
                    </a:lnTo>
                    <a:lnTo>
                      <a:pt x="16417" y="1441"/>
                    </a:lnTo>
                    <a:lnTo>
                      <a:pt x="16802" y="1649"/>
                    </a:lnTo>
                    <a:lnTo>
                      <a:pt x="17170" y="1873"/>
                    </a:lnTo>
                    <a:lnTo>
                      <a:pt x="17538" y="2129"/>
                    </a:lnTo>
                    <a:lnTo>
                      <a:pt x="17906" y="2369"/>
                    </a:lnTo>
                    <a:lnTo>
                      <a:pt x="18258" y="2641"/>
                    </a:lnTo>
                    <a:lnTo>
                      <a:pt x="18610" y="2929"/>
                    </a:lnTo>
                    <a:lnTo>
                      <a:pt x="18946" y="3233"/>
                    </a:lnTo>
                    <a:lnTo>
                      <a:pt x="19282" y="3537"/>
                    </a:lnTo>
                    <a:lnTo>
                      <a:pt x="19618" y="3873"/>
                    </a:lnTo>
                    <a:lnTo>
                      <a:pt x="19938" y="4209"/>
                    </a:lnTo>
                    <a:lnTo>
                      <a:pt x="20258" y="4577"/>
                    </a:lnTo>
                    <a:lnTo>
                      <a:pt x="20258" y="4577"/>
                    </a:lnTo>
                    <a:lnTo>
                      <a:pt x="20562" y="4945"/>
                    </a:lnTo>
                    <a:lnTo>
                      <a:pt x="20866" y="5329"/>
                    </a:lnTo>
                    <a:lnTo>
                      <a:pt x="21154" y="5729"/>
                    </a:lnTo>
                    <a:lnTo>
                      <a:pt x="21442" y="6145"/>
                    </a:lnTo>
                    <a:lnTo>
                      <a:pt x="21714" y="6561"/>
                    </a:lnTo>
                    <a:lnTo>
                      <a:pt x="21970" y="6977"/>
                    </a:lnTo>
                    <a:lnTo>
                      <a:pt x="22210" y="7409"/>
                    </a:lnTo>
                    <a:lnTo>
                      <a:pt x="22450" y="7842"/>
                    </a:lnTo>
                    <a:lnTo>
                      <a:pt x="22658" y="8274"/>
                    </a:lnTo>
                    <a:lnTo>
                      <a:pt x="22850" y="8722"/>
                    </a:lnTo>
                    <a:lnTo>
                      <a:pt x="23026" y="9154"/>
                    </a:lnTo>
                    <a:lnTo>
                      <a:pt x="23186" y="9586"/>
                    </a:lnTo>
                    <a:lnTo>
                      <a:pt x="23330" y="10018"/>
                    </a:lnTo>
                    <a:lnTo>
                      <a:pt x="23442" y="10450"/>
                    </a:lnTo>
                    <a:lnTo>
                      <a:pt x="23538" y="10866"/>
                    </a:lnTo>
                    <a:lnTo>
                      <a:pt x="23602" y="11282"/>
                    </a:lnTo>
                    <a:lnTo>
                      <a:pt x="23634" y="11682"/>
                    </a:lnTo>
                    <a:lnTo>
                      <a:pt x="23650" y="12066"/>
                    </a:lnTo>
                    <a:lnTo>
                      <a:pt x="23634" y="12450"/>
                    </a:lnTo>
                    <a:lnTo>
                      <a:pt x="23602" y="12818"/>
                    </a:lnTo>
                    <a:lnTo>
                      <a:pt x="23522" y="13154"/>
                    </a:lnTo>
                    <a:lnTo>
                      <a:pt x="23410" y="13490"/>
                    </a:lnTo>
                    <a:lnTo>
                      <a:pt x="23346" y="13650"/>
                    </a:lnTo>
                    <a:lnTo>
                      <a:pt x="23282" y="13794"/>
                    </a:lnTo>
                    <a:lnTo>
                      <a:pt x="23202" y="13954"/>
                    </a:lnTo>
                    <a:lnTo>
                      <a:pt x="23106" y="14082"/>
                    </a:lnTo>
                    <a:lnTo>
                      <a:pt x="23010" y="14226"/>
                    </a:lnTo>
                    <a:lnTo>
                      <a:pt x="22898" y="14354"/>
                    </a:lnTo>
                    <a:lnTo>
                      <a:pt x="22786" y="14482"/>
                    </a:lnTo>
                    <a:lnTo>
                      <a:pt x="22658" y="14594"/>
                    </a:lnTo>
                    <a:lnTo>
                      <a:pt x="22514" y="14706"/>
                    </a:lnTo>
                    <a:lnTo>
                      <a:pt x="22370" y="14818"/>
                    </a:lnTo>
                    <a:lnTo>
                      <a:pt x="22210" y="14914"/>
                    </a:lnTo>
                    <a:lnTo>
                      <a:pt x="22050" y="15010"/>
                    </a:lnTo>
                    <a:lnTo>
                      <a:pt x="21874" y="15090"/>
                    </a:lnTo>
                    <a:lnTo>
                      <a:pt x="21682" y="15170"/>
                    </a:lnTo>
                    <a:lnTo>
                      <a:pt x="21490" y="15250"/>
                    </a:lnTo>
                    <a:lnTo>
                      <a:pt x="21282" y="15314"/>
                    </a:lnTo>
                    <a:lnTo>
                      <a:pt x="21074" y="15362"/>
                    </a:lnTo>
                    <a:lnTo>
                      <a:pt x="20834" y="15410"/>
                    </a:lnTo>
                    <a:lnTo>
                      <a:pt x="20594" y="15442"/>
                    </a:lnTo>
                    <a:lnTo>
                      <a:pt x="20354" y="15474"/>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914129" y="1328776"/>
                <a:ext cx="59368" cy="112982"/>
              </a:xfrm>
              <a:custGeom>
                <a:rect b="b" l="l" r="r" t="t"/>
                <a:pathLst>
                  <a:path extrusionOk="0" h="5970" w="3137">
                    <a:moveTo>
                      <a:pt x="1921" y="1"/>
                    </a:moveTo>
                    <a:lnTo>
                      <a:pt x="1921" y="1"/>
                    </a:lnTo>
                    <a:lnTo>
                      <a:pt x="2081" y="33"/>
                    </a:lnTo>
                    <a:lnTo>
                      <a:pt x="2225" y="81"/>
                    </a:lnTo>
                    <a:lnTo>
                      <a:pt x="2369" y="177"/>
                    </a:lnTo>
                    <a:lnTo>
                      <a:pt x="2497" y="273"/>
                    </a:lnTo>
                    <a:lnTo>
                      <a:pt x="2609" y="417"/>
                    </a:lnTo>
                    <a:lnTo>
                      <a:pt x="2721" y="577"/>
                    </a:lnTo>
                    <a:lnTo>
                      <a:pt x="2817" y="753"/>
                    </a:lnTo>
                    <a:lnTo>
                      <a:pt x="2897" y="945"/>
                    </a:lnTo>
                    <a:lnTo>
                      <a:pt x="2977" y="1169"/>
                    </a:lnTo>
                    <a:lnTo>
                      <a:pt x="3041" y="1409"/>
                    </a:lnTo>
                    <a:lnTo>
                      <a:pt x="3089" y="1649"/>
                    </a:lnTo>
                    <a:lnTo>
                      <a:pt x="3121" y="1921"/>
                    </a:lnTo>
                    <a:lnTo>
                      <a:pt x="3137" y="2193"/>
                    </a:lnTo>
                    <a:lnTo>
                      <a:pt x="3137" y="2481"/>
                    </a:lnTo>
                    <a:lnTo>
                      <a:pt x="3121" y="2785"/>
                    </a:lnTo>
                    <a:lnTo>
                      <a:pt x="3105" y="3089"/>
                    </a:lnTo>
                    <a:lnTo>
                      <a:pt x="3105" y="3089"/>
                    </a:lnTo>
                    <a:lnTo>
                      <a:pt x="3057" y="3393"/>
                    </a:lnTo>
                    <a:lnTo>
                      <a:pt x="2993" y="3681"/>
                    </a:lnTo>
                    <a:lnTo>
                      <a:pt x="2929" y="3969"/>
                    </a:lnTo>
                    <a:lnTo>
                      <a:pt x="2833" y="4241"/>
                    </a:lnTo>
                    <a:lnTo>
                      <a:pt x="2737" y="4497"/>
                    </a:lnTo>
                    <a:lnTo>
                      <a:pt x="2641" y="4737"/>
                    </a:lnTo>
                    <a:lnTo>
                      <a:pt x="2513" y="4961"/>
                    </a:lnTo>
                    <a:lnTo>
                      <a:pt x="2401" y="5169"/>
                    </a:lnTo>
                    <a:lnTo>
                      <a:pt x="2257" y="5345"/>
                    </a:lnTo>
                    <a:lnTo>
                      <a:pt x="2129" y="5521"/>
                    </a:lnTo>
                    <a:lnTo>
                      <a:pt x="1985" y="5649"/>
                    </a:lnTo>
                    <a:lnTo>
                      <a:pt x="1841" y="5777"/>
                    </a:lnTo>
                    <a:lnTo>
                      <a:pt x="1681" y="5857"/>
                    </a:lnTo>
                    <a:lnTo>
                      <a:pt x="1521" y="5921"/>
                    </a:lnTo>
                    <a:lnTo>
                      <a:pt x="1361" y="5969"/>
                    </a:lnTo>
                    <a:lnTo>
                      <a:pt x="1217" y="5969"/>
                    </a:lnTo>
                    <a:lnTo>
                      <a:pt x="1217" y="5969"/>
                    </a:lnTo>
                    <a:lnTo>
                      <a:pt x="1057" y="5937"/>
                    </a:lnTo>
                    <a:lnTo>
                      <a:pt x="913" y="5889"/>
                    </a:lnTo>
                    <a:lnTo>
                      <a:pt x="769" y="5809"/>
                    </a:lnTo>
                    <a:lnTo>
                      <a:pt x="641" y="5697"/>
                    </a:lnTo>
                    <a:lnTo>
                      <a:pt x="529" y="5553"/>
                    </a:lnTo>
                    <a:lnTo>
                      <a:pt x="417" y="5393"/>
                    </a:lnTo>
                    <a:lnTo>
                      <a:pt x="321" y="5217"/>
                    </a:lnTo>
                    <a:lnTo>
                      <a:pt x="241" y="5025"/>
                    </a:lnTo>
                    <a:lnTo>
                      <a:pt x="161" y="4801"/>
                    </a:lnTo>
                    <a:lnTo>
                      <a:pt x="97" y="4561"/>
                    </a:lnTo>
                    <a:lnTo>
                      <a:pt x="49" y="4321"/>
                    </a:lnTo>
                    <a:lnTo>
                      <a:pt x="17" y="4049"/>
                    </a:lnTo>
                    <a:lnTo>
                      <a:pt x="1" y="3777"/>
                    </a:lnTo>
                    <a:lnTo>
                      <a:pt x="1" y="3489"/>
                    </a:lnTo>
                    <a:lnTo>
                      <a:pt x="17" y="3185"/>
                    </a:lnTo>
                    <a:lnTo>
                      <a:pt x="33" y="2881"/>
                    </a:lnTo>
                    <a:lnTo>
                      <a:pt x="33" y="2881"/>
                    </a:lnTo>
                    <a:lnTo>
                      <a:pt x="81" y="2577"/>
                    </a:lnTo>
                    <a:lnTo>
                      <a:pt x="145" y="2289"/>
                    </a:lnTo>
                    <a:lnTo>
                      <a:pt x="209" y="2001"/>
                    </a:lnTo>
                    <a:lnTo>
                      <a:pt x="305" y="1729"/>
                    </a:lnTo>
                    <a:lnTo>
                      <a:pt x="401" y="1473"/>
                    </a:lnTo>
                    <a:lnTo>
                      <a:pt x="497" y="1233"/>
                    </a:lnTo>
                    <a:lnTo>
                      <a:pt x="625" y="1009"/>
                    </a:lnTo>
                    <a:lnTo>
                      <a:pt x="737" y="801"/>
                    </a:lnTo>
                    <a:lnTo>
                      <a:pt x="881" y="625"/>
                    </a:lnTo>
                    <a:lnTo>
                      <a:pt x="1009" y="449"/>
                    </a:lnTo>
                    <a:lnTo>
                      <a:pt x="1153" y="321"/>
                    </a:lnTo>
                    <a:lnTo>
                      <a:pt x="1297" y="193"/>
                    </a:lnTo>
                    <a:lnTo>
                      <a:pt x="1457" y="113"/>
                    </a:lnTo>
                    <a:lnTo>
                      <a:pt x="1617" y="49"/>
                    </a:lnTo>
                    <a:lnTo>
                      <a:pt x="1777" y="17"/>
                    </a:lnTo>
                    <a:lnTo>
                      <a:pt x="1921" y="1"/>
                    </a:lnTo>
                    <a:lnTo>
                      <a:pt x="1921" y="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877491" y="2296258"/>
                <a:ext cx="504219" cy="201987"/>
              </a:xfrm>
              <a:custGeom>
                <a:rect b="b" l="l" r="r" t="t"/>
                <a:pathLst>
                  <a:path extrusionOk="0" h="10673" w="26643">
                    <a:moveTo>
                      <a:pt x="25202" y="6017"/>
                    </a:moveTo>
                    <a:lnTo>
                      <a:pt x="25202" y="6017"/>
                    </a:lnTo>
                    <a:lnTo>
                      <a:pt x="25042" y="6113"/>
                    </a:lnTo>
                    <a:lnTo>
                      <a:pt x="24866" y="6225"/>
                    </a:lnTo>
                    <a:lnTo>
                      <a:pt x="24418" y="6465"/>
                    </a:lnTo>
                    <a:lnTo>
                      <a:pt x="23874" y="6721"/>
                    </a:lnTo>
                    <a:lnTo>
                      <a:pt x="23250" y="6977"/>
                    </a:lnTo>
                    <a:lnTo>
                      <a:pt x="22530" y="7233"/>
                    </a:lnTo>
                    <a:lnTo>
                      <a:pt x="21746" y="7505"/>
                    </a:lnTo>
                    <a:lnTo>
                      <a:pt x="20882" y="7777"/>
                    </a:lnTo>
                    <a:lnTo>
                      <a:pt x="19970" y="8065"/>
                    </a:lnTo>
                    <a:lnTo>
                      <a:pt x="19010" y="8337"/>
                    </a:lnTo>
                    <a:lnTo>
                      <a:pt x="18002" y="8593"/>
                    </a:lnTo>
                    <a:lnTo>
                      <a:pt x="16946" y="8865"/>
                    </a:lnTo>
                    <a:lnTo>
                      <a:pt x="15874" y="9121"/>
                    </a:lnTo>
                    <a:lnTo>
                      <a:pt x="14785" y="9361"/>
                    </a:lnTo>
                    <a:lnTo>
                      <a:pt x="13665" y="9585"/>
                    </a:lnTo>
                    <a:lnTo>
                      <a:pt x="12545" y="9809"/>
                    </a:lnTo>
                    <a:lnTo>
                      <a:pt x="11441" y="10001"/>
                    </a:lnTo>
                    <a:lnTo>
                      <a:pt x="10337" y="10177"/>
                    </a:lnTo>
                    <a:lnTo>
                      <a:pt x="9249" y="10321"/>
                    </a:lnTo>
                    <a:lnTo>
                      <a:pt x="8177" y="10449"/>
                    </a:lnTo>
                    <a:lnTo>
                      <a:pt x="7153" y="10561"/>
                    </a:lnTo>
                    <a:lnTo>
                      <a:pt x="6161" y="10625"/>
                    </a:lnTo>
                    <a:lnTo>
                      <a:pt x="5217" y="10673"/>
                    </a:lnTo>
                    <a:lnTo>
                      <a:pt x="4321" y="10673"/>
                    </a:lnTo>
                    <a:lnTo>
                      <a:pt x="3889" y="10657"/>
                    </a:lnTo>
                    <a:lnTo>
                      <a:pt x="3489" y="10641"/>
                    </a:lnTo>
                    <a:lnTo>
                      <a:pt x="3105" y="10609"/>
                    </a:lnTo>
                    <a:lnTo>
                      <a:pt x="2737" y="10561"/>
                    </a:lnTo>
                    <a:lnTo>
                      <a:pt x="2385" y="10513"/>
                    </a:lnTo>
                    <a:lnTo>
                      <a:pt x="2049" y="10449"/>
                    </a:lnTo>
                    <a:lnTo>
                      <a:pt x="1745" y="10385"/>
                    </a:lnTo>
                    <a:lnTo>
                      <a:pt x="1457" y="10305"/>
                    </a:lnTo>
                    <a:lnTo>
                      <a:pt x="1185" y="10209"/>
                    </a:lnTo>
                    <a:lnTo>
                      <a:pt x="945" y="10097"/>
                    </a:lnTo>
                    <a:lnTo>
                      <a:pt x="737" y="9969"/>
                    </a:lnTo>
                    <a:lnTo>
                      <a:pt x="545" y="9841"/>
                    </a:lnTo>
                    <a:lnTo>
                      <a:pt x="385" y="9697"/>
                    </a:lnTo>
                    <a:lnTo>
                      <a:pt x="241" y="9537"/>
                    </a:lnTo>
                    <a:lnTo>
                      <a:pt x="129" y="9377"/>
                    </a:lnTo>
                    <a:lnTo>
                      <a:pt x="65" y="9185"/>
                    </a:lnTo>
                    <a:lnTo>
                      <a:pt x="17" y="8993"/>
                    </a:lnTo>
                    <a:lnTo>
                      <a:pt x="1" y="8785"/>
                    </a:lnTo>
                    <a:lnTo>
                      <a:pt x="1" y="8785"/>
                    </a:lnTo>
                    <a:lnTo>
                      <a:pt x="17" y="8657"/>
                    </a:lnTo>
                    <a:lnTo>
                      <a:pt x="49" y="8513"/>
                    </a:lnTo>
                    <a:lnTo>
                      <a:pt x="97" y="8385"/>
                    </a:lnTo>
                    <a:lnTo>
                      <a:pt x="161" y="8241"/>
                    </a:lnTo>
                    <a:lnTo>
                      <a:pt x="241" y="8097"/>
                    </a:lnTo>
                    <a:lnTo>
                      <a:pt x="337" y="7969"/>
                    </a:lnTo>
                    <a:lnTo>
                      <a:pt x="465" y="7809"/>
                    </a:lnTo>
                    <a:lnTo>
                      <a:pt x="593" y="7665"/>
                    </a:lnTo>
                    <a:lnTo>
                      <a:pt x="913" y="7377"/>
                    </a:lnTo>
                    <a:lnTo>
                      <a:pt x="1297" y="7073"/>
                    </a:lnTo>
                    <a:lnTo>
                      <a:pt x="1729" y="6753"/>
                    </a:lnTo>
                    <a:lnTo>
                      <a:pt x="2209" y="6449"/>
                    </a:lnTo>
                    <a:lnTo>
                      <a:pt x="2753" y="6129"/>
                    </a:lnTo>
                    <a:lnTo>
                      <a:pt x="3329" y="5809"/>
                    </a:lnTo>
                    <a:lnTo>
                      <a:pt x="3953" y="5489"/>
                    </a:lnTo>
                    <a:lnTo>
                      <a:pt x="4609" y="5153"/>
                    </a:lnTo>
                    <a:lnTo>
                      <a:pt x="5297" y="4833"/>
                    </a:lnTo>
                    <a:lnTo>
                      <a:pt x="6017" y="4513"/>
                    </a:lnTo>
                    <a:lnTo>
                      <a:pt x="6769" y="4193"/>
                    </a:lnTo>
                    <a:lnTo>
                      <a:pt x="7553" y="3888"/>
                    </a:lnTo>
                    <a:lnTo>
                      <a:pt x="8337" y="3568"/>
                    </a:lnTo>
                    <a:lnTo>
                      <a:pt x="9153" y="3264"/>
                    </a:lnTo>
                    <a:lnTo>
                      <a:pt x="9969" y="2976"/>
                    </a:lnTo>
                    <a:lnTo>
                      <a:pt x="10801" y="2688"/>
                    </a:lnTo>
                    <a:lnTo>
                      <a:pt x="12465" y="2128"/>
                    </a:lnTo>
                    <a:lnTo>
                      <a:pt x="14129" y="1616"/>
                    </a:lnTo>
                    <a:lnTo>
                      <a:pt x="15746" y="1152"/>
                    </a:lnTo>
                    <a:lnTo>
                      <a:pt x="16514" y="944"/>
                    </a:lnTo>
                    <a:lnTo>
                      <a:pt x="17282" y="752"/>
                    </a:lnTo>
                    <a:lnTo>
                      <a:pt x="18018" y="576"/>
                    </a:lnTo>
                    <a:lnTo>
                      <a:pt x="18722" y="416"/>
                    </a:lnTo>
                    <a:lnTo>
                      <a:pt x="19410" y="272"/>
                    </a:lnTo>
                    <a:lnTo>
                      <a:pt x="20050" y="144"/>
                    </a:lnTo>
                    <a:lnTo>
                      <a:pt x="20050" y="144"/>
                    </a:lnTo>
                    <a:lnTo>
                      <a:pt x="20578" y="64"/>
                    </a:lnTo>
                    <a:lnTo>
                      <a:pt x="21090" y="16"/>
                    </a:lnTo>
                    <a:lnTo>
                      <a:pt x="21586" y="0"/>
                    </a:lnTo>
                    <a:lnTo>
                      <a:pt x="22050" y="0"/>
                    </a:lnTo>
                    <a:lnTo>
                      <a:pt x="22498" y="32"/>
                    </a:lnTo>
                    <a:lnTo>
                      <a:pt x="22946" y="96"/>
                    </a:lnTo>
                    <a:lnTo>
                      <a:pt x="23346" y="176"/>
                    </a:lnTo>
                    <a:lnTo>
                      <a:pt x="23746" y="288"/>
                    </a:lnTo>
                    <a:lnTo>
                      <a:pt x="24114" y="416"/>
                    </a:lnTo>
                    <a:lnTo>
                      <a:pt x="24450" y="560"/>
                    </a:lnTo>
                    <a:lnTo>
                      <a:pt x="24786" y="720"/>
                    </a:lnTo>
                    <a:lnTo>
                      <a:pt x="25074" y="896"/>
                    </a:lnTo>
                    <a:lnTo>
                      <a:pt x="25346" y="1104"/>
                    </a:lnTo>
                    <a:lnTo>
                      <a:pt x="25602" y="1312"/>
                    </a:lnTo>
                    <a:lnTo>
                      <a:pt x="25826" y="1536"/>
                    </a:lnTo>
                    <a:lnTo>
                      <a:pt x="26034" y="1776"/>
                    </a:lnTo>
                    <a:lnTo>
                      <a:pt x="26194" y="2016"/>
                    </a:lnTo>
                    <a:lnTo>
                      <a:pt x="26338" y="2272"/>
                    </a:lnTo>
                    <a:lnTo>
                      <a:pt x="26466" y="2528"/>
                    </a:lnTo>
                    <a:lnTo>
                      <a:pt x="26546" y="2800"/>
                    </a:lnTo>
                    <a:lnTo>
                      <a:pt x="26610" y="3072"/>
                    </a:lnTo>
                    <a:lnTo>
                      <a:pt x="26642" y="3344"/>
                    </a:lnTo>
                    <a:lnTo>
                      <a:pt x="26642" y="3632"/>
                    </a:lnTo>
                    <a:lnTo>
                      <a:pt x="26610" y="3904"/>
                    </a:lnTo>
                    <a:lnTo>
                      <a:pt x="26546" y="4193"/>
                    </a:lnTo>
                    <a:lnTo>
                      <a:pt x="26450" y="4465"/>
                    </a:lnTo>
                    <a:lnTo>
                      <a:pt x="26338" y="4737"/>
                    </a:lnTo>
                    <a:lnTo>
                      <a:pt x="26178" y="5009"/>
                    </a:lnTo>
                    <a:lnTo>
                      <a:pt x="25986" y="5265"/>
                    </a:lnTo>
                    <a:lnTo>
                      <a:pt x="25762" y="5521"/>
                    </a:lnTo>
                    <a:lnTo>
                      <a:pt x="25506" y="5777"/>
                    </a:lnTo>
                    <a:lnTo>
                      <a:pt x="25202" y="6017"/>
                    </a:lnTo>
                    <a:lnTo>
                      <a:pt x="25202" y="6017"/>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56678" y="2332895"/>
                <a:ext cx="255582" cy="216540"/>
              </a:xfrm>
              <a:custGeom>
                <a:rect b="b" l="l" r="r" t="t"/>
                <a:pathLst>
                  <a:path extrusionOk="0" h="11442" w="13505">
                    <a:moveTo>
                      <a:pt x="2976" y="208"/>
                    </a:moveTo>
                    <a:lnTo>
                      <a:pt x="2976" y="208"/>
                    </a:lnTo>
                    <a:lnTo>
                      <a:pt x="3040" y="144"/>
                    </a:lnTo>
                    <a:lnTo>
                      <a:pt x="3152" y="96"/>
                    </a:lnTo>
                    <a:lnTo>
                      <a:pt x="3296" y="48"/>
                    </a:lnTo>
                    <a:lnTo>
                      <a:pt x="3472" y="32"/>
                    </a:lnTo>
                    <a:lnTo>
                      <a:pt x="3680" y="0"/>
                    </a:lnTo>
                    <a:lnTo>
                      <a:pt x="3904" y="0"/>
                    </a:lnTo>
                    <a:lnTo>
                      <a:pt x="4160" y="0"/>
                    </a:lnTo>
                    <a:lnTo>
                      <a:pt x="4448" y="16"/>
                    </a:lnTo>
                    <a:lnTo>
                      <a:pt x="4752" y="48"/>
                    </a:lnTo>
                    <a:lnTo>
                      <a:pt x="5072" y="96"/>
                    </a:lnTo>
                    <a:lnTo>
                      <a:pt x="5408" y="144"/>
                    </a:lnTo>
                    <a:lnTo>
                      <a:pt x="5760" y="224"/>
                    </a:lnTo>
                    <a:lnTo>
                      <a:pt x="6128" y="304"/>
                    </a:lnTo>
                    <a:lnTo>
                      <a:pt x="6513" y="400"/>
                    </a:lnTo>
                    <a:lnTo>
                      <a:pt x="6897" y="512"/>
                    </a:lnTo>
                    <a:lnTo>
                      <a:pt x="7297" y="640"/>
                    </a:lnTo>
                    <a:lnTo>
                      <a:pt x="7697" y="784"/>
                    </a:lnTo>
                    <a:lnTo>
                      <a:pt x="8113" y="944"/>
                    </a:lnTo>
                    <a:lnTo>
                      <a:pt x="8513" y="1120"/>
                    </a:lnTo>
                    <a:lnTo>
                      <a:pt x="8929" y="1296"/>
                    </a:lnTo>
                    <a:lnTo>
                      <a:pt x="9345" y="1504"/>
                    </a:lnTo>
                    <a:lnTo>
                      <a:pt x="9745" y="1728"/>
                    </a:lnTo>
                    <a:lnTo>
                      <a:pt x="10145" y="1968"/>
                    </a:lnTo>
                    <a:lnTo>
                      <a:pt x="10529" y="2225"/>
                    </a:lnTo>
                    <a:lnTo>
                      <a:pt x="10913" y="2513"/>
                    </a:lnTo>
                    <a:lnTo>
                      <a:pt x="11281" y="2801"/>
                    </a:lnTo>
                    <a:lnTo>
                      <a:pt x="11633" y="3105"/>
                    </a:lnTo>
                    <a:lnTo>
                      <a:pt x="11985" y="3441"/>
                    </a:lnTo>
                    <a:lnTo>
                      <a:pt x="12305" y="3793"/>
                    </a:lnTo>
                    <a:lnTo>
                      <a:pt x="12609" y="4161"/>
                    </a:lnTo>
                    <a:lnTo>
                      <a:pt x="12881" y="4545"/>
                    </a:lnTo>
                    <a:lnTo>
                      <a:pt x="13137" y="4961"/>
                    </a:lnTo>
                    <a:lnTo>
                      <a:pt x="13137" y="4961"/>
                    </a:lnTo>
                    <a:lnTo>
                      <a:pt x="13249" y="5169"/>
                    </a:lnTo>
                    <a:lnTo>
                      <a:pt x="13345" y="5377"/>
                    </a:lnTo>
                    <a:lnTo>
                      <a:pt x="13409" y="5585"/>
                    </a:lnTo>
                    <a:lnTo>
                      <a:pt x="13457" y="5793"/>
                    </a:lnTo>
                    <a:lnTo>
                      <a:pt x="13489" y="5985"/>
                    </a:lnTo>
                    <a:lnTo>
                      <a:pt x="13505" y="6193"/>
                    </a:lnTo>
                    <a:lnTo>
                      <a:pt x="13489" y="6401"/>
                    </a:lnTo>
                    <a:lnTo>
                      <a:pt x="13457" y="6593"/>
                    </a:lnTo>
                    <a:lnTo>
                      <a:pt x="13409" y="6785"/>
                    </a:lnTo>
                    <a:lnTo>
                      <a:pt x="13345" y="6977"/>
                    </a:lnTo>
                    <a:lnTo>
                      <a:pt x="13265" y="7185"/>
                    </a:lnTo>
                    <a:lnTo>
                      <a:pt x="13169" y="7361"/>
                    </a:lnTo>
                    <a:lnTo>
                      <a:pt x="13057" y="7553"/>
                    </a:lnTo>
                    <a:lnTo>
                      <a:pt x="12929" y="7745"/>
                    </a:lnTo>
                    <a:lnTo>
                      <a:pt x="12785" y="7921"/>
                    </a:lnTo>
                    <a:lnTo>
                      <a:pt x="12641" y="8097"/>
                    </a:lnTo>
                    <a:lnTo>
                      <a:pt x="12465" y="8273"/>
                    </a:lnTo>
                    <a:lnTo>
                      <a:pt x="12289" y="8449"/>
                    </a:lnTo>
                    <a:lnTo>
                      <a:pt x="12097" y="8625"/>
                    </a:lnTo>
                    <a:lnTo>
                      <a:pt x="11889" y="8785"/>
                    </a:lnTo>
                    <a:lnTo>
                      <a:pt x="11441" y="9105"/>
                    </a:lnTo>
                    <a:lnTo>
                      <a:pt x="10961" y="9409"/>
                    </a:lnTo>
                    <a:lnTo>
                      <a:pt x="10449" y="9697"/>
                    </a:lnTo>
                    <a:lnTo>
                      <a:pt x="9905" y="9969"/>
                    </a:lnTo>
                    <a:lnTo>
                      <a:pt x="9329" y="10225"/>
                    </a:lnTo>
                    <a:lnTo>
                      <a:pt x="8737" y="10449"/>
                    </a:lnTo>
                    <a:lnTo>
                      <a:pt x="8145" y="10673"/>
                    </a:lnTo>
                    <a:lnTo>
                      <a:pt x="7521" y="10849"/>
                    </a:lnTo>
                    <a:lnTo>
                      <a:pt x="6897" y="11025"/>
                    </a:lnTo>
                    <a:lnTo>
                      <a:pt x="6272" y="11153"/>
                    </a:lnTo>
                    <a:lnTo>
                      <a:pt x="5648" y="11265"/>
                    </a:lnTo>
                    <a:lnTo>
                      <a:pt x="5024" y="11361"/>
                    </a:lnTo>
                    <a:lnTo>
                      <a:pt x="4432" y="11409"/>
                    </a:lnTo>
                    <a:lnTo>
                      <a:pt x="3840" y="11441"/>
                    </a:lnTo>
                    <a:lnTo>
                      <a:pt x="3264" y="11441"/>
                    </a:lnTo>
                    <a:lnTo>
                      <a:pt x="2736" y="11409"/>
                    </a:lnTo>
                    <a:lnTo>
                      <a:pt x="2224" y="11345"/>
                    </a:lnTo>
                    <a:lnTo>
                      <a:pt x="1968" y="11297"/>
                    </a:lnTo>
                    <a:lnTo>
                      <a:pt x="1744" y="11249"/>
                    </a:lnTo>
                    <a:lnTo>
                      <a:pt x="1520" y="11185"/>
                    </a:lnTo>
                    <a:lnTo>
                      <a:pt x="1312" y="11121"/>
                    </a:lnTo>
                    <a:lnTo>
                      <a:pt x="1104" y="11041"/>
                    </a:lnTo>
                    <a:lnTo>
                      <a:pt x="912" y="10945"/>
                    </a:lnTo>
                    <a:lnTo>
                      <a:pt x="736" y="10849"/>
                    </a:lnTo>
                    <a:lnTo>
                      <a:pt x="576" y="10753"/>
                    </a:lnTo>
                    <a:lnTo>
                      <a:pt x="416" y="10625"/>
                    </a:lnTo>
                    <a:lnTo>
                      <a:pt x="272" y="10497"/>
                    </a:lnTo>
                    <a:lnTo>
                      <a:pt x="272" y="10497"/>
                    </a:lnTo>
                    <a:lnTo>
                      <a:pt x="192" y="10417"/>
                    </a:lnTo>
                    <a:lnTo>
                      <a:pt x="128" y="10321"/>
                    </a:lnTo>
                    <a:lnTo>
                      <a:pt x="80" y="10225"/>
                    </a:lnTo>
                    <a:lnTo>
                      <a:pt x="48" y="10129"/>
                    </a:lnTo>
                    <a:lnTo>
                      <a:pt x="16" y="10033"/>
                    </a:lnTo>
                    <a:lnTo>
                      <a:pt x="0" y="9937"/>
                    </a:lnTo>
                    <a:lnTo>
                      <a:pt x="16" y="9841"/>
                    </a:lnTo>
                    <a:lnTo>
                      <a:pt x="16" y="9729"/>
                    </a:lnTo>
                    <a:lnTo>
                      <a:pt x="48" y="9617"/>
                    </a:lnTo>
                    <a:lnTo>
                      <a:pt x="80" y="9521"/>
                    </a:lnTo>
                    <a:lnTo>
                      <a:pt x="192" y="9297"/>
                    </a:lnTo>
                    <a:lnTo>
                      <a:pt x="320" y="9073"/>
                    </a:lnTo>
                    <a:lnTo>
                      <a:pt x="512" y="8849"/>
                    </a:lnTo>
                    <a:lnTo>
                      <a:pt x="720" y="8625"/>
                    </a:lnTo>
                    <a:lnTo>
                      <a:pt x="960" y="8385"/>
                    </a:lnTo>
                    <a:lnTo>
                      <a:pt x="1216" y="8145"/>
                    </a:lnTo>
                    <a:lnTo>
                      <a:pt x="1504" y="7905"/>
                    </a:lnTo>
                    <a:lnTo>
                      <a:pt x="2128" y="7425"/>
                    </a:lnTo>
                    <a:lnTo>
                      <a:pt x="2816" y="6961"/>
                    </a:lnTo>
                    <a:lnTo>
                      <a:pt x="3504" y="6481"/>
                    </a:lnTo>
                    <a:lnTo>
                      <a:pt x="4176" y="6033"/>
                    </a:lnTo>
                    <a:lnTo>
                      <a:pt x="4832" y="5601"/>
                    </a:lnTo>
                    <a:lnTo>
                      <a:pt x="5408" y="5201"/>
                    </a:lnTo>
                    <a:lnTo>
                      <a:pt x="5664" y="4993"/>
                    </a:lnTo>
                    <a:lnTo>
                      <a:pt x="5888" y="4817"/>
                    </a:lnTo>
                    <a:lnTo>
                      <a:pt x="6096" y="4641"/>
                    </a:lnTo>
                    <a:lnTo>
                      <a:pt x="6256" y="4481"/>
                    </a:lnTo>
                    <a:lnTo>
                      <a:pt x="6385" y="4321"/>
                    </a:lnTo>
                    <a:lnTo>
                      <a:pt x="6465" y="4177"/>
                    </a:lnTo>
                    <a:lnTo>
                      <a:pt x="6497" y="4113"/>
                    </a:lnTo>
                    <a:lnTo>
                      <a:pt x="6513" y="4049"/>
                    </a:lnTo>
                    <a:lnTo>
                      <a:pt x="6513" y="4001"/>
                    </a:lnTo>
                    <a:lnTo>
                      <a:pt x="6513" y="3937"/>
                    </a:lnTo>
                    <a:lnTo>
                      <a:pt x="6513" y="3937"/>
                    </a:lnTo>
                    <a:lnTo>
                      <a:pt x="6481" y="3825"/>
                    </a:lnTo>
                    <a:lnTo>
                      <a:pt x="6417" y="3713"/>
                    </a:lnTo>
                    <a:lnTo>
                      <a:pt x="6337" y="3601"/>
                    </a:lnTo>
                    <a:lnTo>
                      <a:pt x="6256" y="3489"/>
                    </a:lnTo>
                    <a:lnTo>
                      <a:pt x="6032" y="3249"/>
                    </a:lnTo>
                    <a:lnTo>
                      <a:pt x="5760" y="3025"/>
                    </a:lnTo>
                    <a:lnTo>
                      <a:pt x="5472" y="2785"/>
                    </a:lnTo>
                    <a:lnTo>
                      <a:pt x="5136" y="2545"/>
                    </a:lnTo>
                    <a:lnTo>
                      <a:pt x="4464" y="2064"/>
                    </a:lnTo>
                    <a:lnTo>
                      <a:pt x="4128" y="1824"/>
                    </a:lnTo>
                    <a:lnTo>
                      <a:pt x="3824" y="1584"/>
                    </a:lnTo>
                    <a:lnTo>
                      <a:pt x="3536" y="1344"/>
                    </a:lnTo>
                    <a:lnTo>
                      <a:pt x="3296" y="1104"/>
                    </a:lnTo>
                    <a:lnTo>
                      <a:pt x="3200" y="992"/>
                    </a:lnTo>
                    <a:lnTo>
                      <a:pt x="3104" y="880"/>
                    </a:lnTo>
                    <a:lnTo>
                      <a:pt x="3040" y="768"/>
                    </a:lnTo>
                    <a:lnTo>
                      <a:pt x="2992" y="640"/>
                    </a:lnTo>
                    <a:lnTo>
                      <a:pt x="2944" y="544"/>
                    </a:lnTo>
                    <a:lnTo>
                      <a:pt x="2928" y="432"/>
                    </a:lnTo>
                    <a:lnTo>
                      <a:pt x="2944" y="320"/>
                    </a:lnTo>
                    <a:lnTo>
                      <a:pt x="2976" y="208"/>
                    </a:lnTo>
                    <a:lnTo>
                      <a:pt x="2976" y="208"/>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457200" y="2146662"/>
                <a:ext cx="463927" cy="265593"/>
              </a:xfrm>
              <a:custGeom>
                <a:rect b="b" l="l" r="r" t="t"/>
                <a:pathLst>
                  <a:path extrusionOk="0" h="14034" w="24514">
                    <a:moveTo>
                      <a:pt x="2688" y="14034"/>
                    </a:moveTo>
                    <a:lnTo>
                      <a:pt x="2688" y="14034"/>
                    </a:lnTo>
                    <a:lnTo>
                      <a:pt x="2880" y="14018"/>
                    </a:lnTo>
                    <a:lnTo>
                      <a:pt x="3088" y="13986"/>
                    </a:lnTo>
                    <a:lnTo>
                      <a:pt x="3584" y="13890"/>
                    </a:lnTo>
                    <a:lnTo>
                      <a:pt x="4176" y="13746"/>
                    </a:lnTo>
                    <a:lnTo>
                      <a:pt x="4832" y="13570"/>
                    </a:lnTo>
                    <a:lnTo>
                      <a:pt x="5552" y="13330"/>
                    </a:lnTo>
                    <a:lnTo>
                      <a:pt x="6336" y="13058"/>
                    </a:lnTo>
                    <a:lnTo>
                      <a:pt x="7185" y="12738"/>
                    </a:lnTo>
                    <a:lnTo>
                      <a:pt x="8081" y="12386"/>
                    </a:lnTo>
                    <a:lnTo>
                      <a:pt x="9009" y="12001"/>
                    </a:lnTo>
                    <a:lnTo>
                      <a:pt x="9969" y="11585"/>
                    </a:lnTo>
                    <a:lnTo>
                      <a:pt x="10945" y="11153"/>
                    </a:lnTo>
                    <a:lnTo>
                      <a:pt x="11953" y="10689"/>
                    </a:lnTo>
                    <a:lnTo>
                      <a:pt x="12961" y="10193"/>
                    </a:lnTo>
                    <a:lnTo>
                      <a:pt x="13985" y="9681"/>
                    </a:lnTo>
                    <a:lnTo>
                      <a:pt x="14993" y="9169"/>
                    </a:lnTo>
                    <a:lnTo>
                      <a:pt x="15985" y="8625"/>
                    </a:lnTo>
                    <a:lnTo>
                      <a:pt x="16961" y="8081"/>
                    </a:lnTo>
                    <a:lnTo>
                      <a:pt x="17921" y="7537"/>
                    </a:lnTo>
                    <a:lnTo>
                      <a:pt x="18833" y="6977"/>
                    </a:lnTo>
                    <a:lnTo>
                      <a:pt x="19713" y="6417"/>
                    </a:lnTo>
                    <a:lnTo>
                      <a:pt x="20529" y="5857"/>
                    </a:lnTo>
                    <a:lnTo>
                      <a:pt x="21297" y="5313"/>
                    </a:lnTo>
                    <a:lnTo>
                      <a:pt x="22001" y="4769"/>
                    </a:lnTo>
                    <a:lnTo>
                      <a:pt x="22338" y="4497"/>
                    </a:lnTo>
                    <a:lnTo>
                      <a:pt x="22642" y="4225"/>
                    </a:lnTo>
                    <a:lnTo>
                      <a:pt x="22930" y="3969"/>
                    </a:lnTo>
                    <a:lnTo>
                      <a:pt x="23186" y="3697"/>
                    </a:lnTo>
                    <a:lnTo>
                      <a:pt x="23442" y="3441"/>
                    </a:lnTo>
                    <a:lnTo>
                      <a:pt x="23650" y="3201"/>
                    </a:lnTo>
                    <a:lnTo>
                      <a:pt x="23858" y="2945"/>
                    </a:lnTo>
                    <a:lnTo>
                      <a:pt x="24034" y="2705"/>
                    </a:lnTo>
                    <a:lnTo>
                      <a:pt x="24178" y="2465"/>
                    </a:lnTo>
                    <a:lnTo>
                      <a:pt x="24306" y="2241"/>
                    </a:lnTo>
                    <a:lnTo>
                      <a:pt x="24402" y="2017"/>
                    </a:lnTo>
                    <a:lnTo>
                      <a:pt x="24466" y="1793"/>
                    </a:lnTo>
                    <a:lnTo>
                      <a:pt x="24498" y="1585"/>
                    </a:lnTo>
                    <a:lnTo>
                      <a:pt x="24514" y="1377"/>
                    </a:lnTo>
                    <a:lnTo>
                      <a:pt x="24482" y="1169"/>
                    </a:lnTo>
                    <a:lnTo>
                      <a:pt x="24434" y="977"/>
                    </a:lnTo>
                    <a:lnTo>
                      <a:pt x="24338" y="801"/>
                    </a:lnTo>
                    <a:lnTo>
                      <a:pt x="24226" y="625"/>
                    </a:lnTo>
                    <a:lnTo>
                      <a:pt x="24226" y="625"/>
                    </a:lnTo>
                    <a:lnTo>
                      <a:pt x="24130" y="529"/>
                    </a:lnTo>
                    <a:lnTo>
                      <a:pt x="24034" y="449"/>
                    </a:lnTo>
                    <a:lnTo>
                      <a:pt x="23906" y="369"/>
                    </a:lnTo>
                    <a:lnTo>
                      <a:pt x="23778" y="289"/>
                    </a:lnTo>
                    <a:lnTo>
                      <a:pt x="23634" y="241"/>
                    </a:lnTo>
                    <a:lnTo>
                      <a:pt x="23474" y="177"/>
                    </a:lnTo>
                    <a:lnTo>
                      <a:pt x="23298" y="129"/>
                    </a:lnTo>
                    <a:lnTo>
                      <a:pt x="23106" y="97"/>
                    </a:lnTo>
                    <a:lnTo>
                      <a:pt x="22706" y="33"/>
                    </a:lnTo>
                    <a:lnTo>
                      <a:pt x="22242" y="1"/>
                    </a:lnTo>
                    <a:lnTo>
                      <a:pt x="21745" y="1"/>
                    </a:lnTo>
                    <a:lnTo>
                      <a:pt x="21217" y="33"/>
                    </a:lnTo>
                    <a:lnTo>
                      <a:pt x="20641" y="81"/>
                    </a:lnTo>
                    <a:lnTo>
                      <a:pt x="20033" y="161"/>
                    </a:lnTo>
                    <a:lnTo>
                      <a:pt x="19393" y="257"/>
                    </a:lnTo>
                    <a:lnTo>
                      <a:pt x="18737" y="369"/>
                    </a:lnTo>
                    <a:lnTo>
                      <a:pt x="18049" y="513"/>
                    </a:lnTo>
                    <a:lnTo>
                      <a:pt x="17329" y="673"/>
                    </a:lnTo>
                    <a:lnTo>
                      <a:pt x="16609" y="849"/>
                    </a:lnTo>
                    <a:lnTo>
                      <a:pt x="15857" y="1041"/>
                    </a:lnTo>
                    <a:lnTo>
                      <a:pt x="15105" y="1249"/>
                    </a:lnTo>
                    <a:lnTo>
                      <a:pt x="14337" y="1457"/>
                    </a:lnTo>
                    <a:lnTo>
                      <a:pt x="13569" y="1697"/>
                    </a:lnTo>
                    <a:lnTo>
                      <a:pt x="12785" y="1953"/>
                    </a:lnTo>
                    <a:lnTo>
                      <a:pt x="12017" y="2209"/>
                    </a:lnTo>
                    <a:lnTo>
                      <a:pt x="11233" y="2481"/>
                    </a:lnTo>
                    <a:lnTo>
                      <a:pt x="10465" y="2753"/>
                    </a:lnTo>
                    <a:lnTo>
                      <a:pt x="9713" y="3041"/>
                    </a:lnTo>
                    <a:lnTo>
                      <a:pt x="8977" y="3329"/>
                    </a:lnTo>
                    <a:lnTo>
                      <a:pt x="8241" y="3617"/>
                    </a:lnTo>
                    <a:lnTo>
                      <a:pt x="7537" y="3921"/>
                    </a:lnTo>
                    <a:lnTo>
                      <a:pt x="6849" y="4225"/>
                    </a:lnTo>
                    <a:lnTo>
                      <a:pt x="6176" y="4529"/>
                    </a:lnTo>
                    <a:lnTo>
                      <a:pt x="5536" y="4833"/>
                    </a:lnTo>
                    <a:lnTo>
                      <a:pt x="4928" y="5137"/>
                    </a:lnTo>
                    <a:lnTo>
                      <a:pt x="4368" y="5441"/>
                    </a:lnTo>
                    <a:lnTo>
                      <a:pt x="4368" y="5441"/>
                    </a:lnTo>
                    <a:lnTo>
                      <a:pt x="3888" y="5713"/>
                    </a:lnTo>
                    <a:lnTo>
                      <a:pt x="3456" y="6001"/>
                    </a:lnTo>
                    <a:lnTo>
                      <a:pt x="3040" y="6305"/>
                    </a:lnTo>
                    <a:lnTo>
                      <a:pt x="2640" y="6609"/>
                    </a:lnTo>
                    <a:lnTo>
                      <a:pt x="2288" y="6945"/>
                    </a:lnTo>
                    <a:lnTo>
                      <a:pt x="1952" y="7281"/>
                    </a:lnTo>
                    <a:lnTo>
                      <a:pt x="1632" y="7617"/>
                    </a:lnTo>
                    <a:lnTo>
                      <a:pt x="1360" y="7969"/>
                    </a:lnTo>
                    <a:lnTo>
                      <a:pt x="1104" y="8337"/>
                    </a:lnTo>
                    <a:lnTo>
                      <a:pt x="864" y="8689"/>
                    </a:lnTo>
                    <a:lnTo>
                      <a:pt x="656" y="9057"/>
                    </a:lnTo>
                    <a:lnTo>
                      <a:pt x="480" y="9425"/>
                    </a:lnTo>
                    <a:lnTo>
                      <a:pt x="336" y="9777"/>
                    </a:lnTo>
                    <a:lnTo>
                      <a:pt x="208" y="10145"/>
                    </a:lnTo>
                    <a:lnTo>
                      <a:pt x="112" y="10497"/>
                    </a:lnTo>
                    <a:lnTo>
                      <a:pt x="48" y="10833"/>
                    </a:lnTo>
                    <a:lnTo>
                      <a:pt x="16" y="11169"/>
                    </a:lnTo>
                    <a:lnTo>
                      <a:pt x="0" y="11505"/>
                    </a:lnTo>
                    <a:lnTo>
                      <a:pt x="0" y="11809"/>
                    </a:lnTo>
                    <a:lnTo>
                      <a:pt x="48" y="12114"/>
                    </a:lnTo>
                    <a:lnTo>
                      <a:pt x="112" y="12402"/>
                    </a:lnTo>
                    <a:lnTo>
                      <a:pt x="208" y="12658"/>
                    </a:lnTo>
                    <a:lnTo>
                      <a:pt x="336" y="12914"/>
                    </a:lnTo>
                    <a:lnTo>
                      <a:pt x="480" y="13138"/>
                    </a:lnTo>
                    <a:lnTo>
                      <a:pt x="656" y="13346"/>
                    </a:lnTo>
                    <a:lnTo>
                      <a:pt x="864" y="13538"/>
                    </a:lnTo>
                    <a:lnTo>
                      <a:pt x="1104" y="13682"/>
                    </a:lnTo>
                    <a:lnTo>
                      <a:pt x="1360" y="13826"/>
                    </a:lnTo>
                    <a:lnTo>
                      <a:pt x="1648" y="13922"/>
                    </a:lnTo>
                    <a:lnTo>
                      <a:pt x="1968" y="13986"/>
                    </a:lnTo>
                    <a:lnTo>
                      <a:pt x="2320" y="14034"/>
                    </a:lnTo>
                    <a:lnTo>
                      <a:pt x="2688" y="14034"/>
                    </a:lnTo>
                    <a:lnTo>
                      <a:pt x="2688" y="14034"/>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791802" y="2020097"/>
                <a:ext cx="257418" cy="232285"/>
              </a:xfrm>
              <a:custGeom>
                <a:rect b="b" l="l" r="r" t="t"/>
                <a:pathLst>
                  <a:path extrusionOk="0" h="12274" w="13602">
                    <a:moveTo>
                      <a:pt x="5057" y="0"/>
                    </a:moveTo>
                    <a:lnTo>
                      <a:pt x="5057" y="0"/>
                    </a:lnTo>
                    <a:lnTo>
                      <a:pt x="4961" y="0"/>
                    </a:lnTo>
                    <a:lnTo>
                      <a:pt x="4849" y="32"/>
                    </a:lnTo>
                    <a:lnTo>
                      <a:pt x="4705" y="96"/>
                    </a:lnTo>
                    <a:lnTo>
                      <a:pt x="4545" y="176"/>
                    </a:lnTo>
                    <a:lnTo>
                      <a:pt x="4384" y="288"/>
                    </a:lnTo>
                    <a:lnTo>
                      <a:pt x="4192" y="432"/>
                    </a:lnTo>
                    <a:lnTo>
                      <a:pt x="4000" y="592"/>
                    </a:lnTo>
                    <a:lnTo>
                      <a:pt x="3792" y="784"/>
                    </a:lnTo>
                    <a:lnTo>
                      <a:pt x="3568" y="992"/>
                    </a:lnTo>
                    <a:lnTo>
                      <a:pt x="3344" y="1232"/>
                    </a:lnTo>
                    <a:lnTo>
                      <a:pt x="3120" y="1488"/>
                    </a:lnTo>
                    <a:lnTo>
                      <a:pt x="2880" y="1760"/>
                    </a:lnTo>
                    <a:lnTo>
                      <a:pt x="2640" y="2048"/>
                    </a:lnTo>
                    <a:lnTo>
                      <a:pt x="2416" y="2368"/>
                    </a:lnTo>
                    <a:lnTo>
                      <a:pt x="2176" y="2704"/>
                    </a:lnTo>
                    <a:lnTo>
                      <a:pt x="1952" y="3040"/>
                    </a:lnTo>
                    <a:lnTo>
                      <a:pt x="1712" y="3408"/>
                    </a:lnTo>
                    <a:lnTo>
                      <a:pt x="1504" y="3793"/>
                    </a:lnTo>
                    <a:lnTo>
                      <a:pt x="1296" y="4177"/>
                    </a:lnTo>
                    <a:lnTo>
                      <a:pt x="1088" y="4577"/>
                    </a:lnTo>
                    <a:lnTo>
                      <a:pt x="896" y="4993"/>
                    </a:lnTo>
                    <a:lnTo>
                      <a:pt x="720" y="5425"/>
                    </a:lnTo>
                    <a:lnTo>
                      <a:pt x="560" y="5857"/>
                    </a:lnTo>
                    <a:lnTo>
                      <a:pt x="416" y="6305"/>
                    </a:lnTo>
                    <a:lnTo>
                      <a:pt x="288" y="6769"/>
                    </a:lnTo>
                    <a:lnTo>
                      <a:pt x="192" y="7217"/>
                    </a:lnTo>
                    <a:lnTo>
                      <a:pt x="112" y="7681"/>
                    </a:lnTo>
                    <a:lnTo>
                      <a:pt x="48" y="8161"/>
                    </a:lnTo>
                    <a:lnTo>
                      <a:pt x="16" y="8625"/>
                    </a:lnTo>
                    <a:lnTo>
                      <a:pt x="0" y="9105"/>
                    </a:lnTo>
                    <a:lnTo>
                      <a:pt x="32" y="9585"/>
                    </a:lnTo>
                    <a:lnTo>
                      <a:pt x="80" y="10065"/>
                    </a:lnTo>
                    <a:lnTo>
                      <a:pt x="80" y="10065"/>
                    </a:lnTo>
                    <a:lnTo>
                      <a:pt x="128" y="10305"/>
                    </a:lnTo>
                    <a:lnTo>
                      <a:pt x="192" y="10513"/>
                    </a:lnTo>
                    <a:lnTo>
                      <a:pt x="256" y="10721"/>
                    </a:lnTo>
                    <a:lnTo>
                      <a:pt x="352" y="10913"/>
                    </a:lnTo>
                    <a:lnTo>
                      <a:pt x="464" y="11089"/>
                    </a:lnTo>
                    <a:lnTo>
                      <a:pt x="576" y="11249"/>
                    </a:lnTo>
                    <a:lnTo>
                      <a:pt x="704" y="11409"/>
                    </a:lnTo>
                    <a:lnTo>
                      <a:pt x="864" y="11537"/>
                    </a:lnTo>
                    <a:lnTo>
                      <a:pt x="1024" y="11665"/>
                    </a:lnTo>
                    <a:lnTo>
                      <a:pt x="1184" y="11777"/>
                    </a:lnTo>
                    <a:lnTo>
                      <a:pt x="1376" y="11873"/>
                    </a:lnTo>
                    <a:lnTo>
                      <a:pt x="1568" y="11969"/>
                    </a:lnTo>
                    <a:lnTo>
                      <a:pt x="1776" y="12049"/>
                    </a:lnTo>
                    <a:lnTo>
                      <a:pt x="1984" y="12113"/>
                    </a:lnTo>
                    <a:lnTo>
                      <a:pt x="2208" y="12161"/>
                    </a:lnTo>
                    <a:lnTo>
                      <a:pt x="2448" y="12209"/>
                    </a:lnTo>
                    <a:lnTo>
                      <a:pt x="2688" y="12241"/>
                    </a:lnTo>
                    <a:lnTo>
                      <a:pt x="2944" y="12257"/>
                    </a:lnTo>
                    <a:lnTo>
                      <a:pt x="3200" y="12273"/>
                    </a:lnTo>
                    <a:lnTo>
                      <a:pt x="3456" y="12273"/>
                    </a:lnTo>
                    <a:lnTo>
                      <a:pt x="4000" y="12241"/>
                    </a:lnTo>
                    <a:lnTo>
                      <a:pt x="4577" y="12177"/>
                    </a:lnTo>
                    <a:lnTo>
                      <a:pt x="5153" y="12081"/>
                    </a:lnTo>
                    <a:lnTo>
                      <a:pt x="5745" y="11953"/>
                    </a:lnTo>
                    <a:lnTo>
                      <a:pt x="6353" y="11793"/>
                    </a:lnTo>
                    <a:lnTo>
                      <a:pt x="6961" y="11617"/>
                    </a:lnTo>
                    <a:lnTo>
                      <a:pt x="7553" y="11393"/>
                    </a:lnTo>
                    <a:lnTo>
                      <a:pt x="8161" y="11153"/>
                    </a:lnTo>
                    <a:lnTo>
                      <a:pt x="8753" y="10897"/>
                    </a:lnTo>
                    <a:lnTo>
                      <a:pt x="9329" y="10609"/>
                    </a:lnTo>
                    <a:lnTo>
                      <a:pt x="9873" y="10305"/>
                    </a:lnTo>
                    <a:lnTo>
                      <a:pt x="10417" y="10001"/>
                    </a:lnTo>
                    <a:lnTo>
                      <a:pt x="10929" y="9665"/>
                    </a:lnTo>
                    <a:lnTo>
                      <a:pt x="11409" y="9313"/>
                    </a:lnTo>
                    <a:lnTo>
                      <a:pt x="11841" y="8961"/>
                    </a:lnTo>
                    <a:lnTo>
                      <a:pt x="12241" y="8593"/>
                    </a:lnTo>
                    <a:lnTo>
                      <a:pt x="12609" y="8225"/>
                    </a:lnTo>
                    <a:lnTo>
                      <a:pt x="12769" y="8049"/>
                    </a:lnTo>
                    <a:lnTo>
                      <a:pt x="12913" y="7857"/>
                    </a:lnTo>
                    <a:lnTo>
                      <a:pt x="13057" y="7665"/>
                    </a:lnTo>
                    <a:lnTo>
                      <a:pt x="13169" y="7473"/>
                    </a:lnTo>
                    <a:lnTo>
                      <a:pt x="13281" y="7297"/>
                    </a:lnTo>
                    <a:lnTo>
                      <a:pt x="13377" y="7105"/>
                    </a:lnTo>
                    <a:lnTo>
                      <a:pt x="13457" y="6913"/>
                    </a:lnTo>
                    <a:lnTo>
                      <a:pt x="13521" y="6721"/>
                    </a:lnTo>
                    <a:lnTo>
                      <a:pt x="13569" y="6545"/>
                    </a:lnTo>
                    <a:lnTo>
                      <a:pt x="13585" y="6353"/>
                    </a:lnTo>
                    <a:lnTo>
                      <a:pt x="13585" y="6353"/>
                    </a:lnTo>
                    <a:lnTo>
                      <a:pt x="13601" y="6241"/>
                    </a:lnTo>
                    <a:lnTo>
                      <a:pt x="13585" y="6129"/>
                    </a:lnTo>
                    <a:lnTo>
                      <a:pt x="13569" y="6017"/>
                    </a:lnTo>
                    <a:lnTo>
                      <a:pt x="13537" y="5921"/>
                    </a:lnTo>
                    <a:lnTo>
                      <a:pt x="13505" y="5825"/>
                    </a:lnTo>
                    <a:lnTo>
                      <a:pt x="13441" y="5745"/>
                    </a:lnTo>
                    <a:lnTo>
                      <a:pt x="13377" y="5665"/>
                    </a:lnTo>
                    <a:lnTo>
                      <a:pt x="13313" y="5585"/>
                    </a:lnTo>
                    <a:lnTo>
                      <a:pt x="13217" y="5521"/>
                    </a:lnTo>
                    <a:lnTo>
                      <a:pt x="13137" y="5457"/>
                    </a:lnTo>
                    <a:lnTo>
                      <a:pt x="12913" y="5361"/>
                    </a:lnTo>
                    <a:lnTo>
                      <a:pt x="12657" y="5281"/>
                    </a:lnTo>
                    <a:lnTo>
                      <a:pt x="12385" y="5201"/>
                    </a:lnTo>
                    <a:lnTo>
                      <a:pt x="12065" y="5153"/>
                    </a:lnTo>
                    <a:lnTo>
                      <a:pt x="11745" y="5121"/>
                    </a:lnTo>
                    <a:lnTo>
                      <a:pt x="11377" y="5105"/>
                    </a:lnTo>
                    <a:lnTo>
                      <a:pt x="11009" y="5105"/>
                    </a:lnTo>
                    <a:lnTo>
                      <a:pt x="10225" y="5121"/>
                    </a:lnTo>
                    <a:lnTo>
                      <a:pt x="9393" y="5169"/>
                    </a:lnTo>
                    <a:lnTo>
                      <a:pt x="8561" y="5233"/>
                    </a:lnTo>
                    <a:lnTo>
                      <a:pt x="7745" y="5313"/>
                    </a:lnTo>
                    <a:lnTo>
                      <a:pt x="6977" y="5377"/>
                    </a:lnTo>
                    <a:lnTo>
                      <a:pt x="6273" y="5409"/>
                    </a:lnTo>
                    <a:lnTo>
                      <a:pt x="5953" y="5425"/>
                    </a:lnTo>
                    <a:lnTo>
                      <a:pt x="5665" y="5425"/>
                    </a:lnTo>
                    <a:lnTo>
                      <a:pt x="5393" y="5409"/>
                    </a:lnTo>
                    <a:lnTo>
                      <a:pt x="5153" y="5393"/>
                    </a:lnTo>
                    <a:lnTo>
                      <a:pt x="4961" y="5345"/>
                    </a:lnTo>
                    <a:lnTo>
                      <a:pt x="4801" y="5297"/>
                    </a:lnTo>
                    <a:lnTo>
                      <a:pt x="4737" y="5265"/>
                    </a:lnTo>
                    <a:lnTo>
                      <a:pt x="4689" y="5217"/>
                    </a:lnTo>
                    <a:lnTo>
                      <a:pt x="4657" y="5169"/>
                    </a:lnTo>
                    <a:lnTo>
                      <a:pt x="4625" y="5121"/>
                    </a:lnTo>
                    <a:lnTo>
                      <a:pt x="4625" y="5121"/>
                    </a:lnTo>
                    <a:lnTo>
                      <a:pt x="4577" y="5009"/>
                    </a:lnTo>
                    <a:lnTo>
                      <a:pt x="4561" y="4897"/>
                    </a:lnTo>
                    <a:lnTo>
                      <a:pt x="4545" y="4753"/>
                    </a:lnTo>
                    <a:lnTo>
                      <a:pt x="4545" y="4609"/>
                    </a:lnTo>
                    <a:lnTo>
                      <a:pt x="4577" y="4289"/>
                    </a:lnTo>
                    <a:lnTo>
                      <a:pt x="4625" y="3953"/>
                    </a:lnTo>
                    <a:lnTo>
                      <a:pt x="4721" y="3568"/>
                    </a:lnTo>
                    <a:lnTo>
                      <a:pt x="4817" y="3184"/>
                    </a:lnTo>
                    <a:lnTo>
                      <a:pt x="5041" y="2384"/>
                    </a:lnTo>
                    <a:lnTo>
                      <a:pt x="5153" y="1984"/>
                    </a:lnTo>
                    <a:lnTo>
                      <a:pt x="5249" y="1600"/>
                    </a:lnTo>
                    <a:lnTo>
                      <a:pt x="5313" y="1248"/>
                    </a:lnTo>
                    <a:lnTo>
                      <a:pt x="5361" y="912"/>
                    </a:lnTo>
                    <a:lnTo>
                      <a:pt x="5361" y="752"/>
                    </a:lnTo>
                    <a:lnTo>
                      <a:pt x="5361" y="608"/>
                    </a:lnTo>
                    <a:lnTo>
                      <a:pt x="5345" y="480"/>
                    </a:lnTo>
                    <a:lnTo>
                      <a:pt x="5313" y="352"/>
                    </a:lnTo>
                    <a:lnTo>
                      <a:pt x="5281" y="240"/>
                    </a:lnTo>
                    <a:lnTo>
                      <a:pt x="5217" y="144"/>
                    </a:lnTo>
                    <a:lnTo>
                      <a:pt x="5153" y="64"/>
                    </a:lnTo>
                    <a:lnTo>
                      <a:pt x="5057" y="0"/>
                    </a:lnTo>
                    <a:lnTo>
                      <a:pt x="5057" y="0"/>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753650" y="4215154"/>
                <a:ext cx="235295" cy="367031"/>
              </a:xfrm>
              <a:custGeom>
                <a:rect b="b" l="l" r="r" t="t"/>
                <a:pathLst>
                  <a:path extrusionOk="0" h="19394" w="12433">
                    <a:moveTo>
                      <a:pt x="1760" y="8001"/>
                    </a:moveTo>
                    <a:lnTo>
                      <a:pt x="1760" y="8001"/>
                    </a:lnTo>
                    <a:lnTo>
                      <a:pt x="1440" y="8529"/>
                    </a:lnTo>
                    <a:lnTo>
                      <a:pt x="1120" y="9041"/>
                    </a:lnTo>
                    <a:lnTo>
                      <a:pt x="848" y="9569"/>
                    </a:lnTo>
                    <a:lnTo>
                      <a:pt x="592" y="10081"/>
                    </a:lnTo>
                    <a:lnTo>
                      <a:pt x="480" y="10353"/>
                    </a:lnTo>
                    <a:lnTo>
                      <a:pt x="384" y="10609"/>
                    </a:lnTo>
                    <a:lnTo>
                      <a:pt x="288" y="10865"/>
                    </a:lnTo>
                    <a:lnTo>
                      <a:pt x="208" y="11137"/>
                    </a:lnTo>
                    <a:lnTo>
                      <a:pt x="144" y="11393"/>
                    </a:lnTo>
                    <a:lnTo>
                      <a:pt x="96" y="11649"/>
                    </a:lnTo>
                    <a:lnTo>
                      <a:pt x="48" y="11921"/>
                    </a:lnTo>
                    <a:lnTo>
                      <a:pt x="32" y="12177"/>
                    </a:lnTo>
                    <a:lnTo>
                      <a:pt x="32" y="12177"/>
                    </a:lnTo>
                    <a:lnTo>
                      <a:pt x="0" y="12865"/>
                    </a:lnTo>
                    <a:lnTo>
                      <a:pt x="16" y="13521"/>
                    </a:lnTo>
                    <a:lnTo>
                      <a:pt x="48" y="14177"/>
                    </a:lnTo>
                    <a:lnTo>
                      <a:pt x="112" y="14785"/>
                    </a:lnTo>
                    <a:lnTo>
                      <a:pt x="208" y="15377"/>
                    </a:lnTo>
                    <a:lnTo>
                      <a:pt x="336" y="15937"/>
                    </a:lnTo>
                    <a:lnTo>
                      <a:pt x="496" y="16465"/>
                    </a:lnTo>
                    <a:lnTo>
                      <a:pt x="592" y="16721"/>
                    </a:lnTo>
                    <a:lnTo>
                      <a:pt x="688" y="16961"/>
                    </a:lnTo>
                    <a:lnTo>
                      <a:pt x="784" y="17201"/>
                    </a:lnTo>
                    <a:lnTo>
                      <a:pt x="896" y="17425"/>
                    </a:lnTo>
                    <a:lnTo>
                      <a:pt x="1008" y="17633"/>
                    </a:lnTo>
                    <a:lnTo>
                      <a:pt x="1136" y="17841"/>
                    </a:lnTo>
                    <a:lnTo>
                      <a:pt x="1264" y="18033"/>
                    </a:lnTo>
                    <a:lnTo>
                      <a:pt x="1392" y="18209"/>
                    </a:lnTo>
                    <a:lnTo>
                      <a:pt x="1536" y="18385"/>
                    </a:lnTo>
                    <a:lnTo>
                      <a:pt x="1680" y="18529"/>
                    </a:lnTo>
                    <a:lnTo>
                      <a:pt x="1840" y="18689"/>
                    </a:lnTo>
                    <a:lnTo>
                      <a:pt x="2000" y="18817"/>
                    </a:lnTo>
                    <a:lnTo>
                      <a:pt x="2160" y="18945"/>
                    </a:lnTo>
                    <a:lnTo>
                      <a:pt x="2336" y="19041"/>
                    </a:lnTo>
                    <a:lnTo>
                      <a:pt x="2512" y="19137"/>
                    </a:lnTo>
                    <a:lnTo>
                      <a:pt x="2704" y="19217"/>
                    </a:lnTo>
                    <a:lnTo>
                      <a:pt x="2880" y="19297"/>
                    </a:lnTo>
                    <a:lnTo>
                      <a:pt x="3088" y="19345"/>
                    </a:lnTo>
                    <a:lnTo>
                      <a:pt x="3088" y="19345"/>
                    </a:lnTo>
                    <a:lnTo>
                      <a:pt x="3296" y="19377"/>
                    </a:lnTo>
                    <a:lnTo>
                      <a:pt x="3520" y="19393"/>
                    </a:lnTo>
                    <a:lnTo>
                      <a:pt x="3760" y="19377"/>
                    </a:lnTo>
                    <a:lnTo>
                      <a:pt x="4016" y="19345"/>
                    </a:lnTo>
                    <a:lnTo>
                      <a:pt x="4288" y="19281"/>
                    </a:lnTo>
                    <a:lnTo>
                      <a:pt x="4560" y="19217"/>
                    </a:lnTo>
                    <a:lnTo>
                      <a:pt x="4848" y="19121"/>
                    </a:lnTo>
                    <a:lnTo>
                      <a:pt x="5152" y="19009"/>
                    </a:lnTo>
                    <a:lnTo>
                      <a:pt x="5456" y="18881"/>
                    </a:lnTo>
                    <a:lnTo>
                      <a:pt x="5760" y="18737"/>
                    </a:lnTo>
                    <a:lnTo>
                      <a:pt x="6064" y="18577"/>
                    </a:lnTo>
                    <a:lnTo>
                      <a:pt x="6368" y="18417"/>
                    </a:lnTo>
                    <a:lnTo>
                      <a:pt x="6689" y="18241"/>
                    </a:lnTo>
                    <a:lnTo>
                      <a:pt x="6993" y="18049"/>
                    </a:lnTo>
                    <a:lnTo>
                      <a:pt x="7297" y="17841"/>
                    </a:lnTo>
                    <a:lnTo>
                      <a:pt x="7601" y="17633"/>
                    </a:lnTo>
                    <a:lnTo>
                      <a:pt x="7889" y="17409"/>
                    </a:lnTo>
                    <a:lnTo>
                      <a:pt x="8177" y="17185"/>
                    </a:lnTo>
                    <a:lnTo>
                      <a:pt x="8465" y="16945"/>
                    </a:lnTo>
                    <a:lnTo>
                      <a:pt x="8737" y="16721"/>
                    </a:lnTo>
                    <a:lnTo>
                      <a:pt x="8993" y="16481"/>
                    </a:lnTo>
                    <a:lnTo>
                      <a:pt x="9233" y="16241"/>
                    </a:lnTo>
                    <a:lnTo>
                      <a:pt x="9457" y="15985"/>
                    </a:lnTo>
                    <a:lnTo>
                      <a:pt x="9681" y="15745"/>
                    </a:lnTo>
                    <a:lnTo>
                      <a:pt x="9873" y="15505"/>
                    </a:lnTo>
                    <a:lnTo>
                      <a:pt x="10049" y="15265"/>
                    </a:lnTo>
                    <a:lnTo>
                      <a:pt x="10209" y="15025"/>
                    </a:lnTo>
                    <a:lnTo>
                      <a:pt x="10353" y="14785"/>
                    </a:lnTo>
                    <a:lnTo>
                      <a:pt x="10465" y="14561"/>
                    </a:lnTo>
                    <a:lnTo>
                      <a:pt x="10545" y="14337"/>
                    </a:lnTo>
                    <a:lnTo>
                      <a:pt x="10609" y="14129"/>
                    </a:lnTo>
                    <a:lnTo>
                      <a:pt x="10641" y="13921"/>
                    </a:lnTo>
                    <a:lnTo>
                      <a:pt x="10641" y="13921"/>
                    </a:lnTo>
                    <a:lnTo>
                      <a:pt x="10737" y="12993"/>
                    </a:lnTo>
                    <a:lnTo>
                      <a:pt x="10817" y="11889"/>
                    </a:lnTo>
                    <a:lnTo>
                      <a:pt x="10945" y="10673"/>
                    </a:lnTo>
                    <a:lnTo>
                      <a:pt x="11089" y="9393"/>
                    </a:lnTo>
                    <a:lnTo>
                      <a:pt x="11169" y="8753"/>
                    </a:lnTo>
                    <a:lnTo>
                      <a:pt x="11265" y="8129"/>
                    </a:lnTo>
                    <a:lnTo>
                      <a:pt x="11377" y="7521"/>
                    </a:lnTo>
                    <a:lnTo>
                      <a:pt x="11505" y="6928"/>
                    </a:lnTo>
                    <a:lnTo>
                      <a:pt x="11649" y="6384"/>
                    </a:lnTo>
                    <a:lnTo>
                      <a:pt x="11793" y="5888"/>
                    </a:lnTo>
                    <a:lnTo>
                      <a:pt x="11969" y="5424"/>
                    </a:lnTo>
                    <a:lnTo>
                      <a:pt x="12065" y="5216"/>
                    </a:lnTo>
                    <a:lnTo>
                      <a:pt x="12161" y="5024"/>
                    </a:lnTo>
                    <a:lnTo>
                      <a:pt x="12161" y="5024"/>
                    </a:lnTo>
                    <a:lnTo>
                      <a:pt x="12289" y="4784"/>
                    </a:lnTo>
                    <a:lnTo>
                      <a:pt x="12369" y="4528"/>
                    </a:lnTo>
                    <a:lnTo>
                      <a:pt x="12417" y="4256"/>
                    </a:lnTo>
                    <a:lnTo>
                      <a:pt x="12433" y="3984"/>
                    </a:lnTo>
                    <a:lnTo>
                      <a:pt x="12433" y="3696"/>
                    </a:lnTo>
                    <a:lnTo>
                      <a:pt x="12401" y="3392"/>
                    </a:lnTo>
                    <a:lnTo>
                      <a:pt x="12353" y="3088"/>
                    </a:lnTo>
                    <a:lnTo>
                      <a:pt x="12273" y="2768"/>
                    </a:lnTo>
                    <a:lnTo>
                      <a:pt x="12177" y="2448"/>
                    </a:lnTo>
                    <a:lnTo>
                      <a:pt x="12065" y="2128"/>
                    </a:lnTo>
                    <a:lnTo>
                      <a:pt x="11937" y="1776"/>
                    </a:lnTo>
                    <a:lnTo>
                      <a:pt x="11809" y="1440"/>
                    </a:lnTo>
                    <a:lnTo>
                      <a:pt x="11489" y="736"/>
                    </a:lnTo>
                    <a:lnTo>
                      <a:pt x="11153" y="0"/>
                    </a:lnTo>
                    <a:lnTo>
                      <a:pt x="11153" y="0"/>
                    </a:lnTo>
                    <a:lnTo>
                      <a:pt x="11137" y="560"/>
                    </a:lnTo>
                    <a:lnTo>
                      <a:pt x="11121" y="1120"/>
                    </a:lnTo>
                    <a:lnTo>
                      <a:pt x="11073" y="1712"/>
                    </a:lnTo>
                    <a:lnTo>
                      <a:pt x="11009" y="2304"/>
                    </a:lnTo>
                    <a:lnTo>
                      <a:pt x="10929" y="2912"/>
                    </a:lnTo>
                    <a:lnTo>
                      <a:pt x="10817" y="3520"/>
                    </a:lnTo>
                    <a:lnTo>
                      <a:pt x="10721" y="4144"/>
                    </a:lnTo>
                    <a:lnTo>
                      <a:pt x="10593" y="4784"/>
                    </a:lnTo>
                    <a:lnTo>
                      <a:pt x="10593" y="4784"/>
                    </a:lnTo>
                    <a:lnTo>
                      <a:pt x="10481" y="5296"/>
                    </a:lnTo>
                    <a:lnTo>
                      <a:pt x="10353" y="5776"/>
                    </a:lnTo>
                    <a:lnTo>
                      <a:pt x="10209" y="6240"/>
                    </a:lnTo>
                    <a:lnTo>
                      <a:pt x="10049" y="6688"/>
                    </a:lnTo>
                    <a:lnTo>
                      <a:pt x="9873" y="7120"/>
                    </a:lnTo>
                    <a:lnTo>
                      <a:pt x="9697" y="7537"/>
                    </a:lnTo>
                    <a:lnTo>
                      <a:pt x="9505" y="7921"/>
                    </a:lnTo>
                    <a:lnTo>
                      <a:pt x="9297" y="8305"/>
                    </a:lnTo>
                    <a:lnTo>
                      <a:pt x="9073" y="8657"/>
                    </a:lnTo>
                    <a:lnTo>
                      <a:pt x="8849" y="8993"/>
                    </a:lnTo>
                    <a:lnTo>
                      <a:pt x="8609" y="9313"/>
                    </a:lnTo>
                    <a:lnTo>
                      <a:pt x="8369" y="9617"/>
                    </a:lnTo>
                    <a:lnTo>
                      <a:pt x="8129" y="9905"/>
                    </a:lnTo>
                    <a:lnTo>
                      <a:pt x="7873" y="10161"/>
                    </a:lnTo>
                    <a:lnTo>
                      <a:pt x="7617" y="10417"/>
                    </a:lnTo>
                    <a:lnTo>
                      <a:pt x="7345" y="10641"/>
                    </a:lnTo>
                    <a:lnTo>
                      <a:pt x="7089" y="10865"/>
                    </a:lnTo>
                    <a:lnTo>
                      <a:pt x="6817" y="11057"/>
                    </a:lnTo>
                    <a:lnTo>
                      <a:pt x="6545" y="11249"/>
                    </a:lnTo>
                    <a:lnTo>
                      <a:pt x="6272" y="11409"/>
                    </a:lnTo>
                    <a:lnTo>
                      <a:pt x="6016" y="11553"/>
                    </a:lnTo>
                    <a:lnTo>
                      <a:pt x="5744" y="11681"/>
                    </a:lnTo>
                    <a:lnTo>
                      <a:pt x="5472" y="11809"/>
                    </a:lnTo>
                    <a:lnTo>
                      <a:pt x="5216" y="11905"/>
                    </a:lnTo>
                    <a:lnTo>
                      <a:pt x="4960" y="11985"/>
                    </a:lnTo>
                    <a:lnTo>
                      <a:pt x="4704" y="12049"/>
                    </a:lnTo>
                    <a:lnTo>
                      <a:pt x="4464" y="12097"/>
                    </a:lnTo>
                    <a:lnTo>
                      <a:pt x="4224" y="12129"/>
                    </a:lnTo>
                    <a:lnTo>
                      <a:pt x="4000" y="12145"/>
                    </a:lnTo>
                    <a:lnTo>
                      <a:pt x="3776" y="12145"/>
                    </a:lnTo>
                    <a:lnTo>
                      <a:pt x="3552" y="12145"/>
                    </a:lnTo>
                    <a:lnTo>
                      <a:pt x="3360" y="12113"/>
                    </a:lnTo>
                    <a:lnTo>
                      <a:pt x="3360" y="12113"/>
                    </a:lnTo>
                    <a:lnTo>
                      <a:pt x="2992" y="12033"/>
                    </a:lnTo>
                    <a:lnTo>
                      <a:pt x="2656" y="11921"/>
                    </a:lnTo>
                    <a:lnTo>
                      <a:pt x="2368" y="11809"/>
                    </a:lnTo>
                    <a:lnTo>
                      <a:pt x="2112" y="11665"/>
                    </a:lnTo>
                    <a:lnTo>
                      <a:pt x="2000" y="11585"/>
                    </a:lnTo>
                    <a:lnTo>
                      <a:pt x="1904" y="11505"/>
                    </a:lnTo>
                    <a:lnTo>
                      <a:pt x="1808" y="11409"/>
                    </a:lnTo>
                    <a:lnTo>
                      <a:pt x="1728" y="11313"/>
                    </a:lnTo>
                    <a:lnTo>
                      <a:pt x="1648" y="11217"/>
                    </a:lnTo>
                    <a:lnTo>
                      <a:pt x="1584" y="11105"/>
                    </a:lnTo>
                    <a:lnTo>
                      <a:pt x="1520" y="10993"/>
                    </a:lnTo>
                    <a:lnTo>
                      <a:pt x="1472" y="10865"/>
                    </a:lnTo>
                    <a:lnTo>
                      <a:pt x="1440" y="10737"/>
                    </a:lnTo>
                    <a:lnTo>
                      <a:pt x="1408" y="10609"/>
                    </a:lnTo>
                    <a:lnTo>
                      <a:pt x="1360" y="10321"/>
                    </a:lnTo>
                    <a:lnTo>
                      <a:pt x="1360" y="10017"/>
                    </a:lnTo>
                    <a:lnTo>
                      <a:pt x="1376" y="9665"/>
                    </a:lnTo>
                    <a:lnTo>
                      <a:pt x="1440" y="9297"/>
                    </a:lnTo>
                    <a:lnTo>
                      <a:pt x="1520" y="8897"/>
                    </a:lnTo>
                    <a:lnTo>
                      <a:pt x="1632" y="8465"/>
                    </a:lnTo>
                    <a:lnTo>
                      <a:pt x="1760" y="8001"/>
                    </a:lnTo>
                    <a:lnTo>
                      <a:pt x="1760" y="800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1079774" y="4004698"/>
                <a:ext cx="244984" cy="403065"/>
              </a:xfrm>
              <a:custGeom>
                <a:rect b="b" l="l" r="r" t="t"/>
                <a:pathLst>
                  <a:path extrusionOk="0" h="21298" w="12945">
                    <a:moveTo>
                      <a:pt x="1152" y="0"/>
                    </a:moveTo>
                    <a:lnTo>
                      <a:pt x="1152" y="0"/>
                    </a:lnTo>
                    <a:lnTo>
                      <a:pt x="976" y="656"/>
                    </a:lnTo>
                    <a:lnTo>
                      <a:pt x="768" y="1312"/>
                    </a:lnTo>
                    <a:lnTo>
                      <a:pt x="544" y="1968"/>
                    </a:lnTo>
                    <a:lnTo>
                      <a:pt x="352" y="2624"/>
                    </a:lnTo>
                    <a:lnTo>
                      <a:pt x="176" y="3264"/>
                    </a:lnTo>
                    <a:lnTo>
                      <a:pt x="112" y="3584"/>
                    </a:lnTo>
                    <a:lnTo>
                      <a:pt x="64" y="3889"/>
                    </a:lnTo>
                    <a:lnTo>
                      <a:pt x="16" y="4193"/>
                    </a:lnTo>
                    <a:lnTo>
                      <a:pt x="0" y="4497"/>
                    </a:lnTo>
                    <a:lnTo>
                      <a:pt x="16" y="4785"/>
                    </a:lnTo>
                    <a:lnTo>
                      <a:pt x="32" y="5073"/>
                    </a:lnTo>
                    <a:lnTo>
                      <a:pt x="32" y="5073"/>
                    </a:lnTo>
                    <a:lnTo>
                      <a:pt x="96" y="5441"/>
                    </a:lnTo>
                    <a:lnTo>
                      <a:pt x="192" y="5777"/>
                    </a:lnTo>
                    <a:lnTo>
                      <a:pt x="288" y="6113"/>
                    </a:lnTo>
                    <a:lnTo>
                      <a:pt x="416" y="6417"/>
                    </a:lnTo>
                    <a:lnTo>
                      <a:pt x="672" y="7041"/>
                    </a:lnTo>
                    <a:lnTo>
                      <a:pt x="960" y="7665"/>
                    </a:lnTo>
                    <a:lnTo>
                      <a:pt x="1088" y="7985"/>
                    </a:lnTo>
                    <a:lnTo>
                      <a:pt x="1216" y="8321"/>
                    </a:lnTo>
                    <a:lnTo>
                      <a:pt x="1328" y="8657"/>
                    </a:lnTo>
                    <a:lnTo>
                      <a:pt x="1440" y="9025"/>
                    </a:lnTo>
                    <a:lnTo>
                      <a:pt x="1520" y="9409"/>
                    </a:lnTo>
                    <a:lnTo>
                      <a:pt x="1600" y="9825"/>
                    </a:lnTo>
                    <a:lnTo>
                      <a:pt x="1632" y="10257"/>
                    </a:lnTo>
                    <a:lnTo>
                      <a:pt x="1648" y="10737"/>
                    </a:lnTo>
                    <a:lnTo>
                      <a:pt x="1648" y="10737"/>
                    </a:lnTo>
                    <a:lnTo>
                      <a:pt x="1664" y="11233"/>
                    </a:lnTo>
                    <a:lnTo>
                      <a:pt x="1680" y="11729"/>
                    </a:lnTo>
                    <a:lnTo>
                      <a:pt x="1712" y="12257"/>
                    </a:lnTo>
                    <a:lnTo>
                      <a:pt x="1744" y="12785"/>
                    </a:lnTo>
                    <a:lnTo>
                      <a:pt x="1808" y="13313"/>
                    </a:lnTo>
                    <a:lnTo>
                      <a:pt x="1856" y="13841"/>
                    </a:lnTo>
                    <a:lnTo>
                      <a:pt x="1936" y="14353"/>
                    </a:lnTo>
                    <a:lnTo>
                      <a:pt x="2016" y="14865"/>
                    </a:lnTo>
                    <a:lnTo>
                      <a:pt x="2112" y="15361"/>
                    </a:lnTo>
                    <a:lnTo>
                      <a:pt x="2208" y="15857"/>
                    </a:lnTo>
                    <a:lnTo>
                      <a:pt x="2304" y="16321"/>
                    </a:lnTo>
                    <a:lnTo>
                      <a:pt x="2416" y="16753"/>
                    </a:lnTo>
                    <a:lnTo>
                      <a:pt x="2544" y="17169"/>
                    </a:lnTo>
                    <a:lnTo>
                      <a:pt x="2656" y="17553"/>
                    </a:lnTo>
                    <a:lnTo>
                      <a:pt x="2784" y="17889"/>
                    </a:lnTo>
                    <a:lnTo>
                      <a:pt x="2928" y="18193"/>
                    </a:lnTo>
                    <a:lnTo>
                      <a:pt x="2928" y="18193"/>
                    </a:lnTo>
                    <a:lnTo>
                      <a:pt x="3008" y="18337"/>
                    </a:lnTo>
                    <a:lnTo>
                      <a:pt x="3136" y="18497"/>
                    </a:lnTo>
                    <a:lnTo>
                      <a:pt x="3296" y="18658"/>
                    </a:lnTo>
                    <a:lnTo>
                      <a:pt x="3472" y="18818"/>
                    </a:lnTo>
                    <a:lnTo>
                      <a:pt x="3696" y="18978"/>
                    </a:lnTo>
                    <a:lnTo>
                      <a:pt x="3936" y="19154"/>
                    </a:lnTo>
                    <a:lnTo>
                      <a:pt x="4208" y="19330"/>
                    </a:lnTo>
                    <a:lnTo>
                      <a:pt x="4496" y="19490"/>
                    </a:lnTo>
                    <a:lnTo>
                      <a:pt x="4816" y="19666"/>
                    </a:lnTo>
                    <a:lnTo>
                      <a:pt x="5137" y="19826"/>
                    </a:lnTo>
                    <a:lnTo>
                      <a:pt x="5841" y="20146"/>
                    </a:lnTo>
                    <a:lnTo>
                      <a:pt x="6593" y="20434"/>
                    </a:lnTo>
                    <a:lnTo>
                      <a:pt x="6977" y="20578"/>
                    </a:lnTo>
                    <a:lnTo>
                      <a:pt x="7361" y="20706"/>
                    </a:lnTo>
                    <a:lnTo>
                      <a:pt x="7761" y="20834"/>
                    </a:lnTo>
                    <a:lnTo>
                      <a:pt x="8145" y="20930"/>
                    </a:lnTo>
                    <a:lnTo>
                      <a:pt x="8529" y="21026"/>
                    </a:lnTo>
                    <a:lnTo>
                      <a:pt x="8913" y="21122"/>
                    </a:lnTo>
                    <a:lnTo>
                      <a:pt x="9281" y="21186"/>
                    </a:lnTo>
                    <a:lnTo>
                      <a:pt x="9649" y="21234"/>
                    </a:lnTo>
                    <a:lnTo>
                      <a:pt x="10001" y="21266"/>
                    </a:lnTo>
                    <a:lnTo>
                      <a:pt x="10337" y="21298"/>
                    </a:lnTo>
                    <a:lnTo>
                      <a:pt x="10657" y="21298"/>
                    </a:lnTo>
                    <a:lnTo>
                      <a:pt x="10945" y="21266"/>
                    </a:lnTo>
                    <a:lnTo>
                      <a:pt x="11233" y="21234"/>
                    </a:lnTo>
                    <a:lnTo>
                      <a:pt x="11489" y="21170"/>
                    </a:lnTo>
                    <a:lnTo>
                      <a:pt x="11713" y="21090"/>
                    </a:lnTo>
                    <a:lnTo>
                      <a:pt x="11921" y="20978"/>
                    </a:lnTo>
                    <a:lnTo>
                      <a:pt x="12001" y="20914"/>
                    </a:lnTo>
                    <a:lnTo>
                      <a:pt x="12081" y="20834"/>
                    </a:lnTo>
                    <a:lnTo>
                      <a:pt x="12161" y="20770"/>
                    </a:lnTo>
                    <a:lnTo>
                      <a:pt x="12225" y="20674"/>
                    </a:lnTo>
                    <a:lnTo>
                      <a:pt x="12225" y="20674"/>
                    </a:lnTo>
                    <a:lnTo>
                      <a:pt x="12337" y="20498"/>
                    </a:lnTo>
                    <a:lnTo>
                      <a:pt x="12433" y="20290"/>
                    </a:lnTo>
                    <a:lnTo>
                      <a:pt x="12529" y="20082"/>
                    </a:lnTo>
                    <a:lnTo>
                      <a:pt x="12609" y="19842"/>
                    </a:lnTo>
                    <a:lnTo>
                      <a:pt x="12689" y="19586"/>
                    </a:lnTo>
                    <a:lnTo>
                      <a:pt x="12753" y="19330"/>
                    </a:lnTo>
                    <a:lnTo>
                      <a:pt x="12801" y="19042"/>
                    </a:lnTo>
                    <a:lnTo>
                      <a:pt x="12849" y="18770"/>
                    </a:lnTo>
                    <a:lnTo>
                      <a:pt x="12913" y="18161"/>
                    </a:lnTo>
                    <a:lnTo>
                      <a:pt x="12945" y="17521"/>
                    </a:lnTo>
                    <a:lnTo>
                      <a:pt x="12945" y="16865"/>
                    </a:lnTo>
                    <a:lnTo>
                      <a:pt x="12929" y="16209"/>
                    </a:lnTo>
                    <a:lnTo>
                      <a:pt x="12881" y="15537"/>
                    </a:lnTo>
                    <a:lnTo>
                      <a:pt x="12801" y="14881"/>
                    </a:lnTo>
                    <a:lnTo>
                      <a:pt x="12721" y="14225"/>
                    </a:lnTo>
                    <a:lnTo>
                      <a:pt x="12609" y="13617"/>
                    </a:lnTo>
                    <a:lnTo>
                      <a:pt x="12497" y="13025"/>
                    </a:lnTo>
                    <a:lnTo>
                      <a:pt x="12369" y="12497"/>
                    </a:lnTo>
                    <a:lnTo>
                      <a:pt x="12225" y="12017"/>
                    </a:lnTo>
                    <a:lnTo>
                      <a:pt x="12081" y="11601"/>
                    </a:lnTo>
                    <a:lnTo>
                      <a:pt x="12081" y="11601"/>
                    </a:lnTo>
                    <a:lnTo>
                      <a:pt x="11953" y="11281"/>
                    </a:lnTo>
                    <a:lnTo>
                      <a:pt x="11793" y="10929"/>
                    </a:lnTo>
                    <a:lnTo>
                      <a:pt x="11585" y="10545"/>
                    </a:lnTo>
                    <a:lnTo>
                      <a:pt x="11361" y="10113"/>
                    </a:lnTo>
                    <a:lnTo>
                      <a:pt x="10257" y="8129"/>
                    </a:lnTo>
                    <a:lnTo>
                      <a:pt x="10257" y="8129"/>
                    </a:lnTo>
                    <a:lnTo>
                      <a:pt x="10305" y="8657"/>
                    </a:lnTo>
                    <a:lnTo>
                      <a:pt x="10353" y="9185"/>
                    </a:lnTo>
                    <a:lnTo>
                      <a:pt x="10369" y="9697"/>
                    </a:lnTo>
                    <a:lnTo>
                      <a:pt x="10401" y="10209"/>
                    </a:lnTo>
                    <a:lnTo>
                      <a:pt x="10401" y="10705"/>
                    </a:lnTo>
                    <a:lnTo>
                      <a:pt x="10385" y="11185"/>
                    </a:lnTo>
                    <a:lnTo>
                      <a:pt x="10353" y="11649"/>
                    </a:lnTo>
                    <a:lnTo>
                      <a:pt x="10305" y="12081"/>
                    </a:lnTo>
                    <a:lnTo>
                      <a:pt x="10241" y="12481"/>
                    </a:lnTo>
                    <a:lnTo>
                      <a:pt x="10161" y="12865"/>
                    </a:lnTo>
                    <a:lnTo>
                      <a:pt x="10049" y="13185"/>
                    </a:lnTo>
                    <a:lnTo>
                      <a:pt x="9985" y="13345"/>
                    </a:lnTo>
                    <a:lnTo>
                      <a:pt x="9905" y="13489"/>
                    </a:lnTo>
                    <a:lnTo>
                      <a:pt x="9825" y="13617"/>
                    </a:lnTo>
                    <a:lnTo>
                      <a:pt x="9745" y="13729"/>
                    </a:lnTo>
                    <a:lnTo>
                      <a:pt x="9665" y="13841"/>
                    </a:lnTo>
                    <a:lnTo>
                      <a:pt x="9553" y="13937"/>
                    </a:lnTo>
                    <a:lnTo>
                      <a:pt x="9457" y="14017"/>
                    </a:lnTo>
                    <a:lnTo>
                      <a:pt x="9345" y="14081"/>
                    </a:lnTo>
                    <a:lnTo>
                      <a:pt x="9217" y="14129"/>
                    </a:lnTo>
                    <a:lnTo>
                      <a:pt x="9105" y="14177"/>
                    </a:lnTo>
                    <a:lnTo>
                      <a:pt x="9105" y="14177"/>
                    </a:lnTo>
                    <a:lnTo>
                      <a:pt x="8913" y="14193"/>
                    </a:lnTo>
                    <a:lnTo>
                      <a:pt x="8737" y="14209"/>
                    </a:lnTo>
                    <a:lnTo>
                      <a:pt x="8545" y="14177"/>
                    </a:lnTo>
                    <a:lnTo>
                      <a:pt x="8337" y="14145"/>
                    </a:lnTo>
                    <a:lnTo>
                      <a:pt x="8145" y="14081"/>
                    </a:lnTo>
                    <a:lnTo>
                      <a:pt x="7921" y="14001"/>
                    </a:lnTo>
                    <a:lnTo>
                      <a:pt x="7713" y="13905"/>
                    </a:lnTo>
                    <a:lnTo>
                      <a:pt x="7489" y="13793"/>
                    </a:lnTo>
                    <a:lnTo>
                      <a:pt x="7265" y="13665"/>
                    </a:lnTo>
                    <a:lnTo>
                      <a:pt x="7041" y="13505"/>
                    </a:lnTo>
                    <a:lnTo>
                      <a:pt x="6817" y="13345"/>
                    </a:lnTo>
                    <a:lnTo>
                      <a:pt x="6593" y="13169"/>
                    </a:lnTo>
                    <a:lnTo>
                      <a:pt x="6145" y="12785"/>
                    </a:lnTo>
                    <a:lnTo>
                      <a:pt x="5697" y="12369"/>
                    </a:lnTo>
                    <a:lnTo>
                      <a:pt x="5265" y="11905"/>
                    </a:lnTo>
                    <a:lnTo>
                      <a:pt x="4832" y="11425"/>
                    </a:lnTo>
                    <a:lnTo>
                      <a:pt x="4432" y="10929"/>
                    </a:lnTo>
                    <a:lnTo>
                      <a:pt x="4064" y="10417"/>
                    </a:lnTo>
                    <a:lnTo>
                      <a:pt x="3728" y="9921"/>
                    </a:lnTo>
                    <a:lnTo>
                      <a:pt x="3440" y="9425"/>
                    </a:lnTo>
                    <a:lnTo>
                      <a:pt x="3184" y="8929"/>
                    </a:lnTo>
                    <a:lnTo>
                      <a:pt x="2976" y="8481"/>
                    </a:lnTo>
                    <a:lnTo>
                      <a:pt x="2976" y="8481"/>
                    </a:lnTo>
                    <a:lnTo>
                      <a:pt x="2624" y="7601"/>
                    </a:lnTo>
                    <a:lnTo>
                      <a:pt x="2240" y="6705"/>
                    </a:lnTo>
                    <a:lnTo>
                      <a:pt x="2048" y="6257"/>
                    </a:lnTo>
                    <a:lnTo>
                      <a:pt x="1872" y="5793"/>
                    </a:lnTo>
                    <a:lnTo>
                      <a:pt x="1696" y="5313"/>
                    </a:lnTo>
                    <a:lnTo>
                      <a:pt x="1536" y="4817"/>
                    </a:lnTo>
                    <a:lnTo>
                      <a:pt x="1408" y="4305"/>
                    </a:lnTo>
                    <a:lnTo>
                      <a:pt x="1296" y="3777"/>
                    </a:lnTo>
                    <a:lnTo>
                      <a:pt x="1200" y="3232"/>
                    </a:lnTo>
                    <a:lnTo>
                      <a:pt x="1136" y="2656"/>
                    </a:lnTo>
                    <a:lnTo>
                      <a:pt x="1120" y="2064"/>
                    </a:lnTo>
                    <a:lnTo>
                      <a:pt x="1120" y="1760"/>
                    </a:lnTo>
                    <a:lnTo>
                      <a:pt x="1120" y="1440"/>
                    </a:lnTo>
                    <a:lnTo>
                      <a:pt x="1152" y="1120"/>
                    </a:lnTo>
                    <a:lnTo>
                      <a:pt x="1184" y="784"/>
                    </a:lnTo>
                    <a:lnTo>
                      <a:pt x="1216" y="432"/>
                    </a:lnTo>
                    <a:lnTo>
                      <a:pt x="1280" y="96"/>
                    </a:lnTo>
                    <a:lnTo>
                      <a:pt x="1280" y="96"/>
                    </a:lnTo>
                    <a:lnTo>
                      <a:pt x="1152" y="0"/>
                    </a:lnTo>
                    <a:lnTo>
                      <a:pt x="11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802399" y="1357541"/>
                <a:ext cx="17581" cy="17581"/>
              </a:xfrm>
              <a:custGeom>
                <a:rect b="b" l="l" r="r" t="t"/>
                <a:pathLst>
                  <a:path extrusionOk="0" h="929" w="929">
                    <a:moveTo>
                      <a:pt x="368" y="17"/>
                    </a:moveTo>
                    <a:lnTo>
                      <a:pt x="368" y="17"/>
                    </a:lnTo>
                    <a:lnTo>
                      <a:pt x="288" y="33"/>
                    </a:lnTo>
                    <a:lnTo>
                      <a:pt x="208" y="81"/>
                    </a:lnTo>
                    <a:lnTo>
                      <a:pt x="128" y="145"/>
                    </a:lnTo>
                    <a:lnTo>
                      <a:pt x="80" y="209"/>
                    </a:lnTo>
                    <a:lnTo>
                      <a:pt x="32" y="289"/>
                    </a:lnTo>
                    <a:lnTo>
                      <a:pt x="16" y="385"/>
                    </a:lnTo>
                    <a:lnTo>
                      <a:pt x="0" y="465"/>
                    </a:lnTo>
                    <a:lnTo>
                      <a:pt x="16" y="561"/>
                    </a:lnTo>
                    <a:lnTo>
                      <a:pt x="16" y="561"/>
                    </a:lnTo>
                    <a:lnTo>
                      <a:pt x="48" y="657"/>
                    </a:lnTo>
                    <a:lnTo>
                      <a:pt x="80" y="737"/>
                    </a:lnTo>
                    <a:lnTo>
                      <a:pt x="144" y="801"/>
                    </a:lnTo>
                    <a:lnTo>
                      <a:pt x="208" y="865"/>
                    </a:lnTo>
                    <a:lnTo>
                      <a:pt x="288" y="897"/>
                    </a:lnTo>
                    <a:lnTo>
                      <a:pt x="384" y="929"/>
                    </a:lnTo>
                    <a:lnTo>
                      <a:pt x="464" y="929"/>
                    </a:lnTo>
                    <a:lnTo>
                      <a:pt x="560" y="929"/>
                    </a:lnTo>
                    <a:lnTo>
                      <a:pt x="560" y="929"/>
                    </a:lnTo>
                    <a:lnTo>
                      <a:pt x="656" y="897"/>
                    </a:lnTo>
                    <a:lnTo>
                      <a:pt x="736" y="849"/>
                    </a:lnTo>
                    <a:lnTo>
                      <a:pt x="800" y="785"/>
                    </a:lnTo>
                    <a:lnTo>
                      <a:pt x="864" y="721"/>
                    </a:lnTo>
                    <a:lnTo>
                      <a:pt x="896" y="641"/>
                    </a:lnTo>
                    <a:lnTo>
                      <a:pt x="928" y="561"/>
                    </a:lnTo>
                    <a:lnTo>
                      <a:pt x="928" y="465"/>
                    </a:lnTo>
                    <a:lnTo>
                      <a:pt x="928" y="369"/>
                    </a:lnTo>
                    <a:lnTo>
                      <a:pt x="928" y="369"/>
                    </a:lnTo>
                    <a:lnTo>
                      <a:pt x="896" y="289"/>
                    </a:lnTo>
                    <a:lnTo>
                      <a:pt x="848" y="209"/>
                    </a:lnTo>
                    <a:lnTo>
                      <a:pt x="784" y="129"/>
                    </a:lnTo>
                    <a:lnTo>
                      <a:pt x="720" y="81"/>
                    </a:lnTo>
                    <a:lnTo>
                      <a:pt x="640" y="33"/>
                    </a:lnTo>
                    <a:lnTo>
                      <a:pt x="560" y="17"/>
                    </a:lnTo>
                    <a:lnTo>
                      <a:pt x="464" y="1"/>
                    </a:lnTo>
                    <a:lnTo>
                      <a:pt x="368" y="17"/>
                    </a:lnTo>
                    <a:lnTo>
                      <a:pt x="368" y="1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693376" y="1379947"/>
                <a:ext cx="17581" cy="17600"/>
              </a:xfrm>
              <a:custGeom>
                <a:rect b="b" l="l" r="r" t="t"/>
                <a:pathLst>
                  <a:path extrusionOk="0" h="930" w="929">
                    <a:moveTo>
                      <a:pt x="369" y="17"/>
                    </a:moveTo>
                    <a:lnTo>
                      <a:pt x="369" y="17"/>
                    </a:lnTo>
                    <a:lnTo>
                      <a:pt x="273" y="49"/>
                    </a:lnTo>
                    <a:lnTo>
                      <a:pt x="193" y="81"/>
                    </a:lnTo>
                    <a:lnTo>
                      <a:pt x="129" y="145"/>
                    </a:lnTo>
                    <a:lnTo>
                      <a:pt x="81" y="209"/>
                    </a:lnTo>
                    <a:lnTo>
                      <a:pt x="33" y="289"/>
                    </a:lnTo>
                    <a:lnTo>
                      <a:pt x="17" y="385"/>
                    </a:lnTo>
                    <a:lnTo>
                      <a:pt x="1" y="465"/>
                    </a:lnTo>
                    <a:lnTo>
                      <a:pt x="17" y="561"/>
                    </a:lnTo>
                    <a:lnTo>
                      <a:pt x="17" y="561"/>
                    </a:lnTo>
                    <a:lnTo>
                      <a:pt x="33" y="657"/>
                    </a:lnTo>
                    <a:lnTo>
                      <a:pt x="81" y="737"/>
                    </a:lnTo>
                    <a:lnTo>
                      <a:pt x="145" y="801"/>
                    </a:lnTo>
                    <a:lnTo>
                      <a:pt x="209" y="865"/>
                    </a:lnTo>
                    <a:lnTo>
                      <a:pt x="289" y="897"/>
                    </a:lnTo>
                    <a:lnTo>
                      <a:pt x="385" y="929"/>
                    </a:lnTo>
                    <a:lnTo>
                      <a:pt x="465" y="929"/>
                    </a:lnTo>
                    <a:lnTo>
                      <a:pt x="561" y="929"/>
                    </a:lnTo>
                    <a:lnTo>
                      <a:pt x="561" y="929"/>
                    </a:lnTo>
                    <a:lnTo>
                      <a:pt x="657" y="897"/>
                    </a:lnTo>
                    <a:lnTo>
                      <a:pt x="737" y="849"/>
                    </a:lnTo>
                    <a:lnTo>
                      <a:pt x="801" y="801"/>
                    </a:lnTo>
                    <a:lnTo>
                      <a:pt x="865" y="721"/>
                    </a:lnTo>
                    <a:lnTo>
                      <a:pt x="897" y="641"/>
                    </a:lnTo>
                    <a:lnTo>
                      <a:pt x="929" y="561"/>
                    </a:lnTo>
                    <a:lnTo>
                      <a:pt x="929" y="465"/>
                    </a:lnTo>
                    <a:lnTo>
                      <a:pt x="929" y="369"/>
                    </a:lnTo>
                    <a:lnTo>
                      <a:pt x="929" y="369"/>
                    </a:lnTo>
                    <a:lnTo>
                      <a:pt x="897" y="289"/>
                    </a:lnTo>
                    <a:lnTo>
                      <a:pt x="849" y="209"/>
                    </a:lnTo>
                    <a:lnTo>
                      <a:pt x="785" y="129"/>
                    </a:lnTo>
                    <a:lnTo>
                      <a:pt x="721" y="81"/>
                    </a:lnTo>
                    <a:lnTo>
                      <a:pt x="641" y="33"/>
                    </a:lnTo>
                    <a:lnTo>
                      <a:pt x="561" y="17"/>
                    </a:lnTo>
                    <a:lnTo>
                      <a:pt x="465" y="1"/>
                    </a:lnTo>
                    <a:lnTo>
                      <a:pt x="369" y="17"/>
                    </a:lnTo>
                    <a:lnTo>
                      <a:pt x="369" y="1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671272" y="1360872"/>
                <a:ext cx="3955" cy="12737"/>
              </a:xfrm>
              <a:custGeom>
                <a:rect b="b" l="l" r="r" t="t"/>
                <a:pathLst>
                  <a:path extrusionOk="0" h="673" w="209">
                    <a:moveTo>
                      <a:pt x="193" y="1"/>
                    </a:moveTo>
                    <a:lnTo>
                      <a:pt x="49" y="193"/>
                    </a:lnTo>
                    <a:lnTo>
                      <a:pt x="17" y="257"/>
                    </a:lnTo>
                    <a:lnTo>
                      <a:pt x="1" y="305"/>
                    </a:lnTo>
                    <a:lnTo>
                      <a:pt x="1" y="369"/>
                    </a:lnTo>
                    <a:lnTo>
                      <a:pt x="1" y="433"/>
                    </a:lnTo>
                    <a:lnTo>
                      <a:pt x="17" y="497"/>
                    </a:lnTo>
                    <a:lnTo>
                      <a:pt x="49" y="545"/>
                    </a:lnTo>
                    <a:lnTo>
                      <a:pt x="97" y="593"/>
                    </a:lnTo>
                    <a:lnTo>
                      <a:pt x="145" y="641"/>
                    </a:lnTo>
                    <a:lnTo>
                      <a:pt x="209" y="673"/>
                    </a:lnTo>
                    <a:lnTo>
                      <a:pt x="193" y="1"/>
                    </a:lnTo>
                    <a:close/>
                  </a:path>
                </a:pathLst>
              </a:custGeom>
              <a:solidFill>
                <a:srgbClr val="E83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671272" y="1360872"/>
                <a:ext cx="3955" cy="12737"/>
              </a:xfrm>
              <a:custGeom>
                <a:rect b="b" l="l" r="r" t="t"/>
                <a:pathLst>
                  <a:path extrusionOk="0" fill="none" h="673" w="209">
                    <a:moveTo>
                      <a:pt x="193" y="1"/>
                    </a:moveTo>
                    <a:lnTo>
                      <a:pt x="193" y="1"/>
                    </a:lnTo>
                    <a:lnTo>
                      <a:pt x="49" y="193"/>
                    </a:lnTo>
                    <a:lnTo>
                      <a:pt x="49" y="193"/>
                    </a:lnTo>
                    <a:lnTo>
                      <a:pt x="17" y="257"/>
                    </a:lnTo>
                    <a:lnTo>
                      <a:pt x="1" y="305"/>
                    </a:lnTo>
                    <a:lnTo>
                      <a:pt x="1" y="369"/>
                    </a:lnTo>
                    <a:lnTo>
                      <a:pt x="1" y="433"/>
                    </a:lnTo>
                    <a:lnTo>
                      <a:pt x="17" y="497"/>
                    </a:lnTo>
                    <a:lnTo>
                      <a:pt x="49" y="545"/>
                    </a:lnTo>
                    <a:lnTo>
                      <a:pt x="97" y="593"/>
                    </a:lnTo>
                    <a:lnTo>
                      <a:pt x="145" y="641"/>
                    </a:lnTo>
                    <a:lnTo>
                      <a:pt x="145" y="641"/>
                    </a:lnTo>
                    <a:lnTo>
                      <a:pt x="209" y="673"/>
                    </a:lnTo>
                    <a:lnTo>
                      <a:pt x="209" y="673"/>
                    </a:lnTo>
                    <a:lnTo>
                      <a:pt x="19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674906" y="1346035"/>
                <a:ext cx="50889" cy="27877"/>
              </a:xfrm>
              <a:custGeom>
                <a:rect b="b" l="l" r="r" t="t"/>
                <a:pathLst>
                  <a:path extrusionOk="0" h="1473" w="2689">
                    <a:moveTo>
                      <a:pt x="1777" y="1"/>
                    </a:moveTo>
                    <a:lnTo>
                      <a:pt x="1537" y="17"/>
                    </a:lnTo>
                    <a:lnTo>
                      <a:pt x="1281" y="49"/>
                    </a:lnTo>
                    <a:lnTo>
                      <a:pt x="1041" y="113"/>
                    </a:lnTo>
                    <a:lnTo>
                      <a:pt x="801" y="209"/>
                    </a:lnTo>
                    <a:lnTo>
                      <a:pt x="577" y="321"/>
                    </a:lnTo>
                    <a:lnTo>
                      <a:pt x="353" y="449"/>
                    </a:lnTo>
                    <a:lnTo>
                      <a:pt x="161" y="609"/>
                    </a:lnTo>
                    <a:lnTo>
                      <a:pt x="1" y="785"/>
                    </a:lnTo>
                    <a:lnTo>
                      <a:pt x="17" y="1457"/>
                    </a:lnTo>
                    <a:lnTo>
                      <a:pt x="81" y="1473"/>
                    </a:lnTo>
                    <a:lnTo>
                      <a:pt x="209" y="1473"/>
                    </a:lnTo>
                    <a:lnTo>
                      <a:pt x="289" y="1441"/>
                    </a:lnTo>
                    <a:lnTo>
                      <a:pt x="353" y="1393"/>
                    </a:lnTo>
                    <a:lnTo>
                      <a:pt x="401" y="1329"/>
                    </a:lnTo>
                    <a:lnTo>
                      <a:pt x="513" y="1185"/>
                    </a:lnTo>
                    <a:lnTo>
                      <a:pt x="657" y="1041"/>
                    </a:lnTo>
                    <a:lnTo>
                      <a:pt x="817" y="929"/>
                    </a:lnTo>
                    <a:lnTo>
                      <a:pt x="993" y="833"/>
                    </a:lnTo>
                    <a:lnTo>
                      <a:pt x="1185" y="753"/>
                    </a:lnTo>
                    <a:lnTo>
                      <a:pt x="1377" y="705"/>
                    </a:lnTo>
                    <a:lnTo>
                      <a:pt x="1585" y="657"/>
                    </a:lnTo>
                    <a:lnTo>
                      <a:pt x="1905" y="657"/>
                    </a:lnTo>
                    <a:lnTo>
                      <a:pt x="2017" y="673"/>
                    </a:lnTo>
                    <a:lnTo>
                      <a:pt x="2129" y="689"/>
                    </a:lnTo>
                    <a:lnTo>
                      <a:pt x="2241" y="737"/>
                    </a:lnTo>
                    <a:lnTo>
                      <a:pt x="2305" y="753"/>
                    </a:lnTo>
                    <a:lnTo>
                      <a:pt x="2369" y="753"/>
                    </a:lnTo>
                    <a:lnTo>
                      <a:pt x="2465" y="737"/>
                    </a:lnTo>
                    <a:lnTo>
                      <a:pt x="2545" y="705"/>
                    </a:lnTo>
                    <a:lnTo>
                      <a:pt x="2625" y="641"/>
                    </a:lnTo>
                    <a:lnTo>
                      <a:pt x="2673" y="561"/>
                    </a:lnTo>
                    <a:lnTo>
                      <a:pt x="2689" y="497"/>
                    </a:lnTo>
                    <a:lnTo>
                      <a:pt x="2689" y="433"/>
                    </a:lnTo>
                    <a:lnTo>
                      <a:pt x="2689" y="369"/>
                    </a:lnTo>
                    <a:lnTo>
                      <a:pt x="2673" y="305"/>
                    </a:lnTo>
                    <a:lnTo>
                      <a:pt x="2641" y="257"/>
                    </a:lnTo>
                    <a:lnTo>
                      <a:pt x="2593" y="209"/>
                    </a:lnTo>
                    <a:lnTo>
                      <a:pt x="2545" y="161"/>
                    </a:lnTo>
                    <a:lnTo>
                      <a:pt x="2497" y="129"/>
                    </a:lnTo>
                    <a:lnTo>
                      <a:pt x="2321" y="65"/>
                    </a:lnTo>
                    <a:lnTo>
                      <a:pt x="2145" y="33"/>
                    </a:lnTo>
                    <a:lnTo>
                      <a:pt x="19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773029" y="1323326"/>
                <a:ext cx="70874" cy="25151"/>
              </a:xfrm>
              <a:custGeom>
                <a:rect b="b" l="l" r="r" t="t"/>
                <a:pathLst>
                  <a:path extrusionOk="0" h="1329" w="3745">
                    <a:moveTo>
                      <a:pt x="2384" y="1"/>
                    </a:moveTo>
                    <a:lnTo>
                      <a:pt x="2064" y="17"/>
                    </a:lnTo>
                    <a:lnTo>
                      <a:pt x="1744" y="49"/>
                    </a:lnTo>
                    <a:lnTo>
                      <a:pt x="1424" y="113"/>
                    </a:lnTo>
                    <a:lnTo>
                      <a:pt x="1104" y="209"/>
                    </a:lnTo>
                    <a:lnTo>
                      <a:pt x="816" y="321"/>
                    </a:lnTo>
                    <a:lnTo>
                      <a:pt x="544" y="449"/>
                    </a:lnTo>
                    <a:lnTo>
                      <a:pt x="304" y="593"/>
                    </a:lnTo>
                    <a:lnTo>
                      <a:pt x="192" y="689"/>
                    </a:lnTo>
                    <a:lnTo>
                      <a:pt x="96" y="769"/>
                    </a:lnTo>
                    <a:lnTo>
                      <a:pt x="64" y="817"/>
                    </a:lnTo>
                    <a:lnTo>
                      <a:pt x="32" y="881"/>
                    </a:lnTo>
                    <a:lnTo>
                      <a:pt x="16" y="945"/>
                    </a:lnTo>
                    <a:lnTo>
                      <a:pt x="0" y="1009"/>
                    </a:lnTo>
                    <a:lnTo>
                      <a:pt x="0" y="1057"/>
                    </a:lnTo>
                    <a:lnTo>
                      <a:pt x="32" y="1121"/>
                    </a:lnTo>
                    <a:lnTo>
                      <a:pt x="48" y="1185"/>
                    </a:lnTo>
                    <a:lnTo>
                      <a:pt x="96" y="1233"/>
                    </a:lnTo>
                    <a:lnTo>
                      <a:pt x="144" y="1281"/>
                    </a:lnTo>
                    <a:lnTo>
                      <a:pt x="208" y="1313"/>
                    </a:lnTo>
                    <a:lnTo>
                      <a:pt x="272" y="1329"/>
                    </a:lnTo>
                    <a:lnTo>
                      <a:pt x="384" y="1329"/>
                    </a:lnTo>
                    <a:lnTo>
                      <a:pt x="448" y="1313"/>
                    </a:lnTo>
                    <a:lnTo>
                      <a:pt x="512" y="1281"/>
                    </a:lnTo>
                    <a:lnTo>
                      <a:pt x="560" y="1233"/>
                    </a:lnTo>
                    <a:lnTo>
                      <a:pt x="720" y="1105"/>
                    </a:lnTo>
                    <a:lnTo>
                      <a:pt x="912" y="993"/>
                    </a:lnTo>
                    <a:lnTo>
                      <a:pt x="1120" y="897"/>
                    </a:lnTo>
                    <a:lnTo>
                      <a:pt x="1360" y="801"/>
                    </a:lnTo>
                    <a:lnTo>
                      <a:pt x="1616" y="737"/>
                    </a:lnTo>
                    <a:lnTo>
                      <a:pt x="1872" y="689"/>
                    </a:lnTo>
                    <a:lnTo>
                      <a:pt x="2128" y="657"/>
                    </a:lnTo>
                    <a:lnTo>
                      <a:pt x="2640" y="657"/>
                    </a:lnTo>
                    <a:lnTo>
                      <a:pt x="2864" y="689"/>
                    </a:lnTo>
                    <a:lnTo>
                      <a:pt x="3072" y="753"/>
                    </a:lnTo>
                    <a:lnTo>
                      <a:pt x="3264" y="833"/>
                    </a:lnTo>
                    <a:lnTo>
                      <a:pt x="3344" y="849"/>
                    </a:lnTo>
                    <a:lnTo>
                      <a:pt x="3424" y="865"/>
                    </a:lnTo>
                    <a:lnTo>
                      <a:pt x="3504" y="849"/>
                    </a:lnTo>
                    <a:lnTo>
                      <a:pt x="3584" y="817"/>
                    </a:lnTo>
                    <a:lnTo>
                      <a:pt x="3648" y="769"/>
                    </a:lnTo>
                    <a:lnTo>
                      <a:pt x="3712" y="689"/>
                    </a:lnTo>
                    <a:lnTo>
                      <a:pt x="3728" y="625"/>
                    </a:lnTo>
                    <a:lnTo>
                      <a:pt x="3744" y="561"/>
                    </a:lnTo>
                    <a:lnTo>
                      <a:pt x="3744" y="497"/>
                    </a:lnTo>
                    <a:lnTo>
                      <a:pt x="3728" y="449"/>
                    </a:lnTo>
                    <a:lnTo>
                      <a:pt x="3712" y="385"/>
                    </a:lnTo>
                    <a:lnTo>
                      <a:pt x="3664" y="337"/>
                    </a:lnTo>
                    <a:lnTo>
                      <a:pt x="3632" y="289"/>
                    </a:lnTo>
                    <a:lnTo>
                      <a:pt x="3568" y="257"/>
                    </a:lnTo>
                    <a:lnTo>
                      <a:pt x="3440" y="193"/>
                    </a:lnTo>
                    <a:lnTo>
                      <a:pt x="3312" y="145"/>
                    </a:lnTo>
                    <a:lnTo>
                      <a:pt x="3168" y="97"/>
                    </a:lnTo>
                    <a:lnTo>
                      <a:pt x="3024" y="65"/>
                    </a:lnTo>
                    <a:lnTo>
                      <a:pt x="2704" y="17"/>
                    </a:lnTo>
                    <a:lnTo>
                      <a:pt x="23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735180" y="1373286"/>
                <a:ext cx="56945" cy="96025"/>
              </a:xfrm>
              <a:custGeom>
                <a:rect b="b" l="l" r="r" t="t"/>
                <a:pathLst>
                  <a:path extrusionOk="0" h="5074" w="3009">
                    <a:moveTo>
                      <a:pt x="3008" y="4721"/>
                    </a:moveTo>
                    <a:lnTo>
                      <a:pt x="3008" y="4721"/>
                    </a:lnTo>
                    <a:lnTo>
                      <a:pt x="2704" y="4721"/>
                    </a:lnTo>
                    <a:lnTo>
                      <a:pt x="2432" y="4721"/>
                    </a:lnTo>
                    <a:lnTo>
                      <a:pt x="2176" y="4689"/>
                    </a:lnTo>
                    <a:lnTo>
                      <a:pt x="1936" y="4657"/>
                    </a:lnTo>
                    <a:lnTo>
                      <a:pt x="1728" y="4593"/>
                    </a:lnTo>
                    <a:lnTo>
                      <a:pt x="1536" y="4529"/>
                    </a:lnTo>
                    <a:lnTo>
                      <a:pt x="1360" y="4449"/>
                    </a:lnTo>
                    <a:lnTo>
                      <a:pt x="1200" y="4353"/>
                    </a:lnTo>
                    <a:lnTo>
                      <a:pt x="1072" y="4241"/>
                    </a:lnTo>
                    <a:lnTo>
                      <a:pt x="944" y="4129"/>
                    </a:lnTo>
                    <a:lnTo>
                      <a:pt x="832" y="3985"/>
                    </a:lnTo>
                    <a:lnTo>
                      <a:pt x="752" y="3857"/>
                    </a:lnTo>
                    <a:lnTo>
                      <a:pt x="672" y="3697"/>
                    </a:lnTo>
                    <a:lnTo>
                      <a:pt x="608" y="3537"/>
                    </a:lnTo>
                    <a:lnTo>
                      <a:pt x="544" y="3377"/>
                    </a:lnTo>
                    <a:lnTo>
                      <a:pt x="512" y="3201"/>
                    </a:lnTo>
                    <a:lnTo>
                      <a:pt x="480" y="3009"/>
                    </a:lnTo>
                    <a:lnTo>
                      <a:pt x="448" y="2833"/>
                    </a:lnTo>
                    <a:lnTo>
                      <a:pt x="432" y="2433"/>
                    </a:lnTo>
                    <a:lnTo>
                      <a:pt x="448" y="2033"/>
                    </a:lnTo>
                    <a:lnTo>
                      <a:pt x="480" y="1617"/>
                    </a:lnTo>
                    <a:lnTo>
                      <a:pt x="576" y="801"/>
                    </a:lnTo>
                    <a:lnTo>
                      <a:pt x="672" y="1"/>
                    </a:lnTo>
                    <a:lnTo>
                      <a:pt x="672" y="1"/>
                    </a:lnTo>
                    <a:lnTo>
                      <a:pt x="448" y="705"/>
                    </a:lnTo>
                    <a:lnTo>
                      <a:pt x="272" y="1345"/>
                    </a:lnTo>
                    <a:lnTo>
                      <a:pt x="144" y="1969"/>
                    </a:lnTo>
                    <a:lnTo>
                      <a:pt x="48" y="2529"/>
                    </a:lnTo>
                    <a:lnTo>
                      <a:pt x="16" y="2785"/>
                    </a:lnTo>
                    <a:lnTo>
                      <a:pt x="0" y="3041"/>
                    </a:lnTo>
                    <a:lnTo>
                      <a:pt x="0" y="3281"/>
                    </a:lnTo>
                    <a:lnTo>
                      <a:pt x="0" y="3505"/>
                    </a:lnTo>
                    <a:lnTo>
                      <a:pt x="16" y="3713"/>
                    </a:lnTo>
                    <a:lnTo>
                      <a:pt x="48" y="3905"/>
                    </a:lnTo>
                    <a:lnTo>
                      <a:pt x="96" y="4097"/>
                    </a:lnTo>
                    <a:lnTo>
                      <a:pt x="144" y="4257"/>
                    </a:lnTo>
                    <a:lnTo>
                      <a:pt x="224" y="4417"/>
                    </a:lnTo>
                    <a:lnTo>
                      <a:pt x="304" y="4545"/>
                    </a:lnTo>
                    <a:lnTo>
                      <a:pt x="400" y="4673"/>
                    </a:lnTo>
                    <a:lnTo>
                      <a:pt x="512" y="4769"/>
                    </a:lnTo>
                    <a:lnTo>
                      <a:pt x="640" y="4865"/>
                    </a:lnTo>
                    <a:lnTo>
                      <a:pt x="768" y="4945"/>
                    </a:lnTo>
                    <a:lnTo>
                      <a:pt x="928" y="4993"/>
                    </a:lnTo>
                    <a:lnTo>
                      <a:pt x="1104" y="5041"/>
                    </a:lnTo>
                    <a:lnTo>
                      <a:pt x="1280" y="5057"/>
                    </a:lnTo>
                    <a:lnTo>
                      <a:pt x="1488" y="5073"/>
                    </a:lnTo>
                    <a:lnTo>
                      <a:pt x="1696" y="5057"/>
                    </a:lnTo>
                    <a:lnTo>
                      <a:pt x="1920" y="5025"/>
                    </a:lnTo>
                    <a:lnTo>
                      <a:pt x="2176" y="4977"/>
                    </a:lnTo>
                    <a:lnTo>
                      <a:pt x="2432" y="4913"/>
                    </a:lnTo>
                    <a:lnTo>
                      <a:pt x="2720" y="4817"/>
                    </a:lnTo>
                    <a:lnTo>
                      <a:pt x="3008" y="4721"/>
                    </a:lnTo>
                    <a:lnTo>
                      <a:pt x="3008" y="4721"/>
                    </a:lnTo>
                    <a:close/>
                  </a:path>
                </a:pathLst>
              </a:custGeom>
              <a:solidFill>
                <a:srgbClr val="E8A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738813" y="1482914"/>
                <a:ext cx="90859" cy="29996"/>
              </a:xfrm>
              <a:custGeom>
                <a:rect b="b" l="l" r="r" t="t"/>
                <a:pathLst>
                  <a:path extrusionOk="0" h="1585" w="4801">
                    <a:moveTo>
                      <a:pt x="4800" y="0"/>
                    </a:moveTo>
                    <a:lnTo>
                      <a:pt x="4800" y="0"/>
                    </a:lnTo>
                    <a:lnTo>
                      <a:pt x="4544" y="112"/>
                    </a:lnTo>
                    <a:lnTo>
                      <a:pt x="4272" y="224"/>
                    </a:lnTo>
                    <a:lnTo>
                      <a:pt x="3680" y="448"/>
                    </a:lnTo>
                    <a:lnTo>
                      <a:pt x="3056" y="640"/>
                    </a:lnTo>
                    <a:lnTo>
                      <a:pt x="2400" y="800"/>
                    </a:lnTo>
                    <a:lnTo>
                      <a:pt x="1744" y="944"/>
                    </a:lnTo>
                    <a:lnTo>
                      <a:pt x="1120" y="1040"/>
                    </a:lnTo>
                    <a:lnTo>
                      <a:pt x="816" y="1072"/>
                    </a:lnTo>
                    <a:lnTo>
                      <a:pt x="528" y="1088"/>
                    </a:lnTo>
                    <a:lnTo>
                      <a:pt x="256" y="1088"/>
                    </a:lnTo>
                    <a:lnTo>
                      <a:pt x="0" y="1088"/>
                    </a:lnTo>
                    <a:lnTo>
                      <a:pt x="0" y="1088"/>
                    </a:lnTo>
                    <a:lnTo>
                      <a:pt x="80" y="1184"/>
                    </a:lnTo>
                    <a:lnTo>
                      <a:pt x="192" y="1280"/>
                    </a:lnTo>
                    <a:lnTo>
                      <a:pt x="304" y="1360"/>
                    </a:lnTo>
                    <a:lnTo>
                      <a:pt x="432" y="1424"/>
                    </a:lnTo>
                    <a:lnTo>
                      <a:pt x="576" y="1472"/>
                    </a:lnTo>
                    <a:lnTo>
                      <a:pt x="736" y="1520"/>
                    </a:lnTo>
                    <a:lnTo>
                      <a:pt x="896" y="1552"/>
                    </a:lnTo>
                    <a:lnTo>
                      <a:pt x="1072" y="1568"/>
                    </a:lnTo>
                    <a:lnTo>
                      <a:pt x="1248" y="1584"/>
                    </a:lnTo>
                    <a:lnTo>
                      <a:pt x="1440" y="1584"/>
                    </a:lnTo>
                    <a:lnTo>
                      <a:pt x="1840" y="1552"/>
                    </a:lnTo>
                    <a:lnTo>
                      <a:pt x="2240" y="1504"/>
                    </a:lnTo>
                    <a:lnTo>
                      <a:pt x="2640" y="1408"/>
                    </a:lnTo>
                    <a:lnTo>
                      <a:pt x="3040" y="1296"/>
                    </a:lnTo>
                    <a:lnTo>
                      <a:pt x="3424" y="1152"/>
                    </a:lnTo>
                    <a:lnTo>
                      <a:pt x="3776" y="992"/>
                    </a:lnTo>
                    <a:lnTo>
                      <a:pt x="4096" y="816"/>
                    </a:lnTo>
                    <a:lnTo>
                      <a:pt x="4240" y="720"/>
                    </a:lnTo>
                    <a:lnTo>
                      <a:pt x="4368" y="624"/>
                    </a:lnTo>
                    <a:lnTo>
                      <a:pt x="4480" y="528"/>
                    </a:lnTo>
                    <a:lnTo>
                      <a:pt x="4576" y="416"/>
                    </a:lnTo>
                    <a:lnTo>
                      <a:pt x="4656" y="320"/>
                    </a:lnTo>
                    <a:lnTo>
                      <a:pt x="4720" y="208"/>
                    </a:lnTo>
                    <a:lnTo>
                      <a:pt x="4768" y="112"/>
                    </a:lnTo>
                    <a:lnTo>
                      <a:pt x="4800" y="0"/>
                    </a:lnTo>
                    <a:lnTo>
                      <a:pt x="48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3"/>
            <p:cNvSpPr/>
            <p:nvPr/>
          </p:nvSpPr>
          <p:spPr>
            <a:xfrm>
              <a:off x="1227600" y="4292000"/>
              <a:ext cx="195600" cy="19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3"/>
          <p:cNvGrpSpPr/>
          <p:nvPr/>
        </p:nvGrpSpPr>
        <p:grpSpPr>
          <a:xfrm>
            <a:off x="7884752" y="2510140"/>
            <a:ext cx="608962" cy="1597798"/>
            <a:chOff x="8126477" y="2867748"/>
            <a:chExt cx="560378" cy="1470321"/>
          </a:xfrm>
        </p:grpSpPr>
        <p:sp>
          <p:nvSpPr>
            <p:cNvPr id="589" name="Google Shape;589;p23"/>
            <p:cNvSpPr/>
            <p:nvPr/>
          </p:nvSpPr>
          <p:spPr>
            <a:xfrm>
              <a:off x="8209104" y="4179685"/>
              <a:ext cx="477750" cy="158385"/>
            </a:xfrm>
            <a:custGeom>
              <a:rect b="b" l="l" r="r" t="t"/>
              <a:pathLst>
                <a:path extrusionOk="0" h="22450" w="67718">
                  <a:moveTo>
                    <a:pt x="33859" y="1"/>
                  </a:moveTo>
                  <a:lnTo>
                    <a:pt x="32115" y="17"/>
                  </a:lnTo>
                  <a:lnTo>
                    <a:pt x="30403" y="49"/>
                  </a:lnTo>
                  <a:lnTo>
                    <a:pt x="28707" y="129"/>
                  </a:lnTo>
                  <a:lnTo>
                    <a:pt x="27026" y="225"/>
                  </a:lnTo>
                  <a:lnTo>
                    <a:pt x="25394" y="353"/>
                  </a:lnTo>
                  <a:lnTo>
                    <a:pt x="23794" y="497"/>
                  </a:lnTo>
                  <a:lnTo>
                    <a:pt x="22210" y="673"/>
                  </a:lnTo>
                  <a:lnTo>
                    <a:pt x="20674" y="881"/>
                  </a:lnTo>
                  <a:lnTo>
                    <a:pt x="19170" y="1105"/>
                  </a:lnTo>
                  <a:lnTo>
                    <a:pt x="17714" y="1345"/>
                  </a:lnTo>
                  <a:lnTo>
                    <a:pt x="16306" y="1617"/>
                  </a:lnTo>
                  <a:lnTo>
                    <a:pt x="14930" y="1921"/>
                  </a:lnTo>
                  <a:lnTo>
                    <a:pt x="13602" y="2225"/>
                  </a:lnTo>
                  <a:lnTo>
                    <a:pt x="12322" y="2561"/>
                  </a:lnTo>
                  <a:lnTo>
                    <a:pt x="11089" y="2913"/>
                  </a:lnTo>
                  <a:lnTo>
                    <a:pt x="9921" y="3281"/>
                  </a:lnTo>
                  <a:lnTo>
                    <a:pt x="8785" y="3681"/>
                  </a:lnTo>
                  <a:lnTo>
                    <a:pt x="7729" y="4081"/>
                  </a:lnTo>
                  <a:lnTo>
                    <a:pt x="7217" y="4289"/>
                  </a:lnTo>
                  <a:lnTo>
                    <a:pt x="6721" y="4513"/>
                  </a:lnTo>
                  <a:lnTo>
                    <a:pt x="6241" y="4721"/>
                  </a:lnTo>
                  <a:lnTo>
                    <a:pt x="5777" y="4945"/>
                  </a:lnTo>
                  <a:lnTo>
                    <a:pt x="5329" y="5169"/>
                  </a:lnTo>
                  <a:lnTo>
                    <a:pt x="4897" y="5409"/>
                  </a:lnTo>
                  <a:lnTo>
                    <a:pt x="4481" y="5633"/>
                  </a:lnTo>
                  <a:lnTo>
                    <a:pt x="4081" y="5873"/>
                  </a:lnTo>
                  <a:lnTo>
                    <a:pt x="3697" y="6113"/>
                  </a:lnTo>
                  <a:lnTo>
                    <a:pt x="3329" y="6353"/>
                  </a:lnTo>
                  <a:lnTo>
                    <a:pt x="2993" y="6609"/>
                  </a:lnTo>
                  <a:lnTo>
                    <a:pt x="2657" y="6849"/>
                  </a:lnTo>
                  <a:lnTo>
                    <a:pt x="2337" y="7105"/>
                  </a:lnTo>
                  <a:lnTo>
                    <a:pt x="2049" y="7361"/>
                  </a:lnTo>
                  <a:lnTo>
                    <a:pt x="1777" y="7617"/>
                  </a:lnTo>
                  <a:lnTo>
                    <a:pt x="1521" y="7889"/>
                  </a:lnTo>
                  <a:lnTo>
                    <a:pt x="1281" y="8145"/>
                  </a:lnTo>
                  <a:lnTo>
                    <a:pt x="1057" y="8417"/>
                  </a:lnTo>
                  <a:lnTo>
                    <a:pt x="865" y="8689"/>
                  </a:lnTo>
                  <a:lnTo>
                    <a:pt x="689" y="8961"/>
                  </a:lnTo>
                  <a:lnTo>
                    <a:pt x="529" y="9233"/>
                  </a:lnTo>
                  <a:lnTo>
                    <a:pt x="385" y="9521"/>
                  </a:lnTo>
                  <a:lnTo>
                    <a:pt x="273" y="9793"/>
                  </a:lnTo>
                  <a:lnTo>
                    <a:pt x="177" y="10081"/>
                  </a:lnTo>
                  <a:lnTo>
                    <a:pt x="97" y="10369"/>
                  </a:lnTo>
                  <a:lnTo>
                    <a:pt x="33" y="10641"/>
                  </a:lnTo>
                  <a:lnTo>
                    <a:pt x="1" y="10929"/>
                  </a:lnTo>
                  <a:lnTo>
                    <a:pt x="1" y="11233"/>
                  </a:lnTo>
                  <a:lnTo>
                    <a:pt x="1" y="11521"/>
                  </a:lnTo>
                  <a:lnTo>
                    <a:pt x="33" y="11809"/>
                  </a:lnTo>
                  <a:lnTo>
                    <a:pt x="97" y="12097"/>
                  </a:lnTo>
                  <a:lnTo>
                    <a:pt x="177" y="12369"/>
                  </a:lnTo>
                  <a:lnTo>
                    <a:pt x="273" y="12657"/>
                  </a:lnTo>
                  <a:lnTo>
                    <a:pt x="385" y="12929"/>
                  </a:lnTo>
                  <a:lnTo>
                    <a:pt x="529" y="13217"/>
                  </a:lnTo>
                  <a:lnTo>
                    <a:pt x="689" y="13489"/>
                  </a:lnTo>
                  <a:lnTo>
                    <a:pt x="865" y="13761"/>
                  </a:lnTo>
                  <a:lnTo>
                    <a:pt x="1057" y="14033"/>
                  </a:lnTo>
                  <a:lnTo>
                    <a:pt x="1281" y="14305"/>
                  </a:lnTo>
                  <a:lnTo>
                    <a:pt x="1521" y="14561"/>
                  </a:lnTo>
                  <a:lnTo>
                    <a:pt x="1777" y="14833"/>
                  </a:lnTo>
                  <a:lnTo>
                    <a:pt x="2049" y="15090"/>
                  </a:lnTo>
                  <a:lnTo>
                    <a:pt x="2337" y="15346"/>
                  </a:lnTo>
                  <a:lnTo>
                    <a:pt x="2657" y="15602"/>
                  </a:lnTo>
                  <a:lnTo>
                    <a:pt x="2993" y="15842"/>
                  </a:lnTo>
                  <a:lnTo>
                    <a:pt x="3329" y="16098"/>
                  </a:lnTo>
                  <a:lnTo>
                    <a:pt x="3697" y="16338"/>
                  </a:lnTo>
                  <a:lnTo>
                    <a:pt x="4081" y="16578"/>
                  </a:lnTo>
                  <a:lnTo>
                    <a:pt x="4481" y="16818"/>
                  </a:lnTo>
                  <a:lnTo>
                    <a:pt x="4897" y="17042"/>
                  </a:lnTo>
                  <a:lnTo>
                    <a:pt x="5329" y="17282"/>
                  </a:lnTo>
                  <a:lnTo>
                    <a:pt x="5777" y="17506"/>
                  </a:lnTo>
                  <a:lnTo>
                    <a:pt x="6241" y="17730"/>
                  </a:lnTo>
                  <a:lnTo>
                    <a:pt x="6721" y="17938"/>
                  </a:lnTo>
                  <a:lnTo>
                    <a:pt x="7217" y="18162"/>
                  </a:lnTo>
                  <a:lnTo>
                    <a:pt x="7729" y="18370"/>
                  </a:lnTo>
                  <a:lnTo>
                    <a:pt x="8785" y="18770"/>
                  </a:lnTo>
                  <a:lnTo>
                    <a:pt x="9921" y="19170"/>
                  </a:lnTo>
                  <a:lnTo>
                    <a:pt x="11089" y="19538"/>
                  </a:lnTo>
                  <a:lnTo>
                    <a:pt x="12322" y="19890"/>
                  </a:lnTo>
                  <a:lnTo>
                    <a:pt x="13602" y="20226"/>
                  </a:lnTo>
                  <a:lnTo>
                    <a:pt x="14930" y="20546"/>
                  </a:lnTo>
                  <a:lnTo>
                    <a:pt x="16306" y="20834"/>
                  </a:lnTo>
                  <a:lnTo>
                    <a:pt x="17714" y="21106"/>
                  </a:lnTo>
                  <a:lnTo>
                    <a:pt x="19170" y="21346"/>
                  </a:lnTo>
                  <a:lnTo>
                    <a:pt x="20674" y="21570"/>
                  </a:lnTo>
                  <a:lnTo>
                    <a:pt x="22210" y="21778"/>
                  </a:lnTo>
                  <a:lnTo>
                    <a:pt x="23794" y="21954"/>
                  </a:lnTo>
                  <a:lnTo>
                    <a:pt x="25394" y="22098"/>
                  </a:lnTo>
                  <a:lnTo>
                    <a:pt x="27026" y="22226"/>
                  </a:lnTo>
                  <a:lnTo>
                    <a:pt x="28707" y="22322"/>
                  </a:lnTo>
                  <a:lnTo>
                    <a:pt x="30403" y="22402"/>
                  </a:lnTo>
                  <a:lnTo>
                    <a:pt x="32115" y="22434"/>
                  </a:lnTo>
                  <a:lnTo>
                    <a:pt x="33859" y="22450"/>
                  </a:lnTo>
                  <a:lnTo>
                    <a:pt x="35603" y="22434"/>
                  </a:lnTo>
                  <a:lnTo>
                    <a:pt x="37315" y="22402"/>
                  </a:lnTo>
                  <a:lnTo>
                    <a:pt x="39011" y="22322"/>
                  </a:lnTo>
                  <a:lnTo>
                    <a:pt x="40691" y="22226"/>
                  </a:lnTo>
                  <a:lnTo>
                    <a:pt x="42323" y="22098"/>
                  </a:lnTo>
                  <a:lnTo>
                    <a:pt x="43924" y="21954"/>
                  </a:lnTo>
                  <a:lnTo>
                    <a:pt x="45508" y="21778"/>
                  </a:lnTo>
                  <a:lnTo>
                    <a:pt x="47044" y="21570"/>
                  </a:lnTo>
                  <a:lnTo>
                    <a:pt x="48548" y="21346"/>
                  </a:lnTo>
                  <a:lnTo>
                    <a:pt x="50004" y="21106"/>
                  </a:lnTo>
                  <a:lnTo>
                    <a:pt x="51412" y="20834"/>
                  </a:lnTo>
                  <a:lnTo>
                    <a:pt x="52788" y="20546"/>
                  </a:lnTo>
                  <a:lnTo>
                    <a:pt x="54116" y="20226"/>
                  </a:lnTo>
                  <a:lnTo>
                    <a:pt x="55396" y="19890"/>
                  </a:lnTo>
                  <a:lnTo>
                    <a:pt x="56628" y="19538"/>
                  </a:lnTo>
                  <a:lnTo>
                    <a:pt x="57796" y="19170"/>
                  </a:lnTo>
                  <a:lnTo>
                    <a:pt x="58932" y="18770"/>
                  </a:lnTo>
                  <a:lnTo>
                    <a:pt x="59989" y="18370"/>
                  </a:lnTo>
                  <a:lnTo>
                    <a:pt x="60501" y="18162"/>
                  </a:lnTo>
                  <a:lnTo>
                    <a:pt x="60997" y="17938"/>
                  </a:lnTo>
                  <a:lnTo>
                    <a:pt x="61477" y="17730"/>
                  </a:lnTo>
                  <a:lnTo>
                    <a:pt x="61941" y="17506"/>
                  </a:lnTo>
                  <a:lnTo>
                    <a:pt x="62389" y="17282"/>
                  </a:lnTo>
                  <a:lnTo>
                    <a:pt x="62821" y="17042"/>
                  </a:lnTo>
                  <a:lnTo>
                    <a:pt x="63237" y="16818"/>
                  </a:lnTo>
                  <a:lnTo>
                    <a:pt x="63637" y="16578"/>
                  </a:lnTo>
                  <a:lnTo>
                    <a:pt x="64021" y="16338"/>
                  </a:lnTo>
                  <a:lnTo>
                    <a:pt x="64389" y="16098"/>
                  </a:lnTo>
                  <a:lnTo>
                    <a:pt x="64725" y="15842"/>
                  </a:lnTo>
                  <a:lnTo>
                    <a:pt x="65061" y="15602"/>
                  </a:lnTo>
                  <a:lnTo>
                    <a:pt x="65381" y="15346"/>
                  </a:lnTo>
                  <a:lnTo>
                    <a:pt x="65669" y="15090"/>
                  </a:lnTo>
                  <a:lnTo>
                    <a:pt x="65941" y="14833"/>
                  </a:lnTo>
                  <a:lnTo>
                    <a:pt x="66197" y="14561"/>
                  </a:lnTo>
                  <a:lnTo>
                    <a:pt x="66437" y="14305"/>
                  </a:lnTo>
                  <a:lnTo>
                    <a:pt x="66661" y="14033"/>
                  </a:lnTo>
                  <a:lnTo>
                    <a:pt x="66853" y="13761"/>
                  </a:lnTo>
                  <a:lnTo>
                    <a:pt x="67029" y="13489"/>
                  </a:lnTo>
                  <a:lnTo>
                    <a:pt x="67189" y="13217"/>
                  </a:lnTo>
                  <a:lnTo>
                    <a:pt x="67333" y="12929"/>
                  </a:lnTo>
                  <a:lnTo>
                    <a:pt x="67445" y="12657"/>
                  </a:lnTo>
                  <a:lnTo>
                    <a:pt x="67541" y="12369"/>
                  </a:lnTo>
                  <a:lnTo>
                    <a:pt x="67621" y="12097"/>
                  </a:lnTo>
                  <a:lnTo>
                    <a:pt x="67685" y="11809"/>
                  </a:lnTo>
                  <a:lnTo>
                    <a:pt x="67717" y="11521"/>
                  </a:lnTo>
                  <a:lnTo>
                    <a:pt x="67717" y="11233"/>
                  </a:lnTo>
                  <a:lnTo>
                    <a:pt x="67717" y="10929"/>
                  </a:lnTo>
                  <a:lnTo>
                    <a:pt x="67685" y="10641"/>
                  </a:lnTo>
                  <a:lnTo>
                    <a:pt x="67621" y="10369"/>
                  </a:lnTo>
                  <a:lnTo>
                    <a:pt x="67541" y="10081"/>
                  </a:lnTo>
                  <a:lnTo>
                    <a:pt x="67445" y="9793"/>
                  </a:lnTo>
                  <a:lnTo>
                    <a:pt x="67333" y="9521"/>
                  </a:lnTo>
                  <a:lnTo>
                    <a:pt x="67189" y="9233"/>
                  </a:lnTo>
                  <a:lnTo>
                    <a:pt x="67029" y="8961"/>
                  </a:lnTo>
                  <a:lnTo>
                    <a:pt x="66853" y="8689"/>
                  </a:lnTo>
                  <a:lnTo>
                    <a:pt x="66661" y="8417"/>
                  </a:lnTo>
                  <a:lnTo>
                    <a:pt x="66437" y="8145"/>
                  </a:lnTo>
                  <a:lnTo>
                    <a:pt x="66197" y="7889"/>
                  </a:lnTo>
                  <a:lnTo>
                    <a:pt x="65941" y="7617"/>
                  </a:lnTo>
                  <a:lnTo>
                    <a:pt x="65669" y="7361"/>
                  </a:lnTo>
                  <a:lnTo>
                    <a:pt x="65381" y="7105"/>
                  </a:lnTo>
                  <a:lnTo>
                    <a:pt x="65061" y="6849"/>
                  </a:lnTo>
                  <a:lnTo>
                    <a:pt x="64725" y="6609"/>
                  </a:lnTo>
                  <a:lnTo>
                    <a:pt x="64389" y="6353"/>
                  </a:lnTo>
                  <a:lnTo>
                    <a:pt x="64021" y="6113"/>
                  </a:lnTo>
                  <a:lnTo>
                    <a:pt x="63637" y="5873"/>
                  </a:lnTo>
                  <a:lnTo>
                    <a:pt x="63237" y="5633"/>
                  </a:lnTo>
                  <a:lnTo>
                    <a:pt x="62821" y="5409"/>
                  </a:lnTo>
                  <a:lnTo>
                    <a:pt x="62389" y="5169"/>
                  </a:lnTo>
                  <a:lnTo>
                    <a:pt x="61941" y="4945"/>
                  </a:lnTo>
                  <a:lnTo>
                    <a:pt x="61477" y="4721"/>
                  </a:lnTo>
                  <a:lnTo>
                    <a:pt x="60997" y="4513"/>
                  </a:lnTo>
                  <a:lnTo>
                    <a:pt x="60501" y="4289"/>
                  </a:lnTo>
                  <a:lnTo>
                    <a:pt x="59989" y="4081"/>
                  </a:lnTo>
                  <a:lnTo>
                    <a:pt x="58932" y="3681"/>
                  </a:lnTo>
                  <a:lnTo>
                    <a:pt x="57796" y="3281"/>
                  </a:lnTo>
                  <a:lnTo>
                    <a:pt x="56628" y="2913"/>
                  </a:lnTo>
                  <a:lnTo>
                    <a:pt x="55396" y="2561"/>
                  </a:lnTo>
                  <a:lnTo>
                    <a:pt x="54116" y="2225"/>
                  </a:lnTo>
                  <a:lnTo>
                    <a:pt x="52788" y="1921"/>
                  </a:lnTo>
                  <a:lnTo>
                    <a:pt x="51412" y="1617"/>
                  </a:lnTo>
                  <a:lnTo>
                    <a:pt x="50004" y="1345"/>
                  </a:lnTo>
                  <a:lnTo>
                    <a:pt x="48548" y="1105"/>
                  </a:lnTo>
                  <a:lnTo>
                    <a:pt x="47044" y="881"/>
                  </a:lnTo>
                  <a:lnTo>
                    <a:pt x="45508" y="673"/>
                  </a:lnTo>
                  <a:lnTo>
                    <a:pt x="43924" y="497"/>
                  </a:lnTo>
                  <a:lnTo>
                    <a:pt x="42323" y="353"/>
                  </a:lnTo>
                  <a:lnTo>
                    <a:pt x="40691" y="225"/>
                  </a:lnTo>
                  <a:lnTo>
                    <a:pt x="39011" y="129"/>
                  </a:lnTo>
                  <a:lnTo>
                    <a:pt x="37315" y="49"/>
                  </a:lnTo>
                  <a:lnTo>
                    <a:pt x="35603" y="17"/>
                  </a:lnTo>
                  <a:lnTo>
                    <a:pt x="33859"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8209104" y="4179685"/>
              <a:ext cx="477750" cy="158385"/>
            </a:xfrm>
            <a:custGeom>
              <a:rect b="b" l="l" r="r" t="t"/>
              <a:pathLst>
                <a:path extrusionOk="0" fill="none" h="22450" w="67718">
                  <a:moveTo>
                    <a:pt x="33859" y="1"/>
                  </a:moveTo>
                  <a:lnTo>
                    <a:pt x="33859" y="1"/>
                  </a:lnTo>
                  <a:lnTo>
                    <a:pt x="32115" y="17"/>
                  </a:lnTo>
                  <a:lnTo>
                    <a:pt x="30403" y="49"/>
                  </a:lnTo>
                  <a:lnTo>
                    <a:pt x="28707" y="129"/>
                  </a:lnTo>
                  <a:lnTo>
                    <a:pt x="27026" y="225"/>
                  </a:lnTo>
                  <a:lnTo>
                    <a:pt x="25394" y="353"/>
                  </a:lnTo>
                  <a:lnTo>
                    <a:pt x="23794" y="497"/>
                  </a:lnTo>
                  <a:lnTo>
                    <a:pt x="22210" y="673"/>
                  </a:lnTo>
                  <a:lnTo>
                    <a:pt x="20674" y="881"/>
                  </a:lnTo>
                  <a:lnTo>
                    <a:pt x="19170" y="1105"/>
                  </a:lnTo>
                  <a:lnTo>
                    <a:pt x="17714" y="1345"/>
                  </a:lnTo>
                  <a:lnTo>
                    <a:pt x="16306" y="1617"/>
                  </a:lnTo>
                  <a:lnTo>
                    <a:pt x="14930" y="1921"/>
                  </a:lnTo>
                  <a:lnTo>
                    <a:pt x="13602" y="2225"/>
                  </a:lnTo>
                  <a:lnTo>
                    <a:pt x="12322" y="2561"/>
                  </a:lnTo>
                  <a:lnTo>
                    <a:pt x="11089" y="2913"/>
                  </a:lnTo>
                  <a:lnTo>
                    <a:pt x="9921" y="3281"/>
                  </a:lnTo>
                  <a:lnTo>
                    <a:pt x="8785" y="3681"/>
                  </a:lnTo>
                  <a:lnTo>
                    <a:pt x="7729" y="4081"/>
                  </a:lnTo>
                  <a:lnTo>
                    <a:pt x="7217" y="4289"/>
                  </a:lnTo>
                  <a:lnTo>
                    <a:pt x="6721" y="4513"/>
                  </a:lnTo>
                  <a:lnTo>
                    <a:pt x="6241" y="4721"/>
                  </a:lnTo>
                  <a:lnTo>
                    <a:pt x="5777" y="4945"/>
                  </a:lnTo>
                  <a:lnTo>
                    <a:pt x="5329" y="5169"/>
                  </a:lnTo>
                  <a:lnTo>
                    <a:pt x="4897" y="5409"/>
                  </a:lnTo>
                  <a:lnTo>
                    <a:pt x="4481" y="5633"/>
                  </a:lnTo>
                  <a:lnTo>
                    <a:pt x="4081" y="5873"/>
                  </a:lnTo>
                  <a:lnTo>
                    <a:pt x="3697" y="6113"/>
                  </a:lnTo>
                  <a:lnTo>
                    <a:pt x="3329" y="6353"/>
                  </a:lnTo>
                  <a:lnTo>
                    <a:pt x="2993" y="6609"/>
                  </a:lnTo>
                  <a:lnTo>
                    <a:pt x="2657" y="6849"/>
                  </a:lnTo>
                  <a:lnTo>
                    <a:pt x="2337" y="7105"/>
                  </a:lnTo>
                  <a:lnTo>
                    <a:pt x="2049" y="7361"/>
                  </a:lnTo>
                  <a:lnTo>
                    <a:pt x="1777" y="7617"/>
                  </a:lnTo>
                  <a:lnTo>
                    <a:pt x="1521" y="7889"/>
                  </a:lnTo>
                  <a:lnTo>
                    <a:pt x="1281" y="8145"/>
                  </a:lnTo>
                  <a:lnTo>
                    <a:pt x="1057" y="8417"/>
                  </a:lnTo>
                  <a:lnTo>
                    <a:pt x="865" y="8689"/>
                  </a:lnTo>
                  <a:lnTo>
                    <a:pt x="689" y="8961"/>
                  </a:lnTo>
                  <a:lnTo>
                    <a:pt x="529" y="9233"/>
                  </a:lnTo>
                  <a:lnTo>
                    <a:pt x="385" y="9521"/>
                  </a:lnTo>
                  <a:lnTo>
                    <a:pt x="273" y="9793"/>
                  </a:lnTo>
                  <a:lnTo>
                    <a:pt x="177" y="10081"/>
                  </a:lnTo>
                  <a:lnTo>
                    <a:pt x="97" y="10369"/>
                  </a:lnTo>
                  <a:lnTo>
                    <a:pt x="33" y="10641"/>
                  </a:lnTo>
                  <a:lnTo>
                    <a:pt x="1" y="10929"/>
                  </a:lnTo>
                  <a:lnTo>
                    <a:pt x="1" y="11233"/>
                  </a:lnTo>
                  <a:lnTo>
                    <a:pt x="1" y="11233"/>
                  </a:lnTo>
                  <a:lnTo>
                    <a:pt x="1" y="11521"/>
                  </a:lnTo>
                  <a:lnTo>
                    <a:pt x="33" y="11809"/>
                  </a:lnTo>
                  <a:lnTo>
                    <a:pt x="97" y="12097"/>
                  </a:lnTo>
                  <a:lnTo>
                    <a:pt x="177" y="12369"/>
                  </a:lnTo>
                  <a:lnTo>
                    <a:pt x="273" y="12657"/>
                  </a:lnTo>
                  <a:lnTo>
                    <a:pt x="385" y="12929"/>
                  </a:lnTo>
                  <a:lnTo>
                    <a:pt x="529" y="13217"/>
                  </a:lnTo>
                  <a:lnTo>
                    <a:pt x="689" y="13489"/>
                  </a:lnTo>
                  <a:lnTo>
                    <a:pt x="865" y="13761"/>
                  </a:lnTo>
                  <a:lnTo>
                    <a:pt x="1057" y="14033"/>
                  </a:lnTo>
                  <a:lnTo>
                    <a:pt x="1281" y="14305"/>
                  </a:lnTo>
                  <a:lnTo>
                    <a:pt x="1521" y="14561"/>
                  </a:lnTo>
                  <a:lnTo>
                    <a:pt x="1777" y="14833"/>
                  </a:lnTo>
                  <a:lnTo>
                    <a:pt x="2049" y="15090"/>
                  </a:lnTo>
                  <a:lnTo>
                    <a:pt x="2337" y="15346"/>
                  </a:lnTo>
                  <a:lnTo>
                    <a:pt x="2657" y="15602"/>
                  </a:lnTo>
                  <a:lnTo>
                    <a:pt x="2993" y="15842"/>
                  </a:lnTo>
                  <a:lnTo>
                    <a:pt x="3329" y="16098"/>
                  </a:lnTo>
                  <a:lnTo>
                    <a:pt x="3697" y="16338"/>
                  </a:lnTo>
                  <a:lnTo>
                    <a:pt x="4081" y="16578"/>
                  </a:lnTo>
                  <a:lnTo>
                    <a:pt x="4481" y="16818"/>
                  </a:lnTo>
                  <a:lnTo>
                    <a:pt x="4897" y="17042"/>
                  </a:lnTo>
                  <a:lnTo>
                    <a:pt x="5329" y="17282"/>
                  </a:lnTo>
                  <a:lnTo>
                    <a:pt x="5777" y="17506"/>
                  </a:lnTo>
                  <a:lnTo>
                    <a:pt x="6241" y="17730"/>
                  </a:lnTo>
                  <a:lnTo>
                    <a:pt x="6721" y="17938"/>
                  </a:lnTo>
                  <a:lnTo>
                    <a:pt x="7217" y="18162"/>
                  </a:lnTo>
                  <a:lnTo>
                    <a:pt x="7729" y="18370"/>
                  </a:lnTo>
                  <a:lnTo>
                    <a:pt x="8785" y="18770"/>
                  </a:lnTo>
                  <a:lnTo>
                    <a:pt x="9921" y="19170"/>
                  </a:lnTo>
                  <a:lnTo>
                    <a:pt x="11089" y="19538"/>
                  </a:lnTo>
                  <a:lnTo>
                    <a:pt x="12322" y="19890"/>
                  </a:lnTo>
                  <a:lnTo>
                    <a:pt x="13602" y="20226"/>
                  </a:lnTo>
                  <a:lnTo>
                    <a:pt x="14930" y="20546"/>
                  </a:lnTo>
                  <a:lnTo>
                    <a:pt x="16306" y="20834"/>
                  </a:lnTo>
                  <a:lnTo>
                    <a:pt x="17714" y="21106"/>
                  </a:lnTo>
                  <a:lnTo>
                    <a:pt x="19170" y="21346"/>
                  </a:lnTo>
                  <a:lnTo>
                    <a:pt x="20674" y="21570"/>
                  </a:lnTo>
                  <a:lnTo>
                    <a:pt x="22210" y="21778"/>
                  </a:lnTo>
                  <a:lnTo>
                    <a:pt x="23794" y="21954"/>
                  </a:lnTo>
                  <a:lnTo>
                    <a:pt x="25394" y="22098"/>
                  </a:lnTo>
                  <a:lnTo>
                    <a:pt x="27026" y="22226"/>
                  </a:lnTo>
                  <a:lnTo>
                    <a:pt x="28707" y="22322"/>
                  </a:lnTo>
                  <a:lnTo>
                    <a:pt x="30403" y="22402"/>
                  </a:lnTo>
                  <a:lnTo>
                    <a:pt x="32115" y="22434"/>
                  </a:lnTo>
                  <a:lnTo>
                    <a:pt x="33859" y="22450"/>
                  </a:lnTo>
                  <a:lnTo>
                    <a:pt x="33859" y="22450"/>
                  </a:lnTo>
                  <a:lnTo>
                    <a:pt x="35603" y="22434"/>
                  </a:lnTo>
                  <a:lnTo>
                    <a:pt x="37315" y="22402"/>
                  </a:lnTo>
                  <a:lnTo>
                    <a:pt x="39011" y="22322"/>
                  </a:lnTo>
                  <a:lnTo>
                    <a:pt x="40691" y="22226"/>
                  </a:lnTo>
                  <a:lnTo>
                    <a:pt x="42323" y="22098"/>
                  </a:lnTo>
                  <a:lnTo>
                    <a:pt x="43924" y="21954"/>
                  </a:lnTo>
                  <a:lnTo>
                    <a:pt x="45508" y="21778"/>
                  </a:lnTo>
                  <a:lnTo>
                    <a:pt x="47044" y="21570"/>
                  </a:lnTo>
                  <a:lnTo>
                    <a:pt x="48548" y="21346"/>
                  </a:lnTo>
                  <a:lnTo>
                    <a:pt x="50004" y="21106"/>
                  </a:lnTo>
                  <a:lnTo>
                    <a:pt x="51412" y="20834"/>
                  </a:lnTo>
                  <a:lnTo>
                    <a:pt x="52788" y="20546"/>
                  </a:lnTo>
                  <a:lnTo>
                    <a:pt x="54116" y="20226"/>
                  </a:lnTo>
                  <a:lnTo>
                    <a:pt x="55396" y="19890"/>
                  </a:lnTo>
                  <a:lnTo>
                    <a:pt x="56628" y="19538"/>
                  </a:lnTo>
                  <a:lnTo>
                    <a:pt x="57796" y="19170"/>
                  </a:lnTo>
                  <a:lnTo>
                    <a:pt x="58932" y="18770"/>
                  </a:lnTo>
                  <a:lnTo>
                    <a:pt x="59989" y="18370"/>
                  </a:lnTo>
                  <a:lnTo>
                    <a:pt x="60501" y="18162"/>
                  </a:lnTo>
                  <a:lnTo>
                    <a:pt x="60997" y="17938"/>
                  </a:lnTo>
                  <a:lnTo>
                    <a:pt x="61477" y="17730"/>
                  </a:lnTo>
                  <a:lnTo>
                    <a:pt x="61941" y="17506"/>
                  </a:lnTo>
                  <a:lnTo>
                    <a:pt x="62389" y="17282"/>
                  </a:lnTo>
                  <a:lnTo>
                    <a:pt x="62821" y="17042"/>
                  </a:lnTo>
                  <a:lnTo>
                    <a:pt x="63237" y="16818"/>
                  </a:lnTo>
                  <a:lnTo>
                    <a:pt x="63637" y="16578"/>
                  </a:lnTo>
                  <a:lnTo>
                    <a:pt x="64021" y="16338"/>
                  </a:lnTo>
                  <a:lnTo>
                    <a:pt x="64389" y="16098"/>
                  </a:lnTo>
                  <a:lnTo>
                    <a:pt x="64725" y="15842"/>
                  </a:lnTo>
                  <a:lnTo>
                    <a:pt x="65061" y="15602"/>
                  </a:lnTo>
                  <a:lnTo>
                    <a:pt x="65381" y="15346"/>
                  </a:lnTo>
                  <a:lnTo>
                    <a:pt x="65669" y="15090"/>
                  </a:lnTo>
                  <a:lnTo>
                    <a:pt x="65941" y="14833"/>
                  </a:lnTo>
                  <a:lnTo>
                    <a:pt x="66197" y="14561"/>
                  </a:lnTo>
                  <a:lnTo>
                    <a:pt x="66437" y="14305"/>
                  </a:lnTo>
                  <a:lnTo>
                    <a:pt x="66661" y="14033"/>
                  </a:lnTo>
                  <a:lnTo>
                    <a:pt x="66853" y="13761"/>
                  </a:lnTo>
                  <a:lnTo>
                    <a:pt x="67029" y="13489"/>
                  </a:lnTo>
                  <a:lnTo>
                    <a:pt x="67189" y="13217"/>
                  </a:lnTo>
                  <a:lnTo>
                    <a:pt x="67333" y="12929"/>
                  </a:lnTo>
                  <a:lnTo>
                    <a:pt x="67445" y="12657"/>
                  </a:lnTo>
                  <a:lnTo>
                    <a:pt x="67541" y="12369"/>
                  </a:lnTo>
                  <a:lnTo>
                    <a:pt x="67621" y="12097"/>
                  </a:lnTo>
                  <a:lnTo>
                    <a:pt x="67685" y="11809"/>
                  </a:lnTo>
                  <a:lnTo>
                    <a:pt x="67717" y="11521"/>
                  </a:lnTo>
                  <a:lnTo>
                    <a:pt x="67717" y="11233"/>
                  </a:lnTo>
                  <a:lnTo>
                    <a:pt x="67717" y="11233"/>
                  </a:lnTo>
                  <a:lnTo>
                    <a:pt x="67717" y="10929"/>
                  </a:lnTo>
                  <a:lnTo>
                    <a:pt x="67685" y="10641"/>
                  </a:lnTo>
                  <a:lnTo>
                    <a:pt x="67621" y="10369"/>
                  </a:lnTo>
                  <a:lnTo>
                    <a:pt x="67541" y="10081"/>
                  </a:lnTo>
                  <a:lnTo>
                    <a:pt x="67445" y="9793"/>
                  </a:lnTo>
                  <a:lnTo>
                    <a:pt x="67333" y="9521"/>
                  </a:lnTo>
                  <a:lnTo>
                    <a:pt x="67189" y="9233"/>
                  </a:lnTo>
                  <a:lnTo>
                    <a:pt x="67029" y="8961"/>
                  </a:lnTo>
                  <a:lnTo>
                    <a:pt x="66853" y="8689"/>
                  </a:lnTo>
                  <a:lnTo>
                    <a:pt x="66661" y="8417"/>
                  </a:lnTo>
                  <a:lnTo>
                    <a:pt x="66437" y="8145"/>
                  </a:lnTo>
                  <a:lnTo>
                    <a:pt x="66197" y="7889"/>
                  </a:lnTo>
                  <a:lnTo>
                    <a:pt x="65941" y="7617"/>
                  </a:lnTo>
                  <a:lnTo>
                    <a:pt x="65669" y="7361"/>
                  </a:lnTo>
                  <a:lnTo>
                    <a:pt x="65381" y="7105"/>
                  </a:lnTo>
                  <a:lnTo>
                    <a:pt x="65061" y="6849"/>
                  </a:lnTo>
                  <a:lnTo>
                    <a:pt x="64725" y="6609"/>
                  </a:lnTo>
                  <a:lnTo>
                    <a:pt x="64389" y="6353"/>
                  </a:lnTo>
                  <a:lnTo>
                    <a:pt x="64021" y="6113"/>
                  </a:lnTo>
                  <a:lnTo>
                    <a:pt x="63637" y="5873"/>
                  </a:lnTo>
                  <a:lnTo>
                    <a:pt x="63237" y="5633"/>
                  </a:lnTo>
                  <a:lnTo>
                    <a:pt x="62821" y="5409"/>
                  </a:lnTo>
                  <a:lnTo>
                    <a:pt x="62389" y="5169"/>
                  </a:lnTo>
                  <a:lnTo>
                    <a:pt x="61941" y="4945"/>
                  </a:lnTo>
                  <a:lnTo>
                    <a:pt x="61477" y="4721"/>
                  </a:lnTo>
                  <a:lnTo>
                    <a:pt x="60997" y="4513"/>
                  </a:lnTo>
                  <a:lnTo>
                    <a:pt x="60501" y="4289"/>
                  </a:lnTo>
                  <a:lnTo>
                    <a:pt x="59989" y="4081"/>
                  </a:lnTo>
                  <a:lnTo>
                    <a:pt x="58932" y="3681"/>
                  </a:lnTo>
                  <a:lnTo>
                    <a:pt x="57796" y="3281"/>
                  </a:lnTo>
                  <a:lnTo>
                    <a:pt x="56628" y="2913"/>
                  </a:lnTo>
                  <a:lnTo>
                    <a:pt x="55396" y="2561"/>
                  </a:lnTo>
                  <a:lnTo>
                    <a:pt x="54116" y="2225"/>
                  </a:lnTo>
                  <a:lnTo>
                    <a:pt x="52788" y="1921"/>
                  </a:lnTo>
                  <a:lnTo>
                    <a:pt x="51412" y="1617"/>
                  </a:lnTo>
                  <a:lnTo>
                    <a:pt x="50004" y="1345"/>
                  </a:lnTo>
                  <a:lnTo>
                    <a:pt x="48548" y="1105"/>
                  </a:lnTo>
                  <a:lnTo>
                    <a:pt x="47044" y="881"/>
                  </a:lnTo>
                  <a:lnTo>
                    <a:pt x="45508" y="673"/>
                  </a:lnTo>
                  <a:lnTo>
                    <a:pt x="43924" y="497"/>
                  </a:lnTo>
                  <a:lnTo>
                    <a:pt x="42323" y="353"/>
                  </a:lnTo>
                  <a:lnTo>
                    <a:pt x="40691" y="225"/>
                  </a:lnTo>
                  <a:lnTo>
                    <a:pt x="39011" y="129"/>
                  </a:lnTo>
                  <a:lnTo>
                    <a:pt x="37315" y="49"/>
                  </a:lnTo>
                  <a:lnTo>
                    <a:pt x="35603" y="17"/>
                  </a:lnTo>
                  <a:lnTo>
                    <a:pt x="3385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8478228" y="3984507"/>
              <a:ext cx="88505" cy="229280"/>
            </a:xfrm>
            <a:custGeom>
              <a:rect b="b" l="l" r="r" t="t"/>
              <a:pathLst>
                <a:path extrusionOk="0" h="32499" w="12545">
                  <a:moveTo>
                    <a:pt x="3408" y="2177"/>
                  </a:moveTo>
                  <a:lnTo>
                    <a:pt x="3408" y="2177"/>
                  </a:lnTo>
                  <a:lnTo>
                    <a:pt x="3520" y="2641"/>
                  </a:lnTo>
                  <a:lnTo>
                    <a:pt x="3584" y="3073"/>
                  </a:lnTo>
                  <a:lnTo>
                    <a:pt x="3632" y="3505"/>
                  </a:lnTo>
                  <a:lnTo>
                    <a:pt x="3648" y="3921"/>
                  </a:lnTo>
                  <a:lnTo>
                    <a:pt x="3648" y="4321"/>
                  </a:lnTo>
                  <a:lnTo>
                    <a:pt x="3600" y="4705"/>
                  </a:lnTo>
                  <a:lnTo>
                    <a:pt x="3552" y="5089"/>
                  </a:lnTo>
                  <a:lnTo>
                    <a:pt x="3472" y="5457"/>
                  </a:lnTo>
                  <a:lnTo>
                    <a:pt x="3376" y="5809"/>
                  </a:lnTo>
                  <a:lnTo>
                    <a:pt x="3264" y="6145"/>
                  </a:lnTo>
                  <a:lnTo>
                    <a:pt x="3136" y="6481"/>
                  </a:lnTo>
                  <a:lnTo>
                    <a:pt x="2992" y="6817"/>
                  </a:lnTo>
                  <a:lnTo>
                    <a:pt x="2832" y="7121"/>
                  </a:lnTo>
                  <a:lnTo>
                    <a:pt x="2656" y="7425"/>
                  </a:lnTo>
                  <a:lnTo>
                    <a:pt x="2480" y="7729"/>
                  </a:lnTo>
                  <a:lnTo>
                    <a:pt x="2304" y="8001"/>
                  </a:lnTo>
                  <a:lnTo>
                    <a:pt x="1936" y="8561"/>
                  </a:lnTo>
                  <a:lnTo>
                    <a:pt x="1552" y="9073"/>
                  </a:lnTo>
                  <a:lnTo>
                    <a:pt x="1184" y="9569"/>
                  </a:lnTo>
                  <a:lnTo>
                    <a:pt x="848" y="10033"/>
                  </a:lnTo>
                  <a:lnTo>
                    <a:pt x="544" y="10481"/>
                  </a:lnTo>
                  <a:lnTo>
                    <a:pt x="416" y="10689"/>
                  </a:lnTo>
                  <a:lnTo>
                    <a:pt x="288" y="10913"/>
                  </a:lnTo>
                  <a:lnTo>
                    <a:pt x="192" y="11121"/>
                  </a:lnTo>
                  <a:lnTo>
                    <a:pt x="112" y="11329"/>
                  </a:lnTo>
                  <a:lnTo>
                    <a:pt x="64" y="11521"/>
                  </a:lnTo>
                  <a:lnTo>
                    <a:pt x="16" y="11729"/>
                  </a:lnTo>
                  <a:lnTo>
                    <a:pt x="16" y="11729"/>
                  </a:lnTo>
                  <a:lnTo>
                    <a:pt x="0" y="11937"/>
                  </a:lnTo>
                  <a:lnTo>
                    <a:pt x="16" y="12145"/>
                  </a:lnTo>
                  <a:lnTo>
                    <a:pt x="32" y="12385"/>
                  </a:lnTo>
                  <a:lnTo>
                    <a:pt x="64" y="12626"/>
                  </a:lnTo>
                  <a:lnTo>
                    <a:pt x="112" y="12882"/>
                  </a:lnTo>
                  <a:lnTo>
                    <a:pt x="176" y="13154"/>
                  </a:lnTo>
                  <a:lnTo>
                    <a:pt x="320" y="13730"/>
                  </a:lnTo>
                  <a:lnTo>
                    <a:pt x="528" y="14322"/>
                  </a:lnTo>
                  <a:lnTo>
                    <a:pt x="752" y="14930"/>
                  </a:lnTo>
                  <a:lnTo>
                    <a:pt x="992" y="15570"/>
                  </a:lnTo>
                  <a:lnTo>
                    <a:pt x="1248" y="16210"/>
                  </a:lnTo>
                  <a:lnTo>
                    <a:pt x="1776" y="17490"/>
                  </a:lnTo>
                  <a:lnTo>
                    <a:pt x="2032" y="18114"/>
                  </a:lnTo>
                  <a:lnTo>
                    <a:pt x="2256" y="18706"/>
                  </a:lnTo>
                  <a:lnTo>
                    <a:pt x="2464" y="19266"/>
                  </a:lnTo>
                  <a:lnTo>
                    <a:pt x="2624" y="19794"/>
                  </a:lnTo>
                  <a:lnTo>
                    <a:pt x="2736" y="20274"/>
                  </a:lnTo>
                  <a:lnTo>
                    <a:pt x="2784" y="20498"/>
                  </a:lnTo>
                  <a:lnTo>
                    <a:pt x="2800" y="20706"/>
                  </a:lnTo>
                  <a:lnTo>
                    <a:pt x="2800" y="20706"/>
                  </a:lnTo>
                  <a:lnTo>
                    <a:pt x="2816" y="21122"/>
                  </a:lnTo>
                  <a:lnTo>
                    <a:pt x="2816" y="21570"/>
                  </a:lnTo>
                  <a:lnTo>
                    <a:pt x="2800" y="22034"/>
                  </a:lnTo>
                  <a:lnTo>
                    <a:pt x="2768" y="22530"/>
                  </a:lnTo>
                  <a:lnTo>
                    <a:pt x="2672" y="23570"/>
                  </a:lnTo>
                  <a:lnTo>
                    <a:pt x="2576" y="24658"/>
                  </a:lnTo>
                  <a:lnTo>
                    <a:pt x="2544" y="25202"/>
                  </a:lnTo>
                  <a:lnTo>
                    <a:pt x="2528" y="25746"/>
                  </a:lnTo>
                  <a:lnTo>
                    <a:pt x="2512" y="26274"/>
                  </a:lnTo>
                  <a:lnTo>
                    <a:pt x="2528" y="26802"/>
                  </a:lnTo>
                  <a:lnTo>
                    <a:pt x="2560" y="27314"/>
                  </a:lnTo>
                  <a:lnTo>
                    <a:pt x="2624" y="27795"/>
                  </a:lnTo>
                  <a:lnTo>
                    <a:pt x="2672" y="28019"/>
                  </a:lnTo>
                  <a:lnTo>
                    <a:pt x="2736" y="28259"/>
                  </a:lnTo>
                  <a:lnTo>
                    <a:pt x="2800" y="28467"/>
                  </a:lnTo>
                  <a:lnTo>
                    <a:pt x="2864" y="28675"/>
                  </a:lnTo>
                  <a:lnTo>
                    <a:pt x="2864" y="28675"/>
                  </a:lnTo>
                  <a:lnTo>
                    <a:pt x="2960" y="28883"/>
                  </a:lnTo>
                  <a:lnTo>
                    <a:pt x="3056" y="29091"/>
                  </a:lnTo>
                  <a:lnTo>
                    <a:pt x="3168" y="29299"/>
                  </a:lnTo>
                  <a:lnTo>
                    <a:pt x="3296" y="29491"/>
                  </a:lnTo>
                  <a:lnTo>
                    <a:pt x="3440" y="29699"/>
                  </a:lnTo>
                  <a:lnTo>
                    <a:pt x="3584" y="29891"/>
                  </a:lnTo>
                  <a:lnTo>
                    <a:pt x="3744" y="30083"/>
                  </a:lnTo>
                  <a:lnTo>
                    <a:pt x="3920" y="30275"/>
                  </a:lnTo>
                  <a:lnTo>
                    <a:pt x="4096" y="30467"/>
                  </a:lnTo>
                  <a:lnTo>
                    <a:pt x="4288" y="30643"/>
                  </a:lnTo>
                  <a:lnTo>
                    <a:pt x="4688" y="30979"/>
                  </a:lnTo>
                  <a:lnTo>
                    <a:pt x="5120" y="31299"/>
                  </a:lnTo>
                  <a:lnTo>
                    <a:pt x="5569" y="31587"/>
                  </a:lnTo>
                  <a:lnTo>
                    <a:pt x="6049" y="31843"/>
                  </a:lnTo>
                  <a:lnTo>
                    <a:pt x="6289" y="31955"/>
                  </a:lnTo>
                  <a:lnTo>
                    <a:pt x="6529" y="32067"/>
                  </a:lnTo>
                  <a:lnTo>
                    <a:pt x="6769" y="32163"/>
                  </a:lnTo>
                  <a:lnTo>
                    <a:pt x="7009" y="32243"/>
                  </a:lnTo>
                  <a:lnTo>
                    <a:pt x="7249" y="32323"/>
                  </a:lnTo>
                  <a:lnTo>
                    <a:pt x="7505" y="32387"/>
                  </a:lnTo>
                  <a:lnTo>
                    <a:pt x="7745" y="32435"/>
                  </a:lnTo>
                  <a:lnTo>
                    <a:pt x="7985" y="32467"/>
                  </a:lnTo>
                  <a:lnTo>
                    <a:pt x="8225" y="32499"/>
                  </a:lnTo>
                  <a:lnTo>
                    <a:pt x="8449" y="32499"/>
                  </a:lnTo>
                  <a:lnTo>
                    <a:pt x="8689" y="32499"/>
                  </a:lnTo>
                  <a:lnTo>
                    <a:pt x="8913" y="32483"/>
                  </a:lnTo>
                  <a:lnTo>
                    <a:pt x="9137" y="32451"/>
                  </a:lnTo>
                  <a:lnTo>
                    <a:pt x="9361" y="32403"/>
                  </a:lnTo>
                  <a:lnTo>
                    <a:pt x="9361" y="32403"/>
                  </a:lnTo>
                  <a:lnTo>
                    <a:pt x="9569" y="32339"/>
                  </a:lnTo>
                  <a:lnTo>
                    <a:pt x="9761" y="32243"/>
                  </a:lnTo>
                  <a:lnTo>
                    <a:pt x="9969" y="32131"/>
                  </a:lnTo>
                  <a:lnTo>
                    <a:pt x="10145" y="32003"/>
                  </a:lnTo>
                  <a:lnTo>
                    <a:pt x="10321" y="31843"/>
                  </a:lnTo>
                  <a:lnTo>
                    <a:pt x="10497" y="31683"/>
                  </a:lnTo>
                  <a:lnTo>
                    <a:pt x="10657" y="31491"/>
                  </a:lnTo>
                  <a:lnTo>
                    <a:pt x="10801" y="31283"/>
                  </a:lnTo>
                  <a:lnTo>
                    <a:pt x="10961" y="31075"/>
                  </a:lnTo>
                  <a:lnTo>
                    <a:pt x="11089" y="30835"/>
                  </a:lnTo>
                  <a:lnTo>
                    <a:pt x="11217" y="30595"/>
                  </a:lnTo>
                  <a:lnTo>
                    <a:pt x="11345" y="30355"/>
                  </a:lnTo>
                  <a:lnTo>
                    <a:pt x="11457" y="30099"/>
                  </a:lnTo>
                  <a:lnTo>
                    <a:pt x="11569" y="29827"/>
                  </a:lnTo>
                  <a:lnTo>
                    <a:pt x="11777" y="29267"/>
                  </a:lnTo>
                  <a:lnTo>
                    <a:pt x="11937" y="28707"/>
                  </a:lnTo>
                  <a:lnTo>
                    <a:pt x="12097" y="28131"/>
                  </a:lnTo>
                  <a:lnTo>
                    <a:pt x="12209" y="27571"/>
                  </a:lnTo>
                  <a:lnTo>
                    <a:pt x="12305" y="27026"/>
                  </a:lnTo>
                  <a:lnTo>
                    <a:pt x="12385" y="26498"/>
                  </a:lnTo>
                  <a:lnTo>
                    <a:pt x="12433" y="26018"/>
                  </a:lnTo>
                  <a:lnTo>
                    <a:pt x="12465" y="25570"/>
                  </a:lnTo>
                  <a:lnTo>
                    <a:pt x="12481" y="25186"/>
                  </a:lnTo>
                  <a:lnTo>
                    <a:pt x="12481" y="25186"/>
                  </a:lnTo>
                  <a:lnTo>
                    <a:pt x="12465" y="24994"/>
                  </a:lnTo>
                  <a:lnTo>
                    <a:pt x="12433" y="24722"/>
                  </a:lnTo>
                  <a:lnTo>
                    <a:pt x="12337" y="24050"/>
                  </a:lnTo>
                  <a:lnTo>
                    <a:pt x="12177" y="23170"/>
                  </a:lnTo>
                  <a:lnTo>
                    <a:pt x="12001" y="22130"/>
                  </a:lnTo>
                  <a:lnTo>
                    <a:pt x="11777" y="20946"/>
                  </a:lnTo>
                  <a:lnTo>
                    <a:pt x="11569" y="19634"/>
                  </a:lnTo>
                  <a:lnTo>
                    <a:pt x="11345" y="18226"/>
                  </a:lnTo>
                  <a:lnTo>
                    <a:pt x="11153" y="16738"/>
                  </a:lnTo>
                  <a:lnTo>
                    <a:pt x="11073" y="15986"/>
                  </a:lnTo>
                  <a:lnTo>
                    <a:pt x="10993" y="15218"/>
                  </a:lnTo>
                  <a:lnTo>
                    <a:pt x="10929" y="14434"/>
                  </a:lnTo>
                  <a:lnTo>
                    <a:pt x="10881" y="13650"/>
                  </a:lnTo>
                  <a:lnTo>
                    <a:pt x="10849" y="12882"/>
                  </a:lnTo>
                  <a:lnTo>
                    <a:pt x="10833" y="12097"/>
                  </a:lnTo>
                  <a:lnTo>
                    <a:pt x="10833" y="11313"/>
                  </a:lnTo>
                  <a:lnTo>
                    <a:pt x="10849" y="10561"/>
                  </a:lnTo>
                  <a:lnTo>
                    <a:pt x="10897" y="9793"/>
                  </a:lnTo>
                  <a:lnTo>
                    <a:pt x="10961" y="9057"/>
                  </a:lnTo>
                  <a:lnTo>
                    <a:pt x="11057" y="8337"/>
                  </a:lnTo>
                  <a:lnTo>
                    <a:pt x="11185" y="7633"/>
                  </a:lnTo>
                  <a:lnTo>
                    <a:pt x="11345" y="6945"/>
                  </a:lnTo>
                  <a:lnTo>
                    <a:pt x="11425" y="6625"/>
                  </a:lnTo>
                  <a:lnTo>
                    <a:pt x="11521" y="6289"/>
                  </a:lnTo>
                  <a:lnTo>
                    <a:pt x="11633" y="5969"/>
                  </a:lnTo>
                  <a:lnTo>
                    <a:pt x="11745" y="5665"/>
                  </a:lnTo>
                  <a:lnTo>
                    <a:pt x="11857" y="5361"/>
                  </a:lnTo>
                  <a:lnTo>
                    <a:pt x="11985" y="5073"/>
                  </a:lnTo>
                  <a:lnTo>
                    <a:pt x="11985" y="5073"/>
                  </a:lnTo>
                  <a:lnTo>
                    <a:pt x="12113" y="4785"/>
                  </a:lnTo>
                  <a:lnTo>
                    <a:pt x="12225" y="4513"/>
                  </a:lnTo>
                  <a:lnTo>
                    <a:pt x="12321" y="4241"/>
                  </a:lnTo>
                  <a:lnTo>
                    <a:pt x="12401" y="3985"/>
                  </a:lnTo>
                  <a:lnTo>
                    <a:pt x="12449" y="3745"/>
                  </a:lnTo>
                  <a:lnTo>
                    <a:pt x="12497" y="3505"/>
                  </a:lnTo>
                  <a:lnTo>
                    <a:pt x="12529" y="3265"/>
                  </a:lnTo>
                  <a:lnTo>
                    <a:pt x="12545" y="3041"/>
                  </a:lnTo>
                  <a:lnTo>
                    <a:pt x="12545" y="2833"/>
                  </a:lnTo>
                  <a:lnTo>
                    <a:pt x="12545" y="2625"/>
                  </a:lnTo>
                  <a:lnTo>
                    <a:pt x="12513" y="2417"/>
                  </a:lnTo>
                  <a:lnTo>
                    <a:pt x="12481" y="2241"/>
                  </a:lnTo>
                  <a:lnTo>
                    <a:pt x="12433" y="2049"/>
                  </a:lnTo>
                  <a:lnTo>
                    <a:pt x="12369" y="1873"/>
                  </a:lnTo>
                  <a:lnTo>
                    <a:pt x="12289" y="1713"/>
                  </a:lnTo>
                  <a:lnTo>
                    <a:pt x="12209" y="1553"/>
                  </a:lnTo>
                  <a:lnTo>
                    <a:pt x="12113" y="1409"/>
                  </a:lnTo>
                  <a:lnTo>
                    <a:pt x="12017" y="1265"/>
                  </a:lnTo>
                  <a:lnTo>
                    <a:pt x="11905" y="1137"/>
                  </a:lnTo>
                  <a:lnTo>
                    <a:pt x="11777" y="1009"/>
                  </a:lnTo>
                  <a:lnTo>
                    <a:pt x="11649" y="897"/>
                  </a:lnTo>
                  <a:lnTo>
                    <a:pt x="11505" y="785"/>
                  </a:lnTo>
                  <a:lnTo>
                    <a:pt x="11345" y="673"/>
                  </a:lnTo>
                  <a:lnTo>
                    <a:pt x="11201" y="577"/>
                  </a:lnTo>
                  <a:lnTo>
                    <a:pt x="11025" y="497"/>
                  </a:lnTo>
                  <a:lnTo>
                    <a:pt x="10865" y="417"/>
                  </a:lnTo>
                  <a:lnTo>
                    <a:pt x="10497" y="273"/>
                  </a:lnTo>
                  <a:lnTo>
                    <a:pt x="10113" y="161"/>
                  </a:lnTo>
                  <a:lnTo>
                    <a:pt x="9713" y="81"/>
                  </a:lnTo>
                  <a:lnTo>
                    <a:pt x="9297" y="33"/>
                  </a:lnTo>
                  <a:lnTo>
                    <a:pt x="8865" y="1"/>
                  </a:lnTo>
                  <a:lnTo>
                    <a:pt x="8417" y="1"/>
                  </a:lnTo>
                  <a:lnTo>
                    <a:pt x="7969" y="33"/>
                  </a:lnTo>
                  <a:lnTo>
                    <a:pt x="7521" y="81"/>
                  </a:lnTo>
                  <a:lnTo>
                    <a:pt x="7089" y="145"/>
                  </a:lnTo>
                  <a:lnTo>
                    <a:pt x="6641" y="257"/>
                  </a:lnTo>
                  <a:lnTo>
                    <a:pt x="6209" y="385"/>
                  </a:lnTo>
                  <a:lnTo>
                    <a:pt x="5777" y="529"/>
                  </a:lnTo>
                  <a:lnTo>
                    <a:pt x="5377" y="705"/>
                  </a:lnTo>
                  <a:lnTo>
                    <a:pt x="4976" y="897"/>
                  </a:lnTo>
                  <a:lnTo>
                    <a:pt x="4608" y="1105"/>
                  </a:lnTo>
                  <a:lnTo>
                    <a:pt x="4256" y="1345"/>
                  </a:lnTo>
                  <a:lnTo>
                    <a:pt x="3952" y="1601"/>
                  </a:lnTo>
                  <a:lnTo>
                    <a:pt x="3664" y="1889"/>
                  </a:lnTo>
                  <a:lnTo>
                    <a:pt x="3520" y="2033"/>
                  </a:lnTo>
                  <a:lnTo>
                    <a:pt x="3408" y="2177"/>
                  </a:lnTo>
                  <a:lnTo>
                    <a:pt x="3408" y="2177"/>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8349991" y="4091973"/>
              <a:ext cx="89860" cy="202979"/>
            </a:xfrm>
            <a:custGeom>
              <a:rect b="b" l="l" r="r" t="t"/>
              <a:pathLst>
                <a:path extrusionOk="0" h="28771" w="12737">
                  <a:moveTo>
                    <a:pt x="960" y="2849"/>
                  </a:moveTo>
                  <a:lnTo>
                    <a:pt x="960" y="2849"/>
                  </a:lnTo>
                  <a:lnTo>
                    <a:pt x="1104" y="3505"/>
                  </a:lnTo>
                  <a:lnTo>
                    <a:pt x="1264" y="4193"/>
                  </a:lnTo>
                  <a:lnTo>
                    <a:pt x="1552" y="5649"/>
                  </a:lnTo>
                  <a:lnTo>
                    <a:pt x="1824" y="7153"/>
                  </a:lnTo>
                  <a:lnTo>
                    <a:pt x="2064" y="8625"/>
                  </a:lnTo>
                  <a:lnTo>
                    <a:pt x="2256" y="10049"/>
                  </a:lnTo>
                  <a:lnTo>
                    <a:pt x="2400" y="11329"/>
                  </a:lnTo>
                  <a:lnTo>
                    <a:pt x="2448" y="11905"/>
                  </a:lnTo>
                  <a:lnTo>
                    <a:pt x="2496" y="12434"/>
                  </a:lnTo>
                  <a:lnTo>
                    <a:pt x="2512" y="12898"/>
                  </a:lnTo>
                  <a:lnTo>
                    <a:pt x="2512" y="13282"/>
                  </a:lnTo>
                  <a:lnTo>
                    <a:pt x="2512" y="13282"/>
                  </a:lnTo>
                  <a:lnTo>
                    <a:pt x="2496" y="13474"/>
                  </a:lnTo>
                  <a:lnTo>
                    <a:pt x="2464" y="13682"/>
                  </a:lnTo>
                  <a:lnTo>
                    <a:pt x="2384" y="14194"/>
                  </a:lnTo>
                  <a:lnTo>
                    <a:pt x="2240" y="14770"/>
                  </a:lnTo>
                  <a:lnTo>
                    <a:pt x="2080" y="15426"/>
                  </a:lnTo>
                  <a:lnTo>
                    <a:pt x="1648" y="16882"/>
                  </a:lnTo>
                  <a:lnTo>
                    <a:pt x="1168" y="18450"/>
                  </a:lnTo>
                  <a:lnTo>
                    <a:pt x="704" y="20050"/>
                  </a:lnTo>
                  <a:lnTo>
                    <a:pt x="496" y="20818"/>
                  </a:lnTo>
                  <a:lnTo>
                    <a:pt x="320" y="21570"/>
                  </a:lnTo>
                  <a:lnTo>
                    <a:pt x="176" y="22258"/>
                  </a:lnTo>
                  <a:lnTo>
                    <a:pt x="64" y="22898"/>
                  </a:lnTo>
                  <a:lnTo>
                    <a:pt x="32" y="23186"/>
                  </a:lnTo>
                  <a:lnTo>
                    <a:pt x="16" y="23458"/>
                  </a:lnTo>
                  <a:lnTo>
                    <a:pt x="0" y="23714"/>
                  </a:lnTo>
                  <a:lnTo>
                    <a:pt x="16" y="23938"/>
                  </a:lnTo>
                  <a:lnTo>
                    <a:pt x="16" y="23938"/>
                  </a:lnTo>
                  <a:lnTo>
                    <a:pt x="48" y="24162"/>
                  </a:lnTo>
                  <a:lnTo>
                    <a:pt x="96" y="24386"/>
                  </a:lnTo>
                  <a:lnTo>
                    <a:pt x="176" y="24610"/>
                  </a:lnTo>
                  <a:lnTo>
                    <a:pt x="288" y="24834"/>
                  </a:lnTo>
                  <a:lnTo>
                    <a:pt x="400" y="25058"/>
                  </a:lnTo>
                  <a:lnTo>
                    <a:pt x="544" y="25282"/>
                  </a:lnTo>
                  <a:lnTo>
                    <a:pt x="704" y="25490"/>
                  </a:lnTo>
                  <a:lnTo>
                    <a:pt x="880" y="25714"/>
                  </a:lnTo>
                  <a:lnTo>
                    <a:pt x="1072" y="25938"/>
                  </a:lnTo>
                  <a:lnTo>
                    <a:pt x="1280" y="26146"/>
                  </a:lnTo>
                  <a:lnTo>
                    <a:pt x="1504" y="26354"/>
                  </a:lnTo>
                  <a:lnTo>
                    <a:pt x="1744" y="26562"/>
                  </a:lnTo>
                  <a:lnTo>
                    <a:pt x="1984" y="26754"/>
                  </a:lnTo>
                  <a:lnTo>
                    <a:pt x="2240" y="26962"/>
                  </a:lnTo>
                  <a:lnTo>
                    <a:pt x="2512" y="27138"/>
                  </a:lnTo>
                  <a:lnTo>
                    <a:pt x="2784" y="27331"/>
                  </a:lnTo>
                  <a:lnTo>
                    <a:pt x="3056" y="27507"/>
                  </a:lnTo>
                  <a:lnTo>
                    <a:pt x="3344" y="27667"/>
                  </a:lnTo>
                  <a:lnTo>
                    <a:pt x="3632" y="27827"/>
                  </a:lnTo>
                  <a:lnTo>
                    <a:pt x="3920" y="27971"/>
                  </a:lnTo>
                  <a:lnTo>
                    <a:pt x="4208" y="28099"/>
                  </a:lnTo>
                  <a:lnTo>
                    <a:pt x="4512" y="28227"/>
                  </a:lnTo>
                  <a:lnTo>
                    <a:pt x="4800" y="28339"/>
                  </a:lnTo>
                  <a:lnTo>
                    <a:pt x="5088" y="28451"/>
                  </a:lnTo>
                  <a:lnTo>
                    <a:pt x="5376" y="28547"/>
                  </a:lnTo>
                  <a:lnTo>
                    <a:pt x="5664" y="28611"/>
                  </a:lnTo>
                  <a:lnTo>
                    <a:pt x="5936" y="28675"/>
                  </a:lnTo>
                  <a:lnTo>
                    <a:pt x="6208" y="28723"/>
                  </a:lnTo>
                  <a:lnTo>
                    <a:pt x="6464" y="28755"/>
                  </a:lnTo>
                  <a:lnTo>
                    <a:pt x="6720" y="28771"/>
                  </a:lnTo>
                  <a:lnTo>
                    <a:pt x="6960" y="28771"/>
                  </a:lnTo>
                  <a:lnTo>
                    <a:pt x="7200" y="28755"/>
                  </a:lnTo>
                  <a:lnTo>
                    <a:pt x="7200" y="28755"/>
                  </a:lnTo>
                  <a:lnTo>
                    <a:pt x="7424" y="28723"/>
                  </a:lnTo>
                  <a:lnTo>
                    <a:pt x="7648" y="28675"/>
                  </a:lnTo>
                  <a:lnTo>
                    <a:pt x="7889" y="28611"/>
                  </a:lnTo>
                  <a:lnTo>
                    <a:pt x="8129" y="28531"/>
                  </a:lnTo>
                  <a:lnTo>
                    <a:pt x="8369" y="28435"/>
                  </a:lnTo>
                  <a:lnTo>
                    <a:pt x="8609" y="28339"/>
                  </a:lnTo>
                  <a:lnTo>
                    <a:pt x="8849" y="28211"/>
                  </a:lnTo>
                  <a:lnTo>
                    <a:pt x="9073" y="28083"/>
                  </a:lnTo>
                  <a:lnTo>
                    <a:pt x="9313" y="27939"/>
                  </a:lnTo>
                  <a:lnTo>
                    <a:pt x="9553" y="27779"/>
                  </a:lnTo>
                  <a:lnTo>
                    <a:pt x="10017" y="27443"/>
                  </a:lnTo>
                  <a:lnTo>
                    <a:pt x="10465" y="27090"/>
                  </a:lnTo>
                  <a:lnTo>
                    <a:pt x="10881" y="26690"/>
                  </a:lnTo>
                  <a:lnTo>
                    <a:pt x="11265" y="26274"/>
                  </a:lnTo>
                  <a:lnTo>
                    <a:pt x="11633" y="25842"/>
                  </a:lnTo>
                  <a:lnTo>
                    <a:pt x="11793" y="25618"/>
                  </a:lnTo>
                  <a:lnTo>
                    <a:pt x="11953" y="25410"/>
                  </a:lnTo>
                  <a:lnTo>
                    <a:pt x="12097" y="25186"/>
                  </a:lnTo>
                  <a:lnTo>
                    <a:pt x="12225" y="24962"/>
                  </a:lnTo>
                  <a:lnTo>
                    <a:pt x="12337" y="24738"/>
                  </a:lnTo>
                  <a:lnTo>
                    <a:pt x="12449" y="24514"/>
                  </a:lnTo>
                  <a:lnTo>
                    <a:pt x="12529" y="24306"/>
                  </a:lnTo>
                  <a:lnTo>
                    <a:pt x="12609" y="24082"/>
                  </a:lnTo>
                  <a:lnTo>
                    <a:pt x="12657" y="23874"/>
                  </a:lnTo>
                  <a:lnTo>
                    <a:pt x="12705" y="23666"/>
                  </a:lnTo>
                  <a:lnTo>
                    <a:pt x="12737" y="23474"/>
                  </a:lnTo>
                  <a:lnTo>
                    <a:pt x="12737" y="23266"/>
                  </a:lnTo>
                  <a:lnTo>
                    <a:pt x="12737" y="23266"/>
                  </a:lnTo>
                  <a:lnTo>
                    <a:pt x="12721" y="22882"/>
                  </a:lnTo>
                  <a:lnTo>
                    <a:pt x="12657" y="22450"/>
                  </a:lnTo>
                  <a:lnTo>
                    <a:pt x="12577" y="22018"/>
                  </a:lnTo>
                  <a:lnTo>
                    <a:pt x="12465" y="21570"/>
                  </a:lnTo>
                  <a:lnTo>
                    <a:pt x="12353" y="21106"/>
                  </a:lnTo>
                  <a:lnTo>
                    <a:pt x="12209" y="20642"/>
                  </a:lnTo>
                  <a:lnTo>
                    <a:pt x="11905" y="19682"/>
                  </a:lnTo>
                  <a:lnTo>
                    <a:pt x="11601" y="18738"/>
                  </a:lnTo>
                  <a:lnTo>
                    <a:pt x="11329" y="17826"/>
                  </a:lnTo>
                  <a:lnTo>
                    <a:pt x="11217" y="17394"/>
                  </a:lnTo>
                  <a:lnTo>
                    <a:pt x="11121" y="16978"/>
                  </a:lnTo>
                  <a:lnTo>
                    <a:pt x="11057" y="16594"/>
                  </a:lnTo>
                  <a:lnTo>
                    <a:pt x="11009" y="16210"/>
                  </a:lnTo>
                  <a:lnTo>
                    <a:pt x="11009" y="16210"/>
                  </a:lnTo>
                  <a:lnTo>
                    <a:pt x="10993" y="16018"/>
                  </a:lnTo>
                  <a:lnTo>
                    <a:pt x="10961" y="15794"/>
                  </a:lnTo>
                  <a:lnTo>
                    <a:pt x="10865" y="15282"/>
                  </a:lnTo>
                  <a:lnTo>
                    <a:pt x="10721" y="14642"/>
                  </a:lnTo>
                  <a:lnTo>
                    <a:pt x="10545" y="13922"/>
                  </a:lnTo>
                  <a:lnTo>
                    <a:pt x="10097" y="12273"/>
                  </a:lnTo>
                  <a:lnTo>
                    <a:pt x="9601" y="10401"/>
                  </a:lnTo>
                  <a:lnTo>
                    <a:pt x="9345" y="9425"/>
                  </a:lnTo>
                  <a:lnTo>
                    <a:pt x="9105" y="8417"/>
                  </a:lnTo>
                  <a:lnTo>
                    <a:pt x="8865" y="7393"/>
                  </a:lnTo>
                  <a:lnTo>
                    <a:pt x="8657" y="6385"/>
                  </a:lnTo>
                  <a:lnTo>
                    <a:pt x="8481" y="5393"/>
                  </a:lnTo>
                  <a:lnTo>
                    <a:pt x="8353" y="4433"/>
                  </a:lnTo>
                  <a:lnTo>
                    <a:pt x="8305" y="3953"/>
                  </a:lnTo>
                  <a:lnTo>
                    <a:pt x="8257" y="3505"/>
                  </a:lnTo>
                  <a:lnTo>
                    <a:pt x="8241" y="3057"/>
                  </a:lnTo>
                  <a:lnTo>
                    <a:pt x="8225" y="2625"/>
                  </a:lnTo>
                  <a:lnTo>
                    <a:pt x="8225" y="2625"/>
                  </a:lnTo>
                  <a:lnTo>
                    <a:pt x="8209" y="2417"/>
                  </a:lnTo>
                  <a:lnTo>
                    <a:pt x="8193" y="2209"/>
                  </a:lnTo>
                  <a:lnTo>
                    <a:pt x="8161" y="2017"/>
                  </a:lnTo>
                  <a:lnTo>
                    <a:pt x="8129" y="1841"/>
                  </a:lnTo>
                  <a:lnTo>
                    <a:pt x="8081" y="1681"/>
                  </a:lnTo>
                  <a:lnTo>
                    <a:pt x="8033" y="1521"/>
                  </a:lnTo>
                  <a:lnTo>
                    <a:pt x="7969" y="1361"/>
                  </a:lnTo>
                  <a:lnTo>
                    <a:pt x="7889" y="1217"/>
                  </a:lnTo>
                  <a:lnTo>
                    <a:pt x="7809" y="1089"/>
                  </a:lnTo>
                  <a:lnTo>
                    <a:pt x="7729" y="961"/>
                  </a:lnTo>
                  <a:lnTo>
                    <a:pt x="7632" y="849"/>
                  </a:lnTo>
                  <a:lnTo>
                    <a:pt x="7520" y="737"/>
                  </a:lnTo>
                  <a:lnTo>
                    <a:pt x="7408" y="641"/>
                  </a:lnTo>
                  <a:lnTo>
                    <a:pt x="7296" y="545"/>
                  </a:lnTo>
                  <a:lnTo>
                    <a:pt x="7056" y="385"/>
                  </a:lnTo>
                  <a:lnTo>
                    <a:pt x="6784" y="241"/>
                  </a:lnTo>
                  <a:lnTo>
                    <a:pt x="6496" y="145"/>
                  </a:lnTo>
                  <a:lnTo>
                    <a:pt x="6192" y="65"/>
                  </a:lnTo>
                  <a:lnTo>
                    <a:pt x="5872" y="17"/>
                  </a:lnTo>
                  <a:lnTo>
                    <a:pt x="5552" y="1"/>
                  </a:lnTo>
                  <a:lnTo>
                    <a:pt x="5216" y="1"/>
                  </a:lnTo>
                  <a:lnTo>
                    <a:pt x="4880" y="33"/>
                  </a:lnTo>
                  <a:lnTo>
                    <a:pt x="4528" y="65"/>
                  </a:lnTo>
                  <a:lnTo>
                    <a:pt x="4192" y="145"/>
                  </a:lnTo>
                  <a:lnTo>
                    <a:pt x="3856" y="225"/>
                  </a:lnTo>
                  <a:lnTo>
                    <a:pt x="3520" y="337"/>
                  </a:lnTo>
                  <a:lnTo>
                    <a:pt x="3200" y="449"/>
                  </a:lnTo>
                  <a:lnTo>
                    <a:pt x="2880" y="593"/>
                  </a:lnTo>
                  <a:lnTo>
                    <a:pt x="2592" y="753"/>
                  </a:lnTo>
                  <a:lnTo>
                    <a:pt x="2304" y="913"/>
                  </a:lnTo>
                  <a:lnTo>
                    <a:pt x="2048" y="1089"/>
                  </a:lnTo>
                  <a:lnTo>
                    <a:pt x="1792" y="1281"/>
                  </a:lnTo>
                  <a:lnTo>
                    <a:pt x="1584" y="1489"/>
                  </a:lnTo>
                  <a:lnTo>
                    <a:pt x="1392" y="1697"/>
                  </a:lnTo>
                  <a:lnTo>
                    <a:pt x="1232" y="1921"/>
                  </a:lnTo>
                  <a:lnTo>
                    <a:pt x="1104" y="2145"/>
                  </a:lnTo>
                  <a:lnTo>
                    <a:pt x="1024" y="2369"/>
                  </a:lnTo>
                  <a:lnTo>
                    <a:pt x="992" y="2497"/>
                  </a:lnTo>
                  <a:lnTo>
                    <a:pt x="960" y="2609"/>
                  </a:lnTo>
                  <a:lnTo>
                    <a:pt x="960" y="2737"/>
                  </a:lnTo>
                  <a:lnTo>
                    <a:pt x="960" y="2849"/>
                  </a:lnTo>
                  <a:lnTo>
                    <a:pt x="960" y="2849"/>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8158309" y="3257758"/>
              <a:ext cx="248244" cy="361929"/>
            </a:xfrm>
            <a:custGeom>
              <a:rect b="b" l="l" r="r" t="t"/>
              <a:pathLst>
                <a:path extrusionOk="0" h="51301" w="35187">
                  <a:moveTo>
                    <a:pt x="9937" y="2865"/>
                  </a:moveTo>
                  <a:lnTo>
                    <a:pt x="9937" y="2865"/>
                  </a:lnTo>
                  <a:lnTo>
                    <a:pt x="9633" y="3041"/>
                  </a:lnTo>
                  <a:lnTo>
                    <a:pt x="9329" y="3217"/>
                  </a:lnTo>
                  <a:lnTo>
                    <a:pt x="9025" y="3441"/>
                  </a:lnTo>
                  <a:lnTo>
                    <a:pt x="8721" y="3681"/>
                  </a:lnTo>
                  <a:lnTo>
                    <a:pt x="8417" y="3953"/>
                  </a:lnTo>
                  <a:lnTo>
                    <a:pt x="8129" y="4241"/>
                  </a:lnTo>
                  <a:lnTo>
                    <a:pt x="7825" y="4561"/>
                  </a:lnTo>
                  <a:lnTo>
                    <a:pt x="7537" y="4897"/>
                  </a:lnTo>
                  <a:lnTo>
                    <a:pt x="7249" y="5249"/>
                  </a:lnTo>
                  <a:lnTo>
                    <a:pt x="6961" y="5633"/>
                  </a:lnTo>
                  <a:lnTo>
                    <a:pt x="6673" y="6033"/>
                  </a:lnTo>
                  <a:lnTo>
                    <a:pt x="6385" y="6465"/>
                  </a:lnTo>
                  <a:lnTo>
                    <a:pt x="6113" y="6913"/>
                  </a:lnTo>
                  <a:lnTo>
                    <a:pt x="5841" y="7361"/>
                  </a:lnTo>
                  <a:lnTo>
                    <a:pt x="5569" y="7841"/>
                  </a:lnTo>
                  <a:lnTo>
                    <a:pt x="5297" y="8337"/>
                  </a:lnTo>
                  <a:lnTo>
                    <a:pt x="5041" y="8849"/>
                  </a:lnTo>
                  <a:lnTo>
                    <a:pt x="4785" y="9377"/>
                  </a:lnTo>
                  <a:lnTo>
                    <a:pt x="4529" y="9921"/>
                  </a:lnTo>
                  <a:lnTo>
                    <a:pt x="4273" y="10481"/>
                  </a:lnTo>
                  <a:lnTo>
                    <a:pt x="4033" y="11058"/>
                  </a:lnTo>
                  <a:lnTo>
                    <a:pt x="3793" y="11634"/>
                  </a:lnTo>
                  <a:lnTo>
                    <a:pt x="3328" y="12834"/>
                  </a:lnTo>
                  <a:lnTo>
                    <a:pt x="2896" y="14082"/>
                  </a:lnTo>
                  <a:lnTo>
                    <a:pt x="2480" y="15362"/>
                  </a:lnTo>
                  <a:lnTo>
                    <a:pt x="2080" y="16674"/>
                  </a:lnTo>
                  <a:lnTo>
                    <a:pt x="1728" y="18018"/>
                  </a:lnTo>
                  <a:lnTo>
                    <a:pt x="1392" y="19362"/>
                  </a:lnTo>
                  <a:lnTo>
                    <a:pt x="1104" y="20738"/>
                  </a:lnTo>
                  <a:lnTo>
                    <a:pt x="832" y="22114"/>
                  </a:lnTo>
                  <a:lnTo>
                    <a:pt x="592" y="23490"/>
                  </a:lnTo>
                  <a:lnTo>
                    <a:pt x="400" y="24866"/>
                  </a:lnTo>
                  <a:lnTo>
                    <a:pt x="240" y="26227"/>
                  </a:lnTo>
                  <a:lnTo>
                    <a:pt x="112" y="27571"/>
                  </a:lnTo>
                  <a:lnTo>
                    <a:pt x="64" y="28227"/>
                  </a:lnTo>
                  <a:lnTo>
                    <a:pt x="32" y="28883"/>
                  </a:lnTo>
                  <a:lnTo>
                    <a:pt x="16" y="29539"/>
                  </a:lnTo>
                  <a:lnTo>
                    <a:pt x="0" y="30179"/>
                  </a:lnTo>
                  <a:lnTo>
                    <a:pt x="0" y="30819"/>
                  </a:lnTo>
                  <a:lnTo>
                    <a:pt x="0" y="31443"/>
                  </a:lnTo>
                  <a:lnTo>
                    <a:pt x="16" y="32051"/>
                  </a:lnTo>
                  <a:lnTo>
                    <a:pt x="48" y="32659"/>
                  </a:lnTo>
                  <a:lnTo>
                    <a:pt x="96" y="33251"/>
                  </a:lnTo>
                  <a:lnTo>
                    <a:pt x="144" y="33843"/>
                  </a:lnTo>
                  <a:lnTo>
                    <a:pt x="208" y="34403"/>
                  </a:lnTo>
                  <a:lnTo>
                    <a:pt x="288" y="34963"/>
                  </a:lnTo>
                  <a:lnTo>
                    <a:pt x="384" y="35507"/>
                  </a:lnTo>
                  <a:lnTo>
                    <a:pt x="480" y="36019"/>
                  </a:lnTo>
                  <a:lnTo>
                    <a:pt x="608" y="36531"/>
                  </a:lnTo>
                  <a:lnTo>
                    <a:pt x="736" y="37027"/>
                  </a:lnTo>
                  <a:lnTo>
                    <a:pt x="880" y="37507"/>
                  </a:lnTo>
                  <a:lnTo>
                    <a:pt x="1024" y="37971"/>
                  </a:lnTo>
                  <a:lnTo>
                    <a:pt x="1024" y="37971"/>
                  </a:lnTo>
                  <a:lnTo>
                    <a:pt x="1200" y="38403"/>
                  </a:lnTo>
                  <a:lnTo>
                    <a:pt x="1376" y="38851"/>
                  </a:lnTo>
                  <a:lnTo>
                    <a:pt x="1568" y="39283"/>
                  </a:lnTo>
                  <a:lnTo>
                    <a:pt x="1776" y="39715"/>
                  </a:lnTo>
                  <a:lnTo>
                    <a:pt x="1984" y="40131"/>
                  </a:lnTo>
                  <a:lnTo>
                    <a:pt x="2208" y="40547"/>
                  </a:lnTo>
                  <a:lnTo>
                    <a:pt x="2432" y="40964"/>
                  </a:lnTo>
                  <a:lnTo>
                    <a:pt x="2672" y="41364"/>
                  </a:lnTo>
                  <a:lnTo>
                    <a:pt x="2928" y="41764"/>
                  </a:lnTo>
                  <a:lnTo>
                    <a:pt x="3184" y="42148"/>
                  </a:lnTo>
                  <a:lnTo>
                    <a:pt x="3457" y="42532"/>
                  </a:lnTo>
                  <a:lnTo>
                    <a:pt x="3745" y="42900"/>
                  </a:lnTo>
                  <a:lnTo>
                    <a:pt x="4033" y="43284"/>
                  </a:lnTo>
                  <a:lnTo>
                    <a:pt x="4321" y="43636"/>
                  </a:lnTo>
                  <a:lnTo>
                    <a:pt x="4625" y="43988"/>
                  </a:lnTo>
                  <a:lnTo>
                    <a:pt x="4929" y="44340"/>
                  </a:lnTo>
                  <a:lnTo>
                    <a:pt x="5249" y="44676"/>
                  </a:lnTo>
                  <a:lnTo>
                    <a:pt x="5569" y="45012"/>
                  </a:lnTo>
                  <a:lnTo>
                    <a:pt x="5905" y="45348"/>
                  </a:lnTo>
                  <a:lnTo>
                    <a:pt x="6241" y="45668"/>
                  </a:lnTo>
                  <a:lnTo>
                    <a:pt x="6577" y="45972"/>
                  </a:lnTo>
                  <a:lnTo>
                    <a:pt x="6929" y="46276"/>
                  </a:lnTo>
                  <a:lnTo>
                    <a:pt x="7633" y="46852"/>
                  </a:lnTo>
                  <a:lnTo>
                    <a:pt x="8369" y="47412"/>
                  </a:lnTo>
                  <a:lnTo>
                    <a:pt x="9121" y="47924"/>
                  </a:lnTo>
                  <a:lnTo>
                    <a:pt x="9889" y="48404"/>
                  </a:lnTo>
                  <a:lnTo>
                    <a:pt x="10657" y="48852"/>
                  </a:lnTo>
                  <a:lnTo>
                    <a:pt x="11441" y="49268"/>
                  </a:lnTo>
                  <a:lnTo>
                    <a:pt x="12241" y="49652"/>
                  </a:lnTo>
                  <a:lnTo>
                    <a:pt x="13041" y="49988"/>
                  </a:lnTo>
                  <a:lnTo>
                    <a:pt x="13841" y="50292"/>
                  </a:lnTo>
                  <a:lnTo>
                    <a:pt x="14657" y="50564"/>
                  </a:lnTo>
                  <a:lnTo>
                    <a:pt x="15457" y="50788"/>
                  </a:lnTo>
                  <a:lnTo>
                    <a:pt x="16257" y="50964"/>
                  </a:lnTo>
                  <a:lnTo>
                    <a:pt x="16657" y="51044"/>
                  </a:lnTo>
                  <a:lnTo>
                    <a:pt x="17057" y="51124"/>
                  </a:lnTo>
                  <a:lnTo>
                    <a:pt x="17457" y="51172"/>
                  </a:lnTo>
                  <a:lnTo>
                    <a:pt x="17857" y="51220"/>
                  </a:lnTo>
                  <a:lnTo>
                    <a:pt x="18241" y="51252"/>
                  </a:lnTo>
                  <a:lnTo>
                    <a:pt x="18625" y="51284"/>
                  </a:lnTo>
                  <a:lnTo>
                    <a:pt x="19009" y="51300"/>
                  </a:lnTo>
                  <a:lnTo>
                    <a:pt x="19394" y="51300"/>
                  </a:lnTo>
                  <a:lnTo>
                    <a:pt x="19778" y="51300"/>
                  </a:lnTo>
                  <a:lnTo>
                    <a:pt x="20162" y="51284"/>
                  </a:lnTo>
                  <a:lnTo>
                    <a:pt x="20530" y="51252"/>
                  </a:lnTo>
                  <a:lnTo>
                    <a:pt x="20898" y="51204"/>
                  </a:lnTo>
                  <a:lnTo>
                    <a:pt x="21250" y="51156"/>
                  </a:lnTo>
                  <a:lnTo>
                    <a:pt x="21618" y="51092"/>
                  </a:lnTo>
                  <a:lnTo>
                    <a:pt x="21970" y="51012"/>
                  </a:lnTo>
                  <a:lnTo>
                    <a:pt x="22306" y="50932"/>
                  </a:lnTo>
                  <a:lnTo>
                    <a:pt x="22658" y="50836"/>
                  </a:lnTo>
                  <a:lnTo>
                    <a:pt x="22978" y="50724"/>
                  </a:lnTo>
                  <a:lnTo>
                    <a:pt x="22978" y="50724"/>
                  </a:lnTo>
                  <a:lnTo>
                    <a:pt x="23234" y="50628"/>
                  </a:lnTo>
                  <a:lnTo>
                    <a:pt x="23490" y="50484"/>
                  </a:lnTo>
                  <a:lnTo>
                    <a:pt x="23746" y="50308"/>
                  </a:lnTo>
                  <a:lnTo>
                    <a:pt x="24018" y="50116"/>
                  </a:lnTo>
                  <a:lnTo>
                    <a:pt x="24290" y="49876"/>
                  </a:lnTo>
                  <a:lnTo>
                    <a:pt x="24562" y="49604"/>
                  </a:lnTo>
                  <a:lnTo>
                    <a:pt x="24850" y="49316"/>
                  </a:lnTo>
                  <a:lnTo>
                    <a:pt x="25138" y="48980"/>
                  </a:lnTo>
                  <a:lnTo>
                    <a:pt x="25426" y="48628"/>
                  </a:lnTo>
                  <a:lnTo>
                    <a:pt x="25714" y="48244"/>
                  </a:lnTo>
                  <a:lnTo>
                    <a:pt x="26002" y="47844"/>
                  </a:lnTo>
                  <a:lnTo>
                    <a:pt x="26306" y="47412"/>
                  </a:lnTo>
                  <a:lnTo>
                    <a:pt x="26594" y="46948"/>
                  </a:lnTo>
                  <a:lnTo>
                    <a:pt x="26898" y="46452"/>
                  </a:lnTo>
                  <a:lnTo>
                    <a:pt x="27202" y="45956"/>
                  </a:lnTo>
                  <a:lnTo>
                    <a:pt x="27506" y="45412"/>
                  </a:lnTo>
                  <a:lnTo>
                    <a:pt x="27794" y="44868"/>
                  </a:lnTo>
                  <a:lnTo>
                    <a:pt x="28098" y="44292"/>
                  </a:lnTo>
                  <a:lnTo>
                    <a:pt x="28402" y="43700"/>
                  </a:lnTo>
                  <a:lnTo>
                    <a:pt x="28706" y="43076"/>
                  </a:lnTo>
                  <a:lnTo>
                    <a:pt x="29282" y="41796"/>
                  </a:lnTo>
                  <a:lnTo>
                    <a:pt x="29874" y="40435"/>
                  </a:lnTo>
                  <a:lnTo>
                    <a:pt x="30434" y="39011"/>
                  </a:lnTo>
                  <a:lnTo>
                    <a:pt x="30994" y="37539"/>
                  </a:lnTo>
                  <a:lnTo>
                    <a:pt x="31522" y="36003"/>
                  </a:lnTo>
                  <a:lnTo>
                    <a:pt x="32034" y="34435"/>
                  </a:lnTo>
                  <a:lnTo>
                    <a:pt x="32514" y="32835"/>
                  </a:lnTo>
                  <a:lnTo>
                    <a:pt x="32978" y="31187"/>
                  </a:lnTo>
                  <a:lnTo>
                    <a:pt x="33186" y="30371"/>
                  </a:lnTo>
                  <a:lnTo>
                    <a:pt x="33394" y="29523"/>
                  </a:lnTo>
                  <a:lnTo>
                    <a:pt x="33586" y="28691"/>
                  </a:lnTo>
                  <a:lnTo>
                    <a:pt x="33778" y="27843"/>
                  </a:lnTo>
                  <a:lnTo>
                    <a:pt x="33954" y="27011"/>
                  </a:lnTo>
                  <a:lnTo>
                    <a:pt x="34130" y="26163"/>
                  </a:lnTo>
                  <a:lnTo>
                    <a:pt x="34274" y="25314"/>
                  </a:lnTo>
                  <a:lnTo>
                    <a:pt x="34434" y="24450"/>
                  </a:lnTo>
                  <a:lnTo>
                    <a:pt x="34562" y="23602"/>
                  </a:lnTo>
                  <a:lnTo>
                    <a:pt x="34690" y="22754"/>
                  </a:lnTo>
                  <a:lnTo>
                    <a:pt x="34802" y="21922"/>
                  </a:lnTo>
                  <a:lnTo>
                    <a:pt x="34899" y="21074"/>
                  </a:lnTo>
                  <a:lnTo>
                    <a:pt x="34979" y="20226"/>
                  </a:lnTo>
                  <a:lnTo>
                    <a:pt x="35043" y="19394"/>
                  </a:lnTo>
                  <a:lnTo>
                    <a:pt x="35107" y="18562"/>
                  </a:lnTo>
                  <a:lnTo>
                    <a:pt x="35155" y="17746"/>
                  </a:lnTo>
                  <a:lnTo>
                    <a:pt x="35171" y="16930"/>
                  </a:lnTo>
                  <a:lnTo>
                    <a:pt x="35187" y="16114"/>
                  </a:lnTo>
                  <a:lnTo>
                    <a:pt x="35187" y="15314"/>
                  </a:lnTo>
                  <a:lnTo>
                    <a:pt x="35171" y="14514"/>
                  </a:lnTo>
                  <a:lnTo>
                    <a:pt x="35123" y="13730"/>
                  </a:lnTo>
                  <a:lnTo>
                    <a:pt x="35075" y="12962"/>
                  </a:lnTo>
                  <a:lnTo>
                    <a:pt x="35011" y="12210"/>
                  </a:lnTo>
                  <a:lnTo>
                    <a:pt x="34915" y="11458"/>
                  </a:lnTo>
                  <a:lnTo>
                    <a:pt x="34818" y="10721"/>
                  </a:lnTo>
                  <a:lnTo>
                    <a:pt x="34690" y="10001"/>
                  </a:lnTo>
                  <a:lnTo>
                    <a:pt x="34546" y="9297"/>
                  </a:lnTo>
                  <a:lnTo>
                    <a:pt x="34386" y="8609"/>
                  </a:lnTo>
                  <a:lnTo>
                    <a:pt x="34386" y="8609"/>
                  </a:lnTo>
                  <a:lnTo>
                    <a:pt x="34274" y="8193"/>
                  </a:lnTo>
                  <a:lnTo>
                    <a:pt x="34146" y="7793"/>
                  </a:lnTo>
                  <a:lnTo>
                    <a:pt x="34018" y="7409"/>
                  </a:lnTo>
                  <a:lnTo>
                    <a:pt x="33858" y="7025"/>
                  </a:lnTo>
                  <a:lnTo>
                    <a:pt x="33698" y="6657"/>
                  </a:lnTo>
                  <a:lnTo>
                    <a:pt x="33538" y="6305"/>
                  </a:lnTo>
                  <a:lnTo>
                    <a:pt x="33346" y="5953"/>
                  </a:lnTo>
                  <a:lnTo>
                    <a:pt x="33154" y="5617"/>
                  </a:lnTo>
                  <a:lnTo>
                    <a:pt x="32946" y="5281"/>
                  </a:lnTo>
                  <a:lnTo>
                    <a:pt x="32722" y="4961"/>
                  </a:lnTo>
                  <a:lnTo>
                    <a:pt x="32498" y="4657"/>
                  </a:lnTo>
                  <a:lnTo>
                    <a:pt x="32258" y="4353"/>
                  </a:lnTo>
                  <a:lnTo>
                    <a:pt x="32002" y="4065"/>
                  </a:lnTo>
                  <a:lnTo>
                    <a:pt x="31746" y="3777"/>
                  </a:lnTo>
                  <a:lnTo>
                    <a:pt x="31474" y="3505"/>
                  </a:lnTo>
                  <a:lnTo>
                    <a:pt x="31202" y="3249"/>
                  </a:lnTo>
                  <a:lnTo>
                    <a:pt x="30914" y="2993"/>
                  </a:lnTo>
                  <a:lnTo>
                    <a:pt x="30610" y="2753"/>
                  </a:lnTo>
                  <a:lnTo>
                    <a:pt x="30306" y="2513"/>
                  </a:lnTo>
                  <a:lnTo>
                    <a:pt x="29986" y="2305"/>
                  </a:lnTo>
                  <a:lnTo>
                    <a:pt x="29650" y="2081"/>
                  </a:lnTo>
                  <a:lnTo>
                    <a:pt x="29314" y="1889"/>
                  </a:lnTo>
                  <a:lnTo>
                    <a:pt x="28978" y="1697"/>
                  </a:lnTo>
                  <a:lnTo>
                    <a:pt x="28626" y="1505"/>
                  </a:lnTo>
                  <a:lnTo>
                    <a:pt x="28258" y="1345"/>
                  </a:lnTo>
                  <a:lnTo>
                    <a:pt x="27890" y="1185"/>
                  </a:lnTo>
                  <a:lnTo>
                    <a:pt x="27506" y="1025"/>
                  </a:lnTo>
                  <a:lnTo>
                    <a:pt x="27122" y="881"/>
                  </a:lnTo>
                  <a:lnTo>
                    <a:pt x="26738" y="753"/>
                  </a:lnTo>
                  <a:lnTo>
                    <a:pt x="26338" y="641"/>
                  </a:lnTo>
                  <a:lnTo>
                    <a:pt x="25938" y="529"/>
                  </a:lnTo>
                  <a:lnTo>
                    <a:pt x="25522" y="417"/>
                  </a:lnTo>
                  <a:lnTo>
                    <a:pt x="25106" y="337"/>
                  </a:lnTo>
                  <a:lnTo>
                    <a:pt x="24674" y="257"/>
                  </a:lnTo>
                  <a:lnTo>
                    <a:pt x="24242" y="193"/>
                  </a:lnTo>
                  <a:lnTo>
                    <a:pt x="23810" y="129"/>
                  </a:lnTo>
                  <a:lnTo>
                    <a:pt x="23362" y="81"/>
                  </a:lnTo>
                  <a:lnTo>
                    <a:pt x="22914" y="49"/>
                  </a:lnTo>
                  <a:lnTo>
                    <a:pt x="22450" y="17"/>
                  </a:lnTo>
                  <a:lnTo>
                    <a:pt x="22002" y="1"/>
                  </a:lnTo>
                  <a:lnTo>
                    <a:pt x="21538" y="1"/>
                  </a:lnTo>
                  <a:lnTo>
                    <a:pt x="21058" y="1"/>
                  </a:lnTo>
                  <a:lnTo>
                    <a:pt x="20594" y="17"/>
                  </a:lnTo>
                  <a:lnTo>
                    <a:pt x="20114" y="49"/>
                  </a:lnTo>
                  <a:lnTo>
                    <a:pt x="19634" y="81"/>
                  </a:lnTo>
                  <a:lnTo>
                    <a:pt x="19138" y="129"/>
                  </a:lnTo>
                  <a:lnTo>
                    <a:pt x="18657" y="193"/>
                  </a:lnTo>
                  <a:lnTo>
                    <a:pt x="18161" y="257"/>
                  </a:lnTo>
                  <a:lnTo>
                    <a:pt x="17665" y="337"/>
                  </a:lnTo>
                  <a:lnTo>
                    <a:pt x="17169" y="433"/>
                  </a:lnTo>
                  <a:lnTo>
                    <a:pt x="16657" y="529"/>
                  </a:lnTo>
                  <a:lnTo>
                    <a:pt x="16161" y="641"/>
                  </a:lnTo>
                  <a:lnTo>
                    <a:pt x="15649" y="769"/>
                  </a:lnTo>
                  <a:lnTo>
                    <a:pt x="15137" y="913"/>
                  </a:lnTo>
                  <a:lnTo>
                    <a:pt x="14625" y="1057"/>
                  </a:lnTo>
                  <a:lnTo>
                    <a:pt x="14113" y="1217"/>
                  </a:lnTo>
                  <a:lnTo>
                    <a:pt x="13585" y="1377"/>
                  </a:lnTo>
                  <a:lnTo>
                    <a:pt x="13073" y="1553"/>
                  </a:lnTo>
                  <a:lnTo>
                    <a:pt x="12561" y="1745"/>
                  </a:lnTo>
                  <a:lnTo>
                    <a:pt x="12033" y="1953"/>
                  </a:lnTo>
                  <a:lnTo>
                    <a:pt x="11505" y="2161"/>
                  </a:lnTo>
                  <a:lnTo>
                    <a:pt x="10993" y="2385"/>
                  </a:lnTo>
                  <a:lnTo>
                    <a:pt x="10465" y="2625"/>
                  </a:lnTo>
                  <a:lnTo>
                    <a:pt x="9937" y="2865"/>
                  </a:lnTo>
                  <a:lnTo>
                    <a:pt x="9937" y="2865"/>
                  </a:lnTo>
                  <a:close/>
                </a:path>
              </a:pathLst>
            </a:custGeom>
            <a:solidFill>
              <a:srgbClr val="192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8126477" y="3265434"/>
              <a:ext cx="241020" cy="240350"/>
            </a:xfrm>
            <a:custGeom>
              <a:rect b="b" l="l" r="r" t="t"/>
              <a:pathLst>
                <a:path extrusionOk="0" h="34068" w="34163">
                  <a:moveTo>
                    <a:pt x="34162" y="18114"/>
                  </a:moveTo>
                  <a:lnTo>
                    <a:pt x="34162" y="18114"/>
                  </a:lnTo>
                  <a:lnTo>
                    <a:pt x="33378" y="18370"/>
                  </a:lnTo>
                  <a:lnTo>
                    <a:pt x="32466" y="18722"/>
                  </a:lnTo>
                  <a:lnTo>
                    <a:pt x="31426" y="19138"/>
                  </a:lnTo>
                  <a:lnTo>
                    <a:pt x="30882" y="19378"/>
                  </a:lnTo>
                  <a:lnTo>
                    <a:pt x="30306" y="19650"/>
                  </a:lnTo>
                  <a:lnTo>
                    <a:pt x="29698" y="19938"/>
                  </a:lnTo>
                  <a:lnTo>
                    <a:pt x="29090" y="20258"/>
                  </a:lnTo>
                  <a:lnTo>
                    <a:pt x="28466" y="20594"/>
                  </a:lnTo>
                  <a:lnTo>
                    <a:pt x="27826" y="20946"/>
                  </a:lnTo>
                  <a:lnTo>
                    <a:pt x="27170" y="21330"/>
                  </a:lnTo>
                  <a:lnTo>
                    <a:pt x="26514" y="21746"/>
                  </a:lnTo>
                  <a:lnTo>
                    <a:pt x="25858" y="22178"/>
                  </a:lnTo>
                  <a:lnTo>
                    <a:pt x="25186" y="22642"/>
                  </a:lnTo>
                  <a:lnTo>
                    <a:pt x="24514" y="23122"/>
                  </a:lnTo>
                  <a:lnTo>
                    <a:pt x="23858" y="23634"/>
                  </a:lnTo>
                  <a:lnTo>
                    <a:pt x="23201" y="24178"/>
                  </a:lnTo>
                  <a:lnTo>
                    <a:pt x="22545" y="24754"/>
                  </a:lnTo>
                  <a:lnTo>
                    <a:pt x="21905" y="25363"/>
                  </a:lnTo>
                  <a:lnTo>
                    <a:pt x="21265" y="25987"/>
                  </a:lnTo>
                  <a:lnTo>
                    <a:pt x="20657" y="26659"/>
                  </a:lnTo>
                  <a:lnTo>
                    <a:pt x="20049" y="27347"/>
                  </a:lnTo>
                  <a:lnTo>
                    <a:pt x="19473" y="28067"/>
                  </a:lnTo>
                  <a:lnTo>
                    <a:pt x="18913" y="28819"/>
                  </a:lnTo>
                  <a:lnTo>
                    <a:pt x="18641" y="29219"/>
                  </a:lnTo>
                  <a:lnTo>
                    <a:pt x="18385" y="29619"/>
                  </a:lnTo>
                  <a:lnTo>
                    <a:pt x="18113" y="30019"/>
                  </a:lnTo>
                  <a:lnTo>
                    <a:pt x="17873" y="30435"/>
                  </a:lnTo>
                  <a:lnTo>
                    <a:pt x="17617" y="30851"/>
                  </a:lnTo>
                  <a:lnTo>
                    <a:pt x="17393" y="31283"/>
                  </a:lnTo>
                  <a:lnTo>
                    <a:pt x="17153" y="31731"/>
                  </a:lnTo>
                  <a:lnTo>
                    <a:pt x="16945" y="32179"/>
                  </a:lnTo>
                  <a:lnTo>
                    <a:pt x="16721" y="32643"/>
                  </a:lnTo>
                  <a:lnTo>
                    <a:pt x="16529" y="33107"/>
                  </a:lnTo>
                  <a:lnTo>
                    <a:pt x="16321" y="33571"/>
                  </a:lnTo>
                  <a:lnTo>
                    <a:pt x="16145" y="34067"/>
                  </a:lnTo>
                  <a:lnTo>
                    <a:pt x="16145" y="34067"/>
                  </a:lnTo>
                  <a:lnTo>
                    <a:pt x="15729" y="33923"/>
                  </a:lnTo>
                  <a:lnTo>
                    <a:pt x="15313" y="33779"/>
                  </a:lnTo>
                  <a:lnTo>
                    <a:pt x="14913" y="33603"/>
                  </a:lnTo>
                  <a:lnTo>
                    <a:pt x="14513" y="33443"/>
                  </a:lnTo>
                  <a:lnTo>
                    <a:pt x="14113" y="33251"/>
                  </a:lnTo>
                  <a:lnTo>
                    <a:pt x="13729" y="33059"/>
                  </a:lnTo>
                  <a:lnTo>
                    <a:pt x="13345" y="32851"/>
                  </a:lnTo>
                  <a:lnTo>
                    <a:pt x="12961" y="32643"/>
                  </a:lnTo>
                  <a:lnTo>
                    <a:pt x="12593" y="32403"/>
                  </a:lnTo>
                  <a:lnTo>
                    <a:pt x="12225" y="32179"/>
                  </a:lnTo>
                  <a:lnTo>
                    <a:pt x="11857" y="31939"/>
                  </a:lnTo>
                  <a:lnTo>
                    <a:pt x="11505" y="31683"/>
                  </a:lnTo>
                  <a:lnTo>
                    <a:pt x="10801" y="31155"/>
                  </a:lnTo>
                  <a:lnTo>
                    <a:pt x="10113" y="30595"/>
                  </a:lnTo>
                  <a:lnTo>
                    <a:pt x="9457" y="30003"/>
                  </a:lnTo>
                  <a:lnTo>
                    <a:pt x="8817" y="29395"/>
                  </a:lnTo>
                  <a:lnTo>
                    <a:pt x="8193" y="28771"/>
                  </a:lnTo>
                  <a:lnTo>
                    <a:pt x="7584" y="28131"/>
                  </a:lnTo>
                  <a:lnTo>
                    <a:pt x="7008" y="27459"/>
                  </a:lnTo>
                  <a:lnTo>
                    <a:pt x="6448" y="26787"/>
                  </a:lnTo>
                  <a:lnTo>
                    <a:pt x="5920" y="26099"/>
                  </a:lnTo>
                  <a:lnTo>
                    <a:pt x="5408" y="25411"/>
                  </a:lnTo>
                  <a:lnTo>
                    <a:pt x="4912" y="24706"/>
                  </a:lnTo>
                  <a:lnTo>
                    <a:pt x="4432" y="24018"/>
                  </a:lnTo>
                  <a:lnTo>
                    <a:pt x="3984" y="23314"/>
                  </a:lnTo>
                  <a:lnTo>
                    <a:pt x="3552" y="22626"/>
                  </a:lnTo>
                  <a:lnTo>
                    <a:pt x="3136" y="21938"/>
                  </a:lnTo>
                  <a:lnTo>
                    <a:pt x="2736" y="21266"/>
                  </a:lnTo>
                  <a:lnTo>
                    <a:pt x="2368" y="20610"/>
                  </a:lnTo>
                  <a:lnTo>
                    <a:pt x="2032" y="19970"/>
                  </a:lnTo>
                  <a:lnTo>
                    <a:pt x="1392" y="18738"/>
                  </a:lnTo>
                  <a:lnTo>
                    <a:pt x="848" y="17618"/>
                  </a:lnTo>
                  <a:lnTo>
                    <a:pt x="384" y="16626"/>
                  </a:lnTo>
                  <a:lnTo>
                    <a:pt x="0" y="15762"/>
                  </a:lnTo>
                  <a:lnTo>
                    <a:pt x="0" y="15762"/>
                  </a:lnTo>
                  <a:lnTo>
                    <a:pt x="192" y="15282"/>
                  </a:lnTo>
                  <a:lnTo>
                    <a:pt x="384" y="14802"/>
                  </a:lnTo>
                  <a:lnTo>
                    <a:pt x="592" y="14338"/>
                  </a:lnTo>
                  <a:lnTo>
                    <a:pt x="800" y="13890"/>
                  </a:lnTo>
                  <a:lnTo>
                    <a:pt x="1024" y="13442"/>
                  </a:lnTo>
                  <a:lnTo>
                    <a:pt x="1248" y="12994"/>
                  </a:lnTo>
                  <a:lnTo>
                    <a:pt x="1488" y="12562"/>
                  </a:lnTo>
                  <a:lnTo>
                    <a:pt x="1728" y="12146"/>
                  </a:lnTo>
                  <a:lnTo>
                    <a:pt x="1984" y="11730"/>
                  </a:lnTo>
                  <a:lnTo>
                    <a:pt x="2240" y="11330"/>
                  </a:lnTo>
                  <a:lnTo>
                    <a:pt x="2512" y="10930"/>
                  </a:lnTo>
                  <a:lnTo>
                    <a:pt x="2784" y="10546"/>
                  </a:lnTo>
                  <a:lnTo>
                    <a:pt x="3056" y="10162"/>
                  </a:lnTo>
                  <a:lnTo>
                    <a:pt x="3344" y="9794"/>
                  </a:lnTo>
                  <a:lnTo>
                    <a:pt x="3936" y="9073"/>
                  </a:lnTo>
                  <a:lnTo>
                    <a:pt x="4528" y="8385"/>
                  </a:lnTo>
                  <a:lnTo>
                    <a:pt x="5152" y="7745"/>
                  </a:lnTo>
                  <a:lnTo>
                    <a:pt x="5792" y="7121"/>
                  </a:lnTo>
                  <a:lnTo>
                    <a:pt x="6432" y="6513"/>
                  </a:lnTo>
                  <a:lnTo>
                    <a:pt x="7088" y="5953"/>
                  </a:lnTo>
                  <a:lnTo>
                    <a:pt x="7760" y="5425"/>
                  </a:lnTo>
                  <a:lnTo>
                    <a:pt x="8417" y="4913"/>
                  </a:lnTo>
                  <a:lnTo>
                    <a:pt x="9089" y="4433"/>
                  </a:lnTo>
                  <a:lnTo>
                    <a:pt x="9761" y="3985"/>
                  </a:lnTo>
                  <a:lnTo>
                    <a:pt x="10433" y="3553"/>
                  </a:lnTo>
                  <a:lnTo>
                    <a:pt x="11089" y="3153"/>
                  </a:lnTo>
                  <a:lnTo>
                    <a:pt x="11745" y="2785"/>
                  </a:lnTo>
                  <a:lnTo>
                    <a:pt x="12401" y="2433"/>
                  </a:lnTo>
                  <a:lnTo>
                    <a:pt x="13025" y="2097"/>
                  </a:lnTo>
                  <a:lnTo>
                    <a:pt x="13649" y="1793"/>
                  </a:lnTo>
                  <a:lnTo>
                    <a:pt x="14241" y="1521"/>
                  </a:lnTo>
                  <a:lnTo>
                    <a:pt x="14817" y="1249"/>
                  </a:lnTo>
                  <a:lnTo>
                    <a:pt x="15377" y="1009"/>
                  </a:lnTo>
                  <a:lnTo>
                    <a:pt x="16417" y="609"/>
                  </a:lnTo>
                  <a:lnTo>
                    <a:pt x="17329" y="257"/>
                  </a:lnTo>
                  <a:lnTo>
                    <a:pt x="18113" y="1"/>
                  </a:lnTo>
                  <a:lnTo>
                    <a:pt x="18113" y="1"/>
                  </a:lnTo>
                  <a:lnTo>
                    <a:pt x="18481" y="369"/>
                  </a:lnTo>
                  <a:lnTo>
                    <a:pt x="18865" y="737"/>
                  </a:lnTo>
                  <a:lnTo>
                    <a:pt x="19265" y="1105"/>
                  </a:lnTo>
                  <a:lnTo>
                    <a:pt x="19681" y="1473"/>
                  </a:lnTo>
                  <a:lnTo>
                    <a:pt x="20577" y="2225"/>
                  </a:lnTo>
                  <a:lnTo>
                    <a:pt x="21537" y="3009"/>
                  </a:lnTo>
                  <a:lnTo>
                    <a:pt x="22529" y="3809"/>
                  </a:lnTo>
                  <a:lnTo>
                    <a:pt x="23585" y="4673"/>
                  </a:lnTo>
                  <a:lnTo>
                    <a:pt x="24658" y="5585"/>
                  </a:lnTo>
                  <a:lnTo>
                    <a:pt x="25202" y="6065"/>
                  </a:lnTo>
                  <a:lnTo>
                    <a:pt x="25746" y="6561"/>
                  </a:lnTo>
                  <a:lnTo>
                    <a:pt x="26306" y="7073"/>
                  </a:lnTo>
                  <a:lnTo>
                    <a:pt x="26866" y="7617"/>
                  </a:lnTo>
                  <a:lnTo>
                    <a:pt x="27410" y="8177"/>
                  </a:lnTo>
                  <a:lnTo>
                    <a:pt x="27970" y="8753"/>
                  </a:lnTo>
                  <a:lnTo>
                    <a:pt x="28530" y="9361"/>
                  </a:lnTo>
                  <a:lnTo>
                    <a:pt x="29074" y="10002"/>
                  </a:lnTo>
                  <a:lnTo>
                    <a:pt x="29618" y="10674"/>
                  </a:lnTo>
                  <a:lnTo>
                    <a:pt x="30162" y="11362"/>
                  </a:lnTo>
                  <a:lnTo>
                    <a:pt x="30690" y="12082"/>
                  </a:lnTo>
                  <a:lnTo>
                    <a:pt x="31218" y="12834"/>
                  </a:lnTo>
                  <a:lnTo>
                    <a:pt x="31746" y="13634"/>
                  </a:lnTo>
                  <a:lnTo>
                    <a:pt x="32242" y="14450"/>
                  </a:lnTo>
                  <a:lnTo>
                    <a:pt x="32754" y="15314"/>
                  </a:lnTo>
                  <a:lnTo>
                    <a:pt x="33234" y="16210"/>
                  </a:lnTo>
                  <a:lnTo>
                    <a:pt x="33698" y="17138"/>
                  </a:lnTo>
                  <a:lnTo>
                    <a:pt x="34162" y="18114"/>
                  </a:lnTo>
                  <a:lnTo>
                    <a:pt x="34162" y="1811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8507689" y="3148599"/>
              <a:ext cx="139421" cy="223524"/>
            </a:xfrm>
            <a:custGeom>
              <a:rect b="b" l="l" r="r" t="t"/>
              <a:pathLst>
                <a:path extrusionOk="0" h="31683" w="19762">
                  <a:moveTo>
                    <a:pt x="10593" y="3697"/>
                  </a:moveTo>
                  <a:lnTo>
                    <a:pt x="10593" y="3697"/>
                  </a:lnTo>
                  <a:lnTo>
                    <a:pt x="11089" y="4769"/>
                  </a:lnTo>
                  <a:lnTo>
                    <a:pt x="11761" y="6177"/>
                  </a:lnTo>
                  <a:lnTo>
                    <a:pt x="12561" y="7857"/>
                  </a:lnTo>
                  <a:lnTo>
                    <a:pt x="13473" y="9777"/>
                  </a:lnTo>
                  <a:lnTo>
                    <a:pt x="14449" y="11874"/>
                  </a:lnTo>
                  <a:lnTo>
                    <a:pt x="14945" y="12962"/>
                  </a:lnTo>
                  <a:lnTo>
                    <a:pt x="15441" y="14082"/>
                  </a:lnTo>
                  <a:lnTo>
                    <a:pt x="15937" y="15234"/>
                  </a:lnTo>
                  <a:lnTo>
                    <a:pt x="16417" y="16370"/>
                  </a:lnTo>
                  <a:lnTo>
                    <a:pt x="16898" y="17538"/>
                  </a:lnTo>
                  <a:lnTo>
                    <a:pt x="17346" y="18690"/>
                  </a:lnTo>
                  <a:lnTo>
                    <a:pt x="17778" y="19826"/>
                  </a:lnTo>
                  <a:lnTo>
                    <a:pt x="18178" y="20962"/>
                  </a:lnTo>
                  <a:lnTo>
                    <a:pt x="18530" y="22066"/>
                  </a:lnTo>
                  <a:lnTo>
                    <a:pt x="18866" y="23138"/>
                  </a:lnTo>
                  <a:lnTo>
                    <a:pt x="19154" y="24194"/>
                  </a:lnTo>
                  <a:lnTo>
                    <a:pt x="19266" y="24690"/>
                  </a:lnTo>
                  <a:lnTo>
                    <a:pt x="19378" y="25202"/>
                  </a:lnTo>
                  <a:lnTo>
                    <a:pt x="19490" y="25682"/>
                  </a:lnTo>
                  <a:lnTo>
                    <a:pt x="19570" y="26146"/>
                  </a:lnTo>
                  <a:lnTo>
                    <a:pt x="19634" y="26611"/>
                  </a:lnTo>
                  <a:lnTo>
                    <a:pt x="19698" y="27059"/>
                  </a:lnTo>
                  <a:lnTo>
                    <a:pt x="19730" y="27491"/>
                  </a:lnTo>
                  <a:lnTo>
                    <a:pt x="19746" y="27907"/>
                  </a:lnTo>
                  <a:lnTo>
                    <a:pt x="19762" y="28307"/>
                  </a:lnTo>
                  <a:lnTo>
                    <a:pt x="19746" y="28675"/>
                  </a:lnTo>
                  <a:lnTo>
                    <a:pt x="19714" y="29043"/>
                  </a:lnTo>
                  <a:lnTo>
                    <a:pt x="19666" y="29379"/>
                  </a:lnTo>
                  <a:lnTo>
                    <a:pt x="19602" y="29699"/>
                  </a:lnTo>
                  <a:lnTo>
                    <a:pt x="19506" y="30003"/>
                  </a:lnTo>
                  <a:lnTo>
                    <a:pt x="19394" y="30291"/>
                  </a:lnTo>
                  <a:lnTo>
                    <a:pt x="19266" y="30547"/>
                  </a:lnTo>
                  <a:lnTo>
                    <a:pt x="19122" y="30771"/>
                  </a:lnTo>
                  <a:lnTo>
                    <a:pt x="18946" y="30995"/>
                  </a:lnTo>
                  <a:lnTo>
                    <a:pt x="18754" y="31171"/>
                  </a:lnTo>
                  <a:lnTo>
                    <a:pt x="18530" y="31331"/>
                  </a:lnTo>
                  <a:lnTo>
                    <a:pt x="18274" y="31475"/>
                  </a:lnTo>
                  <a:lnTo>
                    <a:pt x="18002" y="31571"/>
                  </a:lnTo>
                  <a:lnTo>
                    <a:pt x="18002" y="31571"/>
                  </a:lnTo>
                  <a:lnTo>
                    <a:pt x="17778" y="31635"/>
                  </a:lnTo>
                  <a:lnTo>
                    <a:pt x="17538" y="31667"/>
                  </a:lnTo>
                  <a:lnTo>
                    <a:pt x="17282" y="31683"/>
                  </a:lnTo>
                  <a:lnTo>
                    <a:pt x="17026" y="31667"/>
                  </a:lnTo>
                  <a:lnTo>
                    <a:pt x="16769" y="31619"/>
                  </a:lnTo>
                  <a:lnTo>
                    <a:pt x="16497" y="31571"/>
                  </a:lnTo>
                  <a:lnTo>
                    <a:pt x="16225" y="31475"/>
                  </a:lnTo>
                  <a:lnTo>
                    <a:pt x="15953" y="31363"/>
                  </a:lnTo>
                  <a:lnTo>
                    <a:pt x="15665" y="31235"/>
                  </a:lnTo>
                  <a:lnTo>
                    <a:pt x="15377" y="31091"/>
                  </a:lnTo>
                  <a:lnTo>
                    <a:pt x="15089" y="30915"/>
                  </a:lnTo>
                  <a:lnTo>
                    <a:pt x="14801" y="30723"/>
                  </a:lnTo>
                  <a:lnTo>
                    <a:pt x="14497" y="30515"/>
                  </a:lnTo>
                  <a:lnTo>
                    <a:pt x="14193" y="30291"/>
                  </a:lnTo>
                  <a:lnTo>
                    <a:pt x="13889" y="30051"/>
                  </a:lnTo>
                  <a:lnTo>
                    <a:pt x="13569" y="29779"/>
                  </a:lnTo>
                  <a:lnTo>
                    <a:pt x="13249" y="29507"/>
                  </a:lnTo>
                  <a:lnTo>
                    <a:pt x="12945" y="29203"/>
                  </a:lnTo>
                  <a:lnTo>
                    <a:pt x="12305" y="28563"/>
                  </a:lnTo>
                  <a:lnTo>
                    <a:pt x="11649" y="27875"/>
                  </a:lnTo>
                  <a:lnTo>
                    <a:pt x="10993" y="27123"/>
                  </a:lnTo>
                  <a:lnTo>
                    <a:pt x="10353" y="26338"/>
                  </a:lnTo>
                  <a:lnTo>
                    <a:pt x="9697" y="25506"/>
                  </a:lnTo>
                  <a:lnTo>
                    <a:pt x="9041" y="24626"/>
                  </a:lnTo>
                  <a:lnTo>
                    <a:pt x="8385" y="23730"/>
                  </a:lnTo>
                  <a:lnTo>
                    <a:pt x="7745" y="22802"/>
                  </a:lnTo>
                  <a:lnTo>
                    <a:pt x="7105" y="21858"/>
                  </a:lnTo>
                  <a:lnTo>
                    <a:pt x="6497" y="20882"/>
                  </a:lnTo>
                  <a:lnTo>
                    <a:pt x="5889" y="19906"/>
                  </a:lnTo>
                  <a:lnTo>
                    <a:pt x="5297" y="18914"/>
                  </a:lnTo>
                  <a:lnTo>
                    <a:pt x="4721" y="17938"/>
                  </a:lnTo>
                  <a:lnTo>
                    <a:pt x="4161" y="16946"/>
                  </a:lnTo>
                  <a:lnTo>
                    <a:pt x="3633" y="15970"/>
                  </a:lnTo>
                  <a:lnTo>
                    <a:pt x="3121" y="15010"/>
                  </a:lnTo>
                  <a:lnTo>
                    <a:pt x="2641" y="14066"/>
                  </a:lnTo>
                  <a:lnTo>
                    <a:pt x="2193" y="13154"/>
                  </a:lnTo>
                  <a:lnTo>
                    <a:pt x="1777" y="12258"/>
                  </a:lnTo>
                  <a:lnTo>
                    <a:pt x="1393" y="11393"/>
                  </a:lnTo>
                  <a:lnTo>
                    <a:pt x="1040" y="10577"/>
                  </a:lnTo>
                  <a:lnTo>
                    <a:pt x="736" y="9809"/>
                  </a:lnTo>
                  <a:lnTo>
                    <a:pt x="464" y="9073"/>
                  </a:lnTo>
                  <a:lnTo>
                    <a:pt x="464" y="9073"/>
                  </a:lnTo>
                  <a:lnTo>
                    <a:pt x="352" y="8721"/>
                  </a:lnTo>
                  <a:lnTo>
                    <a:pt x="256" y="8385"/>
                  </a:lnTo>
                  <a:lnTo>
                    <a:pt x="176" y="8033"/>
                  </a:lnTo>
                  <a:lnTo>
                    <a:pt x="96" y="7697"/>
                  </a:lnTo>
                  <a:lnTo>
                    <a:pt x="48" y="7361"/>
                  </a:lnTo>
                  <a:lnTo>
                    <a:pt x="16" y="7025"/>
                  </a:lnTo>
                  <a:lnTo>
                    <a:pt x="0" y="6705"/>
                  </a:lnTo>
                  <a:lnTo>
                    <a:pt x="0" y="6369"/>
                  </a:lnTo>
                  <a:lnTo>
                    <a:pt x="16" y="6049"/>
                  </a:lnTo>
                  <a:lnTo>
                    <a:pt x="32" y="5745"/>
                  </a:lnTo>
                  <a:lnTo>
                    <a:pt x="80" y="5441"/>
                  </a:lnTo>
                  <a:lnTo>
                    <a:pt x="128" y="5137"/>
                  </a:lnTo>
                  <a:lnTo>
                    <a:pt x="192" y="4833"/>
                  </a:lnTo>
                  <a:lnTo>
                    <a:pt x="272" y="4545"/>
                  </a:lnTo>
                  <a:lnTo>
                    <a:pt x="368" y="4257"/>
                  </a:lnTo>
                  <a:lnTo>
                    <a:pt x="464" y="3985"/>
                  </a:lnTo>
                  <a:lnTo>
                    <a:pt x="576" y="3713"/>
                  </a:lnTo>
                  <a:lnTo>
                    <a:pt x="704" y="3457"/>
                  </a:lnTo>
                  <a:lnTo>
                    <a:pt x="832" y="3201"/>
                  </a:lnTo>
                  <a:lnTo>
                    <a:pt x="976" y="2961"/>
                  </a:lnTo>
                  <a:lnTo>
                    <a:pt x="1121" y="2721"/>
                  </a:lnTo>
                  <a:lnTo>
                    <a:pt x="1281" y="2481"/>
                  </a:lnTo>
                  <a:lnTo>
                    <a:pt x="1457" y="2257"/>
                  </a:lnTo>
                  <a:lnTo>
                    <a:pt x="1633" y="2049"/>
                  </a:lnTo>
                  <a:lnTo>
                    <a:pt x="1809" y="1841"/>
                  </a:lnTo>
                  <a:lnTo>
                    <a:pt x="2001" y="1649"/>
                  </a:lnTo>
                  <a:lnTo>
                    <a:pt x="2209" y="1457"/>
                  </a:lnTo>
                  <a:lnTo>
                    <a:pt x="2417" y="1281"/>
                  </a:lnTo>
                  <a:lnTo>
                    <a:pt x="2625" y="1121"/>
                  </a:lnTo>
                  <a:lnTo>
                    <a:pt x="2849" y="961"/>
                  </a:lnTo>
                  <a:lnTo>
                    <a:pt x="3057" y="817"/>
                  </a:lnTo>
                  <a:lnTo>
                    <a:pt x="3297" y="689"/>
                  </a:lnTo>
                  <a:lnTo>
                    <a:pt x="3521" y="561"/>
                  </a:lnTo>
                  <a:lnTo>
                    <a:pt x="3761" y="449"/>
                  </a:lnTo>
                  <a:lnTo>
                    <a:pt x="4001" y="353"/>
                  </a:lnTo>
                  <a:lnTo>
                    <a:pt x="4241" y="257"/>
                  </a:lnTo>
                  <a:lnTo>
                    <a:pt x="4481" y="193"/>
                  </a:lnTo>
                  <a:lnTo>
                    <a:pt x="4737" y="129"/>
                  </a:lnTo>
                  <a:lnTo>
                    <a:pt x="4977" y="65"/>
                  </a:lnTo>
                  <a:lnTo>
                    <a:pt x="5233" y="33"/>
                  </a:lnTo>
                  <a:lnTo>
                    <a:pt x="5489" y="17"/>
                  </a:lnTo>
                  <a:lnTo>
                    <a:pt x="5729" y="1"/>
                  </a:lnTo>
                  <a:lnTo>
                    <a:pt x="5985" y="1"/>
                  </a:lnTo>
                  <a:lnTo>
                    <a:pt x="6241" y="17"/>
                  </a:lnTo>
                  <a:lnTo>
                    <a:pt x="6497" y="49"/>
                  </a:lnTo>
                  <a:lnTo>
                    <a:pt x="6737" y="97"/>
                  </a:lnTo>
                  <a:lnTo>
                    <a:pt x="6993" y="161"/>
                  </a:lnTo>
                  <a:lnTo>
                    <a:pt x="7233" y="225"/>
                  </a:lnTo>
                  <a:lnTo>
                    <a:pt x="7489" y="321"/>
                  </a:lnTo>
                  <a:lnTo>
                    <a:pt x="7729" y="433"/>
                  </a:lnTo>
                  <a:lnTo>
                    <a:pt x="7969" y="545"/>
                  </a:lnTo>
                  <a:lnTo>
                    <a:pt x="8193" y="689"/>
                  </a:lnTo>
                  <a:lnTo>
                    <a:pt x="8433" y="833"/>
                  </a:lnTo>
                  <a:lnTo>
                    <a:pt x="8657" y="1009"/>
                  </a:lnTo>
                  <a:lnTo>
                    <a:pt x="8881" y="1201"/>
                  </a:lnTo>
                  <a:lnTo>
                    <a:pt x="9105" y="1409"/>
                  </a:lnTo>
                  <a:lnTo>
                    <a:pt x="9313" y="1633"/>
                  </a:lnTo>
                  <a:lnTo>
                    <a:pt x="9521" y="1873"/>
                  </a:lnTo>
                  <a:lnTo>
                    <a:pt x="9713" y="2129"/>
                  </a:lnTo>
                  <a:lnTo>
                    <a:pt x="9905" y="2401"/>
                  </a:lnTo>
                  <a:lnTo>
                    <a:pt x="10097" y="2689"/>
                  </a:lnTo>
                  <a:lnTo>
                    <a:pt x="10273" y="3009"/>
                  </a:lnTo>
                  <a:lnTo>
                    <a:pt x="10433" y="3345"/>
                  </a:lnTo>
                  <a:lnTo>
                    <a:pt x="10593" y="3697"/>
                  </a:lnTo>
                  <a:lnTo>
                    <a:pt x="10593" y="369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8438713" y="3424491"/>
              <a:ext cx="146314" cy="443428"/>
            </a:xfrm>
            <a:custGeom>
              <a:rect b="b" l="l" r="r" t="t"/>
              <a:pathLst>
                <a:path extrusionOk="0" h="62853" w="20739">
                  <a:moveTo>
                    <a:pt x="15138" y="6641"/>
                  </a:moveTo>
                  <a:lnTo>
                    <a:pt x="15138" y="6641"/>
                  </a:lnTo>
                  <a:lnTo>
                    <a:pt x="15266" y="7009"/>
                  </a:lnTo>
                  <a:lnTo>
                    <a:pt x="15410" y="7425"/>
                  </a:lnTo>
                  <a:lnTo>
                    <a:pt x="15682" y="8353"/>
                  </a:lnTo>
                  <a:lnTo>
                    <a:pt x="15970" y="9409"/>
                  </a:lnTo>
                  <a:lnTo>
                    <a:pt x="16258" y="10593"/>
                  </a:lnTo>
                  <a:lnTo>
                    <a:pt x="16546" y="11873"/>
                  </a:lnTo>
                  <a:lnTo>
                    <a:pt x="16834" y="13265"/>
                  </a:lnTo>
                  <a:lnTo>
                    <a:pt x="17138" y="14753"/>
                  </a:lnTo>
                  <a:lnTo>
                    <a:pt x="17426" y="16321"/>
                  </a:lnTo>
                  <a:lnTo>
                    <a:pt x="17698" y="17954"/>
                  </a:lnTo>
                  <a:lnTo>
                    <a:pt x="17986" y="19666"/>
                  </a:lnTo>
                  <a:lnTo>
                    <a:pt x="18258" y="21426"/>
                  </a:lnTo>
                  <a:lnTo>
                    <a:pt x="18530" y="23250"/>
                  </a:lnTo>
                  <a:lnTo>
                    <a:pt x="18786" y="25090"/>
                  </a:lnTo>
                  <a:lnTo>
                    <a:pt x="19042" y="26978"/>
                  </a:lnTo>
                  <a:lnTo>
                    <a:pt x="19266" y="28882"/>
                  </a:lnTo>
                  <a:lnTo>
                    <a:pt x="19490" y="30802"/>
                  </a:lnTo>
                  <a:lnTo>
                    <a:pt x="19698" y="32723"/>
                  </a:lnTo>
                  <a:lnTo>
                    <a:pt x="19906" y="34643"/>
                  </a:lnTo>
                  <a:lnTo>
                    <a:pt x="20082" y="36547"/>
                  </a:lnTo>
                  <a:lnTo>
                    <a:pt x="20242" y="38435"/>
                  </a:lnTo>
                  <a:lnTo>
                    <a:pt x="20370" y="40291"/>
                  </a:lnTo>
                  <a:lnTo>
                    <a:pt x="20498" y="42099"/>
                  </a:lnTo>
                  <a:lnTo>
                    <a:pt x="20594" y="43859"/>
                  </a:lnTo>
                  <a:lnTo>
                    <a:pt x="20658" y="45571"/>
                  </a:lnTo>
                  <a:lnTo>
                    <a:pt x="20706" y="47204"/>
                  </a:lnTo>
                  <a:lnTo>
                    <a:pt x="20738" y="48772"/>
                  </a:lnTo>
                  <a:lnTo>
                    <a:pt x="20722" y="50244"/>
                  </a:lnTo>
                  <a:lnTo>
                    <a:pt x="20690" y="51636"/>
                  </a:lnTo>
                  <a:lnTo>
                    <a:pt x="20626" y="52916"/>
                  </a:lnTo>
                  <a:lnTo>
                    <a:pt x="20578" y="53524"/>
                  </a:lnTo>
                  <a:lnTo>
                    <a:pt x="20530" y="54084"/>
                  </a:lnTo>
                  <a:lnTo>
                    <a:pt x="20466" y="54628"/>
                  </a:lnTo>
                  <a:lnTo>
                    <a:pt x="20386" y="55140"/>
                  </a:lnTo>
                  <a:lnTo>
                    <a:pt x="20322" y="55620"/>
                  </a:lnTo>
                  <a:lnTo>
                    <a:pt x="20226" y="56068"/>
                  </a:lnTo>
                  <a:lnTo>
                    <a:pt x="20226" y="56068"/>
                  </a:lnTo>
                  <a:lnTo>
                    <a:pt x="20034" y="56900"/>
                  </a:lnTo>
                  <a:lnTo>
                    <a:pt x="19826" y="57668"/>
                  </a:lnTo>
                  <a:lnTo>
                    <a:pt x="19586" y="58388"/>
                  </a:lnTo>
                  <a:lnTo>
                    <a:pt x="19346" y="59044"/>
                  </a:lnTo>
                  <a:lnTo>
                    <a:pt x="19074" y="59652"/>
                  </a:lnTo>
                  <a:lnTo>
                    <a:pt x="18802" y="60196"/>
                  </a:lnTo>
                  <a:lnTo>
                    <a:pt x="18658" y="60452"/>
                  </a:lnTo>
                  <a:lnTo>
                    <a:pt x="18498" y="60692"/>
                  </a:lnTo>
                  <a:lnTo>
                    <a:pt x="18354" y="60916"/>
                  </a:lnTo>
                  <a:lnTo>
                    <a:pt x="18194" y="61124"/>
                  </a:lnTo>
                  <a:lnTo>
                    <a:pt x="18034" y="61332"/>
                  </a:lnTo>
                  <a:lnTo>
                    <a:pt x="17874" y="61524"/>
                  </a:lnTo>
                  <a:lnTo>
                    <a:pt x="17714" y="61700"/>
                  </a:lnTo>
                  <a:lnTo>
                    <a:pt x="17538" y="61860"/>
                  </a:lnTo>
                  <a:lnTo>
                    <a:pt x="17378" y="62004"/>
                  </a:lnTo>
                  <a:lnTo>
                    <a:pt x="17202" y="62149"/>
                  </a:lnTo>
                  <a:lnTo>
                    <a:pt x="17026" y="62277"/>
                  </a:lnTo>
                  <a:lnTo>
                    <a:pt x="16850" y="62389"/>
                  </a:lnTo>
                  <a:lnTo>
                    <a:pt x="16674" y="62485"/>
                  </a:lnTo>
                  <a:lnTo>
                    <a:pt x="16498" y="62581"/>
                  </a:lnTo>
                  <a:lnTo>
                    <a:pt x="16306" y="62645"/>
                  </a:lnTo>
                  <a:lnTo>
                    <a:pt x="16114" y="62709"/>
                  </a:lnTo>
                  <a:lnTo>
                    <a:pt x="15938" y="62773"/>
                  </a:lnTo>
                  <a:lnTo>
                    <a:pt x="15746" y="62805"/>
                  </a:lnTo>
                  <a:lnTo>
                    <a:pt x="15554" y="62837"/>
                  </a:lnTo>
                  <a:lnTo>
                    <a:pt x="15362" y="62853"/>
                  </a:lnTo>
                  <a:lnTo>
                    <a:pt x="15170" y="62853"/>
                  </a:lnTo>
                  <a:lnTo>
                    <a:pt x="14978" y="62853"/>
                  </a:lnTo>
                  <a:lnTo>
                    <a:pt x="14786" y="62837"/>
                  </a:lnTo>
                  <a:lnTo>
                    <a:pt x="14578" y="62805"/>
                  </a:lnTo>
                  <a:lnTo>
                    <a:pt x="14386" y="62757"/>
                  </a:lnTo>
                  <a:lnTo>
                    <a:pt x="14194" y="62709"/>
                  </a:lnTo>
                  <a:lnTo>
                    <a:pt x="13986" y="62645"/>
                  </a:lnTo>
                  <a:lnTo>
                    <a:pt x="13794" y="62565"/>
                  </a:lnTo>
                  <a:lnTo>
                    <a:pt x="13602" y="62485"/>
                  </a:lnTo>
                  <a:lnTo>
                    <a:pt x="13394" y="62389"/>
                  </a:lnTo>
                  <a:lnTo>
                    <a:pt x="12994" y="62165"/>
                  </a:lnTo>
                  <a:lnTo>
                    <a:pt x="12594" y="61892"/>
                  </a:lnTo>
                  <a:lnTo>
                    <a:pt x="12210" y="61588"/>
                  </a:lnTo>
                  <a:lnTo>
                    <a:pt x="11810" y="61236"/>
                  </a:lnTo>
                  <a:lnTo>
                    <a:pt x="11410" y="60852"/>
                  </a:lnTo>
                  <a:lnTo>
                    <a:pt x="11026" y="60420"/>
                  </a:lnTo>
                  <a:lnTo>
                    <a:pt x="10641" y="59956"/>
                  </a:lnTo>
                  <a:lnTo>
                    <a:pt x="10273" y="59460"/>
                  </a:lnTo>
                  <a:lnTo>
                    <a:pt x="9905" y="58916"/>
                  </a:lnTo>
                  <a:lnTo>
                    <a:pt x="9537" y="58340"/>
                  </a:lnTo>
                  <a:lnTo>
                    <a:pt x="9185" y="57716"/>
                  </a:lnTo>
                  <a:lnTo>
                    <a:pt x="9185" y="57716"/>
                  </a:lnTo>
                  <a:lnTo>
                    <a:pt x="8817" y="57028"/>
                  </a:lnTo>
                  <a:lnTo>
                    <a:pt x="8449" y="56228"/>
                  </a:lnTo>
                  <a:lnTo>
                    <a:pt x="8049" y="55348"/>
                  </a:lnTo>
                  <a:lnTo>
                    <a:pt x="7649" y="54372"/>
                  </a:lnTo>
                  <a:lnTo>
                    <a:pt x="7233" y="53332"/>
                  </a:lnTo>
                  <a:lnTo>
                    <a:pt x="6817" y="52212"/>
                  </a:lnTo>
                  <a:lnTo>
                    <a:pt x="6401" y="51012"/>
                  </a:lnTo>
                  <a:lnTo>
                    <a:pt x="5985" y="49748"/>
                  </a:lnTo>
                  <a:lnTo>
                    <a:pt x="5553" y="48404"/>
                  </a:lnTo>
                  <a:lnTo>
                    <a:pt x="5137" y="47011"/>
                  </a:lnTo>
                  <a:lnTo>
                    <a:pt x="4721" y="45555"/>
                  </a:lnTo>
                  <a:lnTo>
                    <a:pt x="4305" y="44051"/>
                  </a:lnTo>
                  <a:lnTo>
                    <a:pt x="3905" y="42483"/>
                  </a:lnTo>
                  <a:lnTo>
                    <a:pt x="3505" y="40883"/>
                  </a:lnTo>
                  <a:lnTo>
                    <a:pt x="3137" y="39235"/>
                  </a:lnTo>
                  <a:lnTo>
                    <a:pt x="2753" y="37539"/>
                  </a:lnTo>
                  <a:lnTo>
                    <a:pt x="2401" y="35811"/>
                  </a:lnTo>
                  <a:lnTo>
                    <a:pt x="2065" y="34067"/>
                  </a:lnTo>
                  <a:lnTo>
                    <a:pt x="1745" y="32275"/>
                  </a:lnTo>
                  <a:lnTo>
                    <a:pt x="1441" y="30466"/>
                  </a:lnTo>
                  <a:lnTo>
                    <a:pt x="1169" y="28626"/>
                  </a:lnTo>
                  <a:lnTo>
                    <a:pt x="913" y="26786"/>
                  </a:lnTo>
                  <a:lnTo>
                    <a:pt x="689" y="24930"/>
                  </a:lnTo>
                  <a:lnTo>
                    <a:pt x="497" y="23058"/>
                  </a:lnTo>
                  <a:lnTo>
                    <a:pt x="337" y="21186"/>
                  </a:lnTo>
                  <a:lnTo>
                    <a:pt x="193" y="19298"/>
                  </a:lnTo>
                  <a:lnTo>
                    <a:pt x="97" y="17426"/>
                  </a:lnTo>
                  <a:lnTo>
                    <a:pt x="33" y="15553"/>
                  </a:lnTo>
                  <a:lnTo>
                    <a:pt x="17" y="14625"/>
                  </a:lnTo>
                  <a:lnTo>
                    <a:pt x="1" y="13697"/>
                  </a:lnTo>
                  <a:lnTo>
                    <a:pt x="1" y="12769"/>
                  </a:lnTo>
                  <a:lnTo>
                    <a:pt x="17" y="11841"/>
                  </a:lnTo>
                  <a:lnTo>
                    <a:pt x="33" y="10929"/>
                  </a:lnTo>
                  <a:lnTo>
                    <a:pt x="65" y="10017"/>
                  </a:lnTo>
                  <a:lnTo>
                    <a:pt x="113" y="9105"/>
                  </a:lnTo>
                  <a:lnTo>
                    <a:pt x="161" y="8209"/>
                  </a:lnTo>
                  <a:lnTo>
                    <a:pt x="161" y="8209"/>
                  </a:lnTo>
                  <a:lnTo>
                    <a:pt x="209" y="7665"/>
                  </a:lnTo>
                  <a:lnTo>
                    <a:pt x="273" y="7137"/>
                  </a:lnTo>
                  <a:lnTo>
                    <a:pt x="337" y="6641"/>
                  </a:lnTo>
                  <a:lnTo>
                    <a:pt x="433" y="6161"/>
                  </a:lnTo>
                  <a:lnTo>
                    <a:pt x="529" y="5697"/>
                  </a:lnTo>
                  <a:lnTo>
                    <a:pt x="641" y="5265"/>
                  </a:lnTo>
                  <a:lnTo>
                    <a:pt x="769" y="4849"/>
                  </a:lnTo>
                  <a:lnTo>
                    <a:pt x="913" y="4433"/>
                  </a:lnTo>
                  <a:lnTo>
                    <a:pt x="1057" y="4049"/>
                  </a:lnTo>
                  <a:lnTo>
                    <a:pt x="1217" y="3697"/>
                  </a:lnTo>
                  <a:lnTo>
                    <a:pt x="1393" y="3345"/>
                  </a:lnTo>
                  <a:lnTo>
                    <a:pt x="1585" y="3009"/>
                  </a:lnTo>
                  <a:lnTo>
                    <a:pt x="1777" y="2705"/>
                  </a:lnTo>
                  <a:lnTo>
                    <a:pt x="1969" y="2417"/>
                  </a:lnTo>
                  <a:lnTo>
                    <a:pt x="2193" y="2128"/>
                  </a:lnTo>
                  <a:lnTo>
                    <a:pt x="2417" y="1872"/>
                  </a:lnTo>
                  <a:lnTo>
                    <a:pt x="2641" y="1632"/>
                  </a:lnTo>
                  <a:lnTo>
                    <a:pt x="2881" y="1408"/>
                  </a:lnTo>
                  <a:lnTo>
                    <a:pt x="3121" y="1216"/>
                  </a:lnTo>
                  <a:lnTo>
                    <a:pt x="3377" y="1024"/>
                  </a:lnTo>
                  <a:lnTo>
                    <a:pt x="3633" y="848"/>
                  </a:lnTo>
                  <a:lnTo>
                    <a:pt x="3905" y="688"/>
                  </a:lnTo>
                  <a:lnTo>
                    <a:pt x="4177" y="560"/>
                  </a:lnTo>
                  <a:lnTo>
                    <a:pt x="4449" y="432"/>
                  </a:lnTo>
                  <a:lnTo>
                    <a:pt x="4737" y="320"/>
                  </a:lnTo>
                  <a:lnTo>
                    <a:pt x="5025" y="224"/>
                  </a:lnTo>
                  <a:lnTo>
                    <a:pt x="5313" y="160"/>
                  </a:lnTo>
                  <a:lnTo>
                    <a:pt x="5601" y="96"/>
                  </a:lnTo>
                  <a:lnTo>
                    <a:pt x="5905" y="48"/>
                  </a:lnTo>
                  <a:lnTo>
                    <a:pt x="6209" y="16"/>
                  </a:lnTo>
                  <a:lnTo>
                    <a:pt x="6513" y="0"/>
                  </a:lnTo>
                  <a:lnTo>
                    <a:pt x="6817" y="0"/>
                  </a:lnTo>
                  <a:lnTo>
                    <a:pt x="7121" y="16"/>
                  </a:lnTo>
                  <a:lnTo>
                    <a:pt x="7425" y="48"/>
                  </a:lnTo>
                  <a:lnTo>
                    <a:pt x="7729" y="80"/>
                  </a:lnTo>
                  <a:lnTo>
                    <a:pt x="8049" y="144"/>
                  </a:lnTo>
                  <a:lnTo>
                    <a:pt x="8353" y="208"/>
                  </a:lnTo>
                  <a:lnTo>
                    <a:pt x="8657" y="288"/>
                  </a:lnTo>
                  <a:lnTo>
                    <a:pt x="8977" y="384"/>
                  </a:lnTo>
                  <a:lnTo>
                    <a:pt x="9281" y="496"/>
                  </a:lnTo>
                  <a:lnTo>
                    <a:pt x="9585" y="624"/>
                  </a:lnTo>
                  <a:lnTo>
                    <a:pt x="9889" y="752"/>
                  </a:lnTo>
                  <a:lnTo>
                    <a:pt x="10177" y="912"/>
                  </a:lnTo>
                  <a:lnTo>
                    <a:pt x="10481" y="1072"/>
                  </a:lnTo>
                  <a:lnTo>
                    <a:pt x="10769" y="1232"/>
                  </a:lnTo>
                  <a:lnTo>
                    <a:pt x="11058" y="1424"/>
                  </a:lnTo>
                  <a:lnTo>
                    <a:pt x="11346" y="1616"/>
                  </a:lnTo>
                  <a:lnTo>
                    <a:pt x="11634" y="1824"/>
                  </a:lnTo>
                  <a:lnTo>
                    <a:pt x="11906" y="2048"/>
                  </a:lnTo>
                  <a:lnTo>
                    <a:pt x="12178" y="2289"/>
                  </a:lnTo>
                  <a:lnTo>
                    <a:pt x="12434" y="2529"/>
                  </a:lnTo>
                  <a:lnTo>
                    <a:pt x="12690" y="2785"/>
                  </a:lnTo>
                  <a:lnTo>
                    <a:pt x="12946" y="3041"/>
                  </a:lnTo>
                  <a:lnTo>
                    <a:pt x="13186" y="3329"/>
                  </a:lnTo>
                  <a:lnTo>
                    <a:pt x="13426" y="3617"/>
                  </a:lnTo>
                  <a:lnTo>
                    <a:pt x="13650" y="3905"/>
                  </a:lnTo>
                  <a:lnTo>
                    <a:pt x="13874" y="4209"/>
                  </a:lnTo>
                  <a:lnTo>
                    <a:pt x="14082" y="4529"/>
                  </a:lnTo>
                  <a:lnTo>
                    <a:pt x="14290" y="4865"/>
                  </a:lnTo>
                  <a:lnTo>
                    <a:pt x="14482" y="5201"/>
                  </a:lnTo>
                  <a:lnTo>
                    <a:pt x="14658" y="5537"/>
                  </a:lnTo>
                  <a:lnTo>
                    <a:pt x="14834" y="5905"/>
                  </a:lnTo>
                  <a:lnTo>
                    <a:pt x="14994" y="6257"/>
                  </a:lnTo>
                  <a:lnTo>
                    <a:pt x="15138" y="6641"/>
                  </a:lnTo>
                  <a:lnTo>
                    <a:pt x="15138" y="664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8315443" y="3410043"/>
              <a:ext cx="134341" cy="475824"/>
            </a:xfrm>
            <a:custGeom>
              <a:rect b="b" l="l" r="r" t="t"/>
              <a:pathLst>
                <a:path extrusionOk="0" h="67445" w="19042">
                  <a:moveTo>
                    <a:pt x="2945" y="9057"/>
                  </a:moveTo>
                  <a:lnTo>
                    <a:pt x="2945" y="9057"/>
                  </a:lnTo>
                  <a:lnTo>
                    <a:pt x="2657" y="10033"/>
                  </a:lnTo>
                  <a:lnTo>
                    <a:pt x="2385" y="11009"/>
                  </a:lnTo>
                  <a:lnTo>
                    <a:pt x="2145" y="11969"/>
                  </a:lnTo>
                  <a:lnTo>
                    <a:pt x="1905" y="12945"/>
                  </a:lnTo>
                  <a:lnTo>
                    <a:pt x="1681" y="13921"/>
                  </a:lnTo>
                  <a:lnTo>
                    <a:pt x="1473" y="14897"/>
                  </a:lnTo>
                  <a:lnTo>
                    <a:pt x="1281" y="15857"/>
                  </a:lnTo>
                  <a:lnTo>
                    <a:pt x="1105" y="16833"/>
                  </a:lnTo>
                  <a:lnTo>
                    <a:pt x="945" y="17809"/>
                  </a:lnTo>
                  <a:lnTo>
                    <a:pt x="801" y="18769"/>
                  </a:lnTo>
                  <a:lnTo>
                    <a:pt x="657" y="19746"/>
                  </a:lnTo>
                  <a:lnTo>
                    <a:pt x="545" y="20706"/>
                  </a:lnTo>
                  <a:lnTo>
                    <a:pt x="433" y="21682"/>
                  </a:lnTo>
                  <a:lnTo>
                    <a:pt x="337" y="22642"/>
                  </a:lnTo>
                  <a:lnTo>
                    <a:pt x="257" y="23602"/>
                  </a:lnTo>
                  <a:lnTo>
                    <a:pt x="193" y="24562"/>
                  </a:lnTo>
                  <a:lnTo>
                    <a:pt x="129" y="25506"/>
                  </a:lnTo>
                  <a:lnTo>
                    <a:pt x="81" y="26466"/>
                  </a:lnTo>
                  <a:lnTo>
                    <a:pt x="49" y="27410"/>
                  </a:lnTo>
                  <a:lnTo>
                    <a:pt x="17" y="28354"/>
                  </a:lnTo>
                  <a:lnTo>
                    <a:pt x="1" y="29282"/>
                  </a:lnTo>
                  <a:lnTo>
                    <a:pt x="1" y="30226"/>
                  </a:lnTo>
                  <a:lnTo>
                    <a:pt x="17" y="32066"/>
                  </a:lnTo>
                  <a:lnTo>
                    <a:pt x="65" y="33890"/>
                  </a:lnTo>
                  <a:lnTo>
                    <a:pt x="145" y="35683"/>
                  </a:lnTo>
                  <a:lnTo>
                    <a:pt x="273" y="37459"/>
                  </a:lnTo>
                  <a:lnTo>
                    <a:pt x="417" y="39203"/>
                  </a:lnTo>
                  <a:lnTo>
                    <a:pt x="577" y="40899"/>
                  </a:lnTo>
                  <a:lnTo>
                    <a:pt x="769" y="42563"/>
                  </a:lnTo>
                  <a:lnTo>
                    <a:pt x="993" y="44195"/>
                  </a:lnTo>
                  <a:lnTo>
                    <a:pt x="1217" y="45779"/>
                  </a:lnTo>
                  <a:lnTo>
                    <a:pt x="1457" y="47331"/>
                  </a:lnTo>
                  <a:lnTo>
                    <a:pt x="1713" y="48819"/>
                  </a:lnTo>
                  <a:lnTo>
                    <a:pt x="1985" y="50276"/>
                  </a:lnTo>
                  <a:lnTo>
                    <a:pt x="2257" y="51668"/>
                  </a:lnTo>
                  <a:lnTo>
                    <a:pt x="2529" y="52996"/>
                  </a:lnTo>
                  <a:lnTo>
                    <a:pt x="2801" y="54292"/>
                  </a:lnTo>
                  <a:lnTo>
                    <a:pt x="3089" y="55508"/>
                  </a:lnTo>
                  <a:lnTo>
                    <a:pt x="3361" y="56676"/>
                  </a:lnTo>
                  <a:lnTo>
                    <a:pt x="3873" y="58788"/>
                  </a:lnTo>
                  <a:lnTo>
                    <a:pt x="4337" y="60644"/>
                  </a:lnTo>
                  <a:lnTo>
                    <a:pt x="4337" y="60644"/>
                  </a:lnTo>
                  <a:lnTo>
                    <a:pt x="4449" y="61060"/>
                  </a:lnTo>
                  <a:lnTo>
                    <a:pt x="4577" y="61460"/>
                  </a:lnTo>
                  <a:lnTo>
                    <a:pt x="4705" y="61844"/>
                  </a:lnTo>
                  <a:lnTo>
                    <a:pt x="4833" y="62228"/>
                  </a:lnTo>
                  <a:lnTo>
                    <a:pt x="4961" y="62596"/>
                  </a:lnTo>
                  <a:lnTo>
                    <a:pt x="5105" y="62948"/>
                  </a:lnTo>
                  <a:lnTo>
                    <a:pt x="5249" y="63284"/>
                  </a:lnTo>
                  <a:lnTo>
                    <a:pt x="5409" y="63604"/>
                  </a:lnTo>
                  <a:lnTo>
                    <a:pt x="5569" y="63908"/>
                  </a:lnTo>
                  <a:lnTo>
                    <a:pt x="5729" y="64197"/>
                  </a:lnTo>
                  <a:lnTo>
                    <a:pt x="5905" y="64485"/>
                  </a:lnTo>
                  <a:lnTo>
                    <a:pt x="6065" y="64757"/>
                  </a:lnTo>
                  <a:lnTo>
                    <a:pt x="6241" y="65013"/>
                  </a:lnTo>
                  <a:lnTo>
                    <a:pt x="6433" y="65253"/>
                  </a:lnTo>
                  <a:lnTo>
                    <a:pt x="6609" y="65477"/>
                  </a:lnTo>
                  <a:lnTo>
                    <a:pt x="6801" y="65701"/>
                  </a:lnTo>
                  <a:lnTo>
                    <a:pt x="6993" y="65909"/>
                  </a:lnTo>
                  <a:lnTo>
                    <a:pt x="7185" y="66101"/>
                  </a:lnTo>
                  <a:lnTo>
                    <a:pt x="7377" y="66277"/>
                  </a:lnTo>
                  <a:lnTo>
                    <a:pt x="7569" y="66437"/>
                  </a:lnTo>
                  <a:lnTo>
                    <a:pt x="7777" y="66581"/>
                  </a:lnTo>
                  <a:lnTo>
                    <a:pt x="7969" y="66725"/>
                  </a:lnTo>
                  <a:lnTo>
                    <a:pt x="8177" y="66853"/>
                  </a:lnTo>
                  <a:lnTo>
                    <a:pt x="8385" y="66965"/>
                  </a:lnTo>
                  <a:lnTo>
                    <a:pt x="8593" y="67077"/>
                  </a:lnTo>
                  <a:lnTo>
                    <a:pt x="8801" y="67157"/>
                  </a:lnTo>
                  <a:lnTo>
                    <a:pt x="9009" y="67237"/>
                  </a:lnTo>
                  <a:lnTo>
                    <a:pt x="9217" y="67301"/>
                  </a:lnTo>
                  <a:lnTo>
                    <a:pt x="9425" y="67349"/>
                  </a:lnTo>
                  <a:lnTo>
                    <a:pt x="9649" y="67397"/>
                  </a:lnTo>
                  <a:lnTo>
                    <a:pt x="9857" y="67413"/>
                  </a:lnTo>
                  <a:lnTo>
                    <a:pt x="10065" y="67429"/>
                  </a:lnTo>
                  <a:lnTo>
                    <a:pt x="10273" y="67445"/>
                  </a:lnTo>
                  <a:lnTo>
                    <a:pt x="10481" y="67429"/>
                  </a:lnTo>
                  <a:lnTo>
                    <a:pt x="10689" y="67413"/>
                  </a:lnTo>
                  <a:lnTo>
                    <a:pt x="10897" y="67381"/>
                  </a:lnTo>
                  <a:lnTo>
                    <a:pt x="11105" y="67333"/>
                  </a:lnTo>
                  <a:lnTo>
                    <a:pt x="11313" y="67269"/>
                  </a:lnTo>
                  <a:lnTo>
                    <a:pt x="11521" y="67205"/>
                  </a:lnTo>
                  <a:lnTo>
                    <a:pt x="11713" y="67125"/>
                  </a:lnTo>
                  <a:lnTo>
                    <a:pt x="11921" y="67045"/>
                  </a:lnTo>
                  <a:lnTo>
                    <a:pt x="12113" y="66933"/>
                  </a:lnTo>
                  <a:lnTo>
                    <a:pt x="12321" y="66821"/>
                  </a:lnTo>
                  <a:lnTo>
                    <a:pt x="12513" y="66693"/>
                  </a:lnTo>
                  <a:lnTo>
                    <a:pt x="12690" y="66549"/>
                  </a:lnTo>
                  <a:lnTo>
                    <a:pt x="12882" y="66405"/>
                  </a:lnTo>
                  <a:lnTo>
                    <a:pt x="13058" y="66245"/>
                  </a:lnTo>
                  <a:lnTo>
                    <a:pt x="13250" y="66069"/>
                  </a:lnTo>
                  <a:lnTo>
                    <a:pt x="13426" y="65893"/>
                  </a:lnTo>
                  <a:lnTo>
                    <a:pt x="13586" y="65701"/>
                  </a:lnTo>
                  <a:lnTo>
                    <a:pt x="13762" y="65493"/>
                  </a:lnTo>
                  <a:lnTo>
                    <a:pt x="13922" y="65285"/>
                  </a:lnTo>
                  <a:lnTo>
                    <a:pt x="14082" y="65045"/>
                  </a:lnTo>
                  <a:lnTo>
                    <a:pt x="14226" y="64821"/>
                  </a:lnTo>
                  <a:lnTo>
                    <a:pt x="14386" y="64565"/>
                  </a:lnTo>
                  <a:lnTo>
                    <a:pt x="14514" y="64309"/>
                  </a:lnTo>
                  <a:lnTo>
                    <a:pt x="14658" y="64036"/>
                  </a:lnTo>
                  <a:lnTo>
                    <a:pt x="14786" y="63748"/>
                  </a:lnTo>
                  <a:lnTo>
                    <a:pt x="14914" y="63460"/>
                  </a:lnTo>
                  <a:lnTo>
                    <a:pt x="15026" y="63156"/>
                  </a:lnTo>
                  <a:lnTo>
                    <a:pt x="15138" y="62852"/>
                  </a:lnTo>
                  <a:lnTo>
                    <a:pt x="15250" y="62516"/>
                  </a:lnTo>
                  <a:lnTo>
                    <a:pt x="15346" y="62196"/>
                  </a:lnTo>
                  <a:lnTo>
                    <a:pt x="15442" y="61844"/>
                  </a:lnTo>
                  <a:lnTo>
                    <a:pt x="15442" y="61844"/>
                  </a:lnTo>
                  <a:lnTo>
                    <a:pt x="15618" y="61076"/>
                  </a:lnTo>
                  <a:lnTo>
                    <a:pt x="15810" y="60180"/>
                  </a:lnTo>
                  <a:lnTo>
                    <a:pt x="16002" y="59188"/>
                  </a:lnTo>
                  <a:lnTo>
                    <a:pt x="16194" y="58084"/>
                  </a:lnTo>
                  <a:lnTo>
                    <a:pt x="16386" y="56868"/>
                  </a:lnTo>
                  <a:lnTo>
                    <a:pt x="16578" y="55572"/>
                  </a:lnTo>
                  <a:lnTo>
                    <a:pt x="16786" y="54180"/>
                  </a:lnTo>
                  <a:lnTo>
                    <a:pt x="16978" y="52708"/>
                  </a:lnTo>
                  <a:lnTo>
                    <a:pt x="17170" y="51140"/>
                  </a:lnTo>
                  <a:lnTo>
                    <a:pt x="17362" y="49524"/>
                  </a:lnTo>
                  <a:lnTo>
                    <a:pt x="17554" y="47827"/>
                  </a:lnTo>
                  <a:lnTo>
                    <a:pt x="17746" y="46067"/>
                  </a:lnTo>
                  <a:lnTo>
                    <a:pt x="17906" y="44243"/>
                  </a:lnTo>
                  <a:lnTo>
                    <a:pt x="18082" y="42387"/>
                  </a:lnTo>
                  <a:lnTo>
                    <a:pt x="18242" y="40467"/>
                  </a:lnTo>
                  <a:lnTo>
                    <a:pt x="18386" y="38515"/>
                  </a:lnTo>
                  <a:lnTo>
                    <a:pt x="18514" y="36531"/>
                  </a:lnTo>
                  <a:lnTo>
                    <a:pt x="18642" y="34531"/>
                  </a:lnTo>
                  <a:lnTo>
                    <a:pt x="18754" y="32482"/>
                  </a:lnTo>
                  <a:lnTo>
                    <a:pt x="18850" y="30434"/>
                  </a:lnTo>
                  <a:lnTo>
                    <a:pt x="18930" y="28370"/>
                  </a:lnTo>
                  <a:lnTo>
                    <a:pt x="18978" y="26306"/>
                  </a:lnTo>
                  <a:lnTo>
                    <a:pt x="19026" y="24226"/>
                  </a:lnTo>
                  <a:lnTo>
                    <a:pt x="19042" y="22162"/>
                  </a:lnTo>
                  <a:lnTo>
                    <a:pt x="19042" y="20114"/>
                  </a:lnTo>
                  <a:lnTo>
                    <a:pt x="19026" y="18081"/>
                  </a:lnTo>
                  <a:lnTo>
                    <a:pt x="18978" y="16065"/>
                  </a:lnTo>
                  <a:lnTo>
                    <a:pt x="18914" y="14081"/>
                  </a:lnTo>
                  <a:lnTo>
                    <a:pt x="18818" y="12129"/>
                  </a:lnTo>
                  <a:lnTo>
                    <a:pt x="18706" y="10209"/>
                  </a:lnTo>
                  <a:lnTo>
                    <a:pt x="18546" y="8337"/>
                  </a:lnTo>
                  <a:lnTo>
                    <a:pt x="18370" y="6513"/>
                  </a:lnTo>
                  <a:lnTo>
                    <a:pt x="18370" y="6513"/>
                  </a:lnTo>
                  <a:lnTo>
                    <a:pt x="18306" y="5985"/>
                  </a:lnTo>
                  <a:lnTo>
                    <a:pt x="18226" y="5473"/>
                  </a:lnTo>
                  <a:lnTo>
                    <a:pt x="18130" y="4993"/>
                  </a:lnTo>
                  <a:lnTo>
                    <a:pt x="18018" y="4529"/>
                  </a:lnTo>
                  <a:lnTo>
                    <a:pt x="17890" y="4096"/>
                  </a:lnTo>
                  <a:lnTo>
                    <a:pt x="17762" y="3680"/>
                  </a:lnTo>
                  <a:lnTo>
                    <a:pt x="17618" y="3296"/>
                  </a:lnTo>
                  <a:lnTo>
                    <a:pt x="17458" y="2944"/>
                  </a:lnTo>
                  <a:lnTo>
                    <a:pt x="17282" y="2592"/>
                  </a:lnTo>
                  <a:lnTo>
                    <a:pt x="17090" y="2288"/>
                  </a:lnTo>
                  <a:lnTo>
                    <a:pt x="16898" y="1984"/>
                  </a:lnTo>
                  <a:lnTo>
                    <a:pt x="16690" y="1712"/>
                  </a:lnTo>
                  <a:lnTo>
                    <a:pt x="16482" y="1456"/>
                  </a:lnTo>
                  <a:lnTo>
                    <a:pt x="16258" y="1232"/>
                  </a:lnTo>
                  <a:lnTo>
                    <a:pt x="16018" y="1024"/>
                  </a:lnTo>
                  <a:lnTo>
                    <a:pt x="15778" y="832"/>
                  </a:lnTo>
                  <a:lnTo>
                    <a:pt x="15538" y="656"/>
                  </a:lnTo>
                  <a:lnTo>
                    <a:pt x="15282" y="512"/>
                  </a:lnTo>
                  <a:lnTo>
                    <a:pt x="15010" y="384"/>
                  </a:lnTo>
                  <a:lnTo>
                    <a:pt x="14738" y="272"/>
                  </a:lnTo>
                  <a:lnTo>
                    <a:pt x="14466" y="192"/>
                  </a:lnTo>
                  <a:lnTo>
                    <a:pt x="14178" y="112"/>
                  </a:lnTo>
                  <a:lnTo>
                    <a:pt x="13890" y="64"/>
                  </a:lnTo>
                  <a:lnTo>
                    <a:pt x="13602" y="16"/>
                  </a:lnTo>
                  <a:lnTo>
                    <a:pt x="13298" y="0"/>
                  </a:lnTo>
                  <a:lnTo>
                    <a:pt x="12994" y="0"/>
                  </a:lnTo>
                  <a:lnTo>
                    <a:pt x="12690" y="16"/>
                  </a:lnTo>
                  <a:lnTo>
                    <a:pt x="12385" y="48"/>
                  </a:lnTo>
                  <a:lnTo>
                    <a:pt x="12081" y="96"/>
                  </a:lnTo>
                  <a:lnTo>
                    <a:pt x="11761" y="160"/>
                  </a:lnTo>
                  <a:lnTo>
                    <a:pt x="11441" y="224"/>
                  </a:lnTo>
                  <a:lnTo>
                    <a:pt x="11121" y="320"/>
                  </a:lnTo>
                  <a:lnTo>
                    <a:pt x="10817" y="432"/>
                  </a:lnTo>
                  <a:lnTo>
                    <a:pt x="10497" y="560"/>
                  </a:lnTo>
                  <a:lnTo>
                    <a:pt x="10177" y="688"/>
                  </a:lnTo>
                  <a:lnTo>
                    <a:pt x="9857" y="832"/>
                  </a:lnTo>
                  <a:lnTo>
                    <a:pt x="9537" y="992"/>
                  </a:lnTo>
                  <a:lnTo>
                    <a:pt x="9217" y="1168"/>
                  </a:lnTo>
                  <a:lnTo>
                    <a:pt x="8913" y="1360"/>
                  </a:lnTo>
                  <a:lnTo>
                    <a:pt x="8593" y="1552"/>
                  </a:lnTo>
                  <a:lnTo>
                    <a:pt x="8289" y="1776"/>
                  </a:lnTo>
                  <a:lnTo>
                    <a:pt x="7985" y="2000"/>
                  </a:lnTo>
                  <a:lnTo>
                    <a:pt x="7681" y="2224"/>
                  </a:lnTo>
                  <a:lnTo>
                    <a:pt x="7377" y="2464"/>
                  </a:lnTo>
                  <a:lnTo>
                    <a:pt x="7089" y="2720"/>
                  </a:lnTo>
                  <a:lnTo>
                    <a:pt x="6801" y="2992"/>
                  </a:lnTo>
                  <a:lnTo>
                    <a:pt x="6513" y="3264"/>
                  </a:lnTo>
                  <a:lnTo>
                    <a:pt x="6241" y="3552"/>
                  </a:lnTo>
                  <a:lnTo>
                    <a:pt x="5969" y="3840"/>
                  </a:lnTo>
                  <a:lnTo>
                    <a:pt x="5697" y="4144"/>
                  </a:lnTo>
                  <a:lnTo>
                    <a:pt x="5441" y="4449"/>
                  </a:lnTo>
                  <a:lnTo>
                    <a:pt x="5185" y="4769"/>
                  </a:lnTo>
                  <a:lnTo>
                    <a:pt x="4945" y="5089"/>
                  </a:lnTo>
                  <a:lnTo>
                    <a:pt x="4721" y="5425"/>
                  </a:lnTo>
                  <a:lnTo>
                    <a:pt x="4497" y="5761"/>
                  </a:lnTo>
                  <a:lnTo>
                    <a:pt x="4273" y="6113"/>
                  </a:lnTo>
                  <a:lnTo>
                    <a:pt x="4065" y="6465"/>
                  </a:lnTo>
                  <a:lnTo>
                    <a:pt x="3873" y="6817"/>
                  </a:lnTo>
                  <a:lnTo>
                    <a:pt x="3697" y="7185"/>
                  </a:lnTo>
                  <a:lnTo>
                    <a:pt x="3521" y="7553"/>
                  </a:lnTo>
                  <a:lnTo>
                    <a:pt x="3361" y="7921"/>
                  </a:lnTo>
                  <a:lnTo>
                    <a:pt x="3201" y="8305"/>
                  </a:lnTo>
                  <a:lnTo>
                    <a:pt x="3073" y="8673"/>
                  </a:lnTo>
                  <a:lnTo>
                    <a:pt x="2945" y="9057"/>
                  </a:lnTo>
                  <a:lnTo>
                    <a:pt x="2945" y="9057"/>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8488838" y="3802536"/>
              <a:ext cx="98220" cy="219234"/>
            </a:xfrm>
            <a:custGeom>
              <a:rect b="b" l="l" r="r" t="t"/>
              <a:pathLst>
                <a:path extrusionOk="0" h="31075" w="13922">
                  <a:moveTo>
                    <a:pt x="1264" y="2497"/>
                  </a:moveTo>
                  <a:lnTo>
                    <a:pt x="1264" y="2497"/>
                  </a:lnTo>
                  <a:lnTo>
                    <a:pt x="1424" y="2913"/>
                  </a:lnTo>
                  <a:lnTo>
                    <a:pt x="1552" y="3329"/>
                  </a:lnTo>
                  <a:lnTo>
                    <a:pt x="1664" y="3761"/>
                  </a:lnTo>
                  <a:lnTo>
                    <a:pt x="1760" y="4209"/>
                  </a:lnTo>
                  <a:lnTo>
                    <a:pt x="1824" y="4657"/>
                  </a:lnTo>
                  <a:lnTo>
                    <a:pt x="1856" y="5121"/>
                  </a:lnTo>
                  <a:lnTo>
                    <a:pt x="1888" y="5601"/>
                  </a:lnTo>
                  <a:lnTo>
                    <a:pt x="1888" y="6081"/>
                  </a:lnTo>
                  <a:lnTo>
                    <a:pt x="1888" y="6561"/>
                  </a:lnTo>
                  <a:lnTo>
                    <a:pt x="1856" y="7041"/>
                  </a:lnTo>
                  <a:lnTo>
                    <a:pt x="1824" y="7537"/>
                  </a:lnTo>
                  <a:lnTo>
                    <a:pt x="1760" y="8033"/>
                  </a:lnTo>
                  <a:lnTo>
                    <a:pt x="1696" y="8530"/>
                  </a:lnTo>
                  <a:lnTo>
                    <a:pt x="1632" y="9026"/>
                  </a:lnTo>
                  <a:lnTo>
                    <a:pt x="1456" y="10018"/>
                  </a:lnTo>
                  <a:lnTo>
                    <a:pt x="1248" y="10994"/>
                  </a:lnTo>
                  <a:lnTo>
                    <a:pt x="1040" y="11954"/>
                  </a:lnTo>
                  <a:lnTo>
                    <a:pt x="608" y="13762"/>
                  </a:lnTo>
                  <a:lnTo>
                    <a:pt x="416" y="14610"/>
                  </a:lnTo>
                  <a:lnTo>
                    <a:pt x="240" y="15410"/>
                  </a:lnTo>
                  <a:lnTo>
                    <a:pt x="112" y="16130"/>
                  </a:lnTo>
                  <a:lnTo>
                    <a:pt x="64" y="16482"/>
                  </a:lnTo>
                  <a:lnTo>
                    <a:pt x="16" y="16802"/>
                  </a:lnTo>
                  <a:lnTo>
                    <a:pt x="16" y="16802"/>
                  </a:lnTo>
                  <a:lnTo>
                    <a:pt x="0" y="17042"/>
                  </a:lnTo>
                  <a:lnTo>
                    <a:pt x="0" y="17298"/>
                  </a:lnTo>
                  <a:lnTo>
                    <a:pt x="16" y="17586"/>
                  </a:lnTo>
                  <a:lnTo>
                    <a:pt x="48" y="17890"/>
                  </a:lnTo>
                  <a:lnTo>
                    <a:pt x="128" y="18530"/>
                  </a:lnTo>
                  <a:lnTo>
                    <a:pt x="240" y="19250"/>
                  </a:lnTo>
                  <a:lnTo>
                    <a:pt x="384" y="20002"/>
                  </a:lnTo>
                  <a:lnTo>
                    <a:pt x="560" y="20818"/>
                  </a:lnTo>
                  <a:lnTo>
                    <a:pt x="944" y="22546"/>
                  </a:lnTo>
                  <a:lnTo>
                    <a:pt x="1136" y="23443"/>
                  </a:lnTo>
                  <a:lnTo>
                    <a:pt x="1328" y="24371"/>
                  </a:lnTo>
                  <a:lnTo>
                    <a:pt x="1520" y="25299"/>
                  </a:lnTo>
                  <a:lnTo>
                    <a:pt x="1680" y="26227"/>
                  </a:lnTo>
                  <a:lnTo>
                    <a:pt x="1808" y="27139"/>
                  </a:lnTo>
                  <a:lnTo>
                    <a:pt x="1904" y="28051"/>
                  </a:lnTo>
                  <a:lnTo>
                    <a:pt x="1952" y="28499"/>
                  </a:lnTo>
                  <a:lnTo>
                    <a:pt x="1968" y="28931"/>
                  </a:lnTo>
                  <a:lnTo>
                    <a:pt x="1984" y="29363"/>
                  </a:lnTo>
                  <a:lnTo>
                    <a:pt x="1984" y="29795"/>
                  </a:lnTo>
                  <a:lnTo>
                    <a:pt x="1984" y="29795"/>
                  </a:lnTo>
                  <a:lnTo>
                    <a:pt x="2544" y="29923"/>
                  </a:lnTo>
                  <a:lnTo>
                    <a:pt x="3104" y="30067"/>
                  </a:lnTo>
                  <a:lnTo>
                    <a:pt x="4225" y="30371"/>
                  </a:lnTo>
                  <a:lnTo>
                    <a:pt x="5329" y="30659"/>
                  </a:lnTo>
                  <a:lnTo>
                    <a:pt x="5873" y="30787"/>
                  </a:lnTo>
                  <a:lnTo>
                    <a:pt x="6417" y="30899"/>
                  </a:lnTo>
                  <a:lnTo>
                    <a:pt x="6961" y="30979"/>
                  </a:lnTo>
                  <a:lnTo>
                    <a:pt x="7489" y="31043"/>
                  </a:lnTo>
                  <a:lnTo>
                    <a:pt x="8017" y="31075"/>
                  </a:lnTo>
                  <a:lnTo>
                    <a:pt x="8289" y="31075"/>
                  </a:lnTo>
                  <a:lnTo>
                    <a:pt x="8545" y="31075"/>
                  </a:lnTo>
                  <a:lnTo>
                    <a:pt x="8801" y="31043"/>
                  </a:lnTo>
                  <a:lnTo>
                    <a:pt x="9057" y="31027"/>
                  </a:lnTo>
                  <a:lnTo>
                    <a:pt x="9313" y="30979"/>
                  </a:lnTo>
                  <a:lnTo>
                    <a:pt x="9569" y="30931"/>
                  </a:lnTo>
                  <a:lnTo>
                    <a:pt x="9825" y="30867"/>
                  </a:lnTo>
                  <a:lnTo>
                    <a:pt x="10081" y="30787"/>
                  </a:lnTo>
                  <a:lnTo>
                    <a:pt x="10321" y="30707"/>
                  </a:lnTo>
                  <a:lnTo>
                    <a:pt x="10577" y="30595"/>
                  </a:lnTo>
                  <a:lnTo>
                    <a:pt x="10577" y="30595"/>
                  </a:lnTo>
                  <a:lnTo>
                    <a:pt x="11121" y="29011"/>
                  </a:lnTo>
                  <a:lnTo>
                    <a:pt x="11681" y="27331"/>
                  </a:lnTo>
                  <a:lnTo>
                    <a:pt x="12241" y="25587"/>
                  </a:lnTo>
                  <a:lnTo>
                    <a:pt x="12513" y="24723"/>
                  </a:lnTo>
                  <a:lnTo>
                    <a:pt x="12769" y="23859"/>
                  </a:lnTo>
                  <a:lnTo>
                    <a:pt x="13009" y="22994"/>
                  </a:lnTo>
                  <a:lnTo>
                    <a:pt x="13233" y="22162"/>
                  </a:lnTo>
                  <a:lnTo>
                    <a:pt x="13425" y="21346"/>
                  </a:lnTo>
                  <a:lnTo>
                    <a:pt x="13601" y="20562"/>
                  </a:lnTo>
                  <a:lnTo>
                    <a:pt x="13729" y="19810"/>
                  </a:lnTo>
                  <a:lnTo>
                    <a:pt x="13841" y="19106"/>
                  </a:lnTo>
                  <a:lnTo>
                    <a:pt x="13905" y="18450"/>
                  </a:lnTo>
                  <a:lnTo>
                    <a:pt x="13921" y="18146"/>
                  </a:lnTo>
                  <a:lnTo>
                    <a:pt x="13921" y="17842"/>
                  </a:lnTo>
                  <a:lnTo>
                    <a:pt x="13921" y="17842"/>
                  </a:lnTo>
                  <a:lnTo>
                    <a:pt x="13921" y="17058"/>
                  </a:lnTo>
                  <a:lnTo>
                    <a:pt x="13873" y="16146"/>
                  </a:lnTo>
                  <a:lnTo>
                    <a:pt x="13825" y="15170"/>
                  </a:lnTo>
                  <a:lnTo>
                    <a:pt x="13745" y="14114"/>
                  </a:lnTo>
                  <a:lnTo>
                    <a:pt x="13585" y="11890"/>
                  </a:lnTo>
                  <a:lnTo>
                    <a:pt x="13393" y="9602"/>
                  </a:lnTo>
                  <a:lnTo>
                    <a:pt x="13233" y="7377"/>
                  </a:lnTo>
                  <a:lnTo>
                    <a:pt x="13153" y="6321"/>
                  </a:lnTo>
                  <a:lnTo>
                    <a:pt x="13105" y="5361"/>
                  </a:lnTo>
                  <a:lnTo>
                    <a:pt x="13073" y="4465"/>
                  </a:lnTo>
                  <a:lnTo>
                    <a:pt x="13057" y="3681"/>
                  </a:lnTo>
                  <a:lnTo>
                    <a:pt x="13073" y="3009"/>
                  </a:lnTo>
                  <a:lnTo>
                    <a:pt x="13089" y="2721"/>
                  </a:lnTo>
                  <a:lnTo>
                    <a:pt x="13121" y="2481"/>
                  </a:lnTo>
                  <a:lnTo>
                    <a:pt x="13121" y="2481"/>
                  </a:lnTo>
                  <a:lnTo>
                    <a:pt x="13121" y="2369"/>
                  </a:lnTo>
                  <a:lnTo>
                    <a:pt x="13121" y="2257"/>
                  </a:lnTo>
                  <a:lnTo>
                    <a:pt x="13089" y="2145"/>
                  </a:lnTo>
                  <a:lnTo>
                    <a:pt x="13041" y="2033"/>
                  </a:lnTo>
                  <a:lnTo>
                    <a:pt x="12977" y="1921"/>
                  </a:lnTo>
                  <a:lnTo>
                    <a:pt x="12897" y="1825"/>
                  </a:lnTo>
                  <a:lnTo>
                    <a:pt x="12801" y="1713"/>
                  </a:lnTo>
                  <a:lnTo>
                    <a:pt x="12705" y="1617"/>
                  </a:lnTo>
                  <a:lnTo>
                    <a:pt x="12577" y="1521"/>
                  </a:lnTo>
                  <a:lnTo>
                    <a:pt x="12433" y="1409"/>
                  </a:lnTo>
                  <a:lnTo>
                    <a:pt x="12129" y="1233"/>
                  </a:lnTo>
                  <a:lnTo>
                    <a:pt x="11777" y="1041"/>
                  </a:lnTo>
                  <a:lnTo>
                    <a:pt x="11377" y="881"/>
                  </a:lnTo>
                  <a:lnTo>
                    <a:pt x="10929" y="721"/>
                  </a:lnTo>
                  <a:lnTo>
                    <a:pt x="10465" y="577"/>
                  </a:lnTo>
                  <a:lnTo>
                    <a:pt x="9969" y="449"/>
                  </a:lnTo>
                  <a:lnTo>
                    <a:pt x="9441" y="337"/>
                  </a:lnTo>
                  <a:lnTo>
                    <a:pt x="8897" y="241"/>
                  </a:lnTo>
                  <a:lnTo>
                    <a:pt x="8353" y="145"/>
                  </a:lnTo>
                  <a:lnTo>
                    <a:pt x="7793" y="81"/>
                  </a:lnTo>
                  <a:lnTo>
                    <a:pt x="7217" y="33"/>
                  </a:lnTo>
                  <a:lnTo>
                    <a:pt x="6641" y="1"/>
                  </a:lnTo>
                  <a:lnTo>
                    <a:pt x="6081" y="1"/>
                  </a:lnTo>
                  <a:lnTo>
                    <a:pt x="5521" y="17"/>
                  </a:lnTo>
                  <a:lnTo>
                    <a:pt x="4977" y="49"/>
                  </a:lnTo>
                  <a:lnTo>
                    <a:pt x="4465" y="97"/>
                  </a:lnTo>
                  <a:lnTo>
                    <a:pt x="3953" y="177"/>
                  </a:lnTo>
                  <a:lnTo>
                    <a:pt x="3488" y="289"/>
                  </a:lnTo>
                  <a:lnTo>
                    <a:pt x="3040" y="417"/>
                  </a:lnTo>
                  <a:lnTo>
                    <a:pt x="2832" y="497"/>
                  </a:lnTo>
                  <a:lnTo>
                    <a:pt x="2640" y="577"/>
                  </a:lnTo>
                  <a:lnTo>
                    <a:pt x="2448" y="673"/>
                  </a:lnTo>
                  <a:lnTo>
                    <a:pt x="2288" y="769"/>
                  </a:lnTo>
                  <a:lnTo>
                    <a:pt x="2112" y="865"/>
                  </a:lnTo>
                  <a:lnTo>
                    <a:pt x="1968" y="977"/>
                  </a:lnTo>
                  <a:lnTo>
                    <a:pt x="1824" y="1089"/>
                  </a:lnTo>
                  <a:lnTo>
                    <a:pt x="1712" y="1217"/>
                  </a:lnTo>
                  <a:lnTo>
                    <a:pt x="1600" y="1345"/>
                  </a:lnTo>
                  <a:lnTo>
                    <a:pt x="1504" y="1489"/>
                  </a:lnTo>
                  <a:lnTo>
                    <a:pt x="1424" y="1633"/>
                  </a:lnTo>
                  <a:lnTo>
                    <a:pt x="1344" y="1793"/>
                  </a:lnTo>
                  <a:lnTo>
                    <a:pt x="1296" y="1953"/>
                  </a:lnTo>
                  <a:lnTo>
                    <a:pt x="1264" y="2129"/>
                  </a:lnTo>
                  <a:lnTo>
                    <a:pt x="1264" y="2305"/>
                  </a:lnTo>
                  <a:lnTo>
                    <a:pt x="1264" y="2497"/>
                  </a:lnTo>
                  <a:lnTo>
                    <a:pt x="1264" y="2497"/>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8329778" y="3814395"/>
              <a:ext cx="101155" cy="315866"/>
            </a:xfrm>
            <a:custGeom>
              <a:rect b="b" l="l" r="r" t="t"/>
              <a:pathLst>
                <a:path extrusionOk="0" h="44772" w="14338">
                  <a:moveTo>
                    <a:pt x="14322" y="2176"/>
                  </a:moveTo>
                  <a:lnTo>
                    <a:pt x="14322" y="2176"/>
                  </a:lnTo>
                  <a:lnTo>
                    <a:pt x="14162" y="2752"/>
                  </a:lnTo>
                  <a:lnTo>
                    <a:pt x="14018" y="3328"/>
                  </a:lnTo>
                  <a:lnTo>
                    <a:pt x="13906" y="3920"/>
                  </a:lnTo>
                  <a:lnTo>
                    <a:pt x="13794" y="4496"/>
                  </a:lnTo>
                  <a:lnTo>
                    <a:pt x="13698" y="5072"/>
                  </a:lnTo>
                  <a:lnTo>
                    <a:pt x="13618" y="5632"/>
                  </a:lnTo>
                  <a:lnTo>
                    <a:pt x="13554" y="6208"/>
                  </a:lnTo>
                  <a:lnTo>
                    <a:pt x="13490" y="6769"/>
                  </a:lnTo>
                  <a:lnTo>
                    <a:pt x="13458" y="7329"/>
                  </a:lnTo>
                  <a:lnTo>
                    <a:pt x="13426" y="7873"/>
                  </a:lnTo>
                  <a:lnTo>
                    <a:pt x="13394" y="8961"/>
                  </a:lnTo>
                  <a:lnTo>
                    <a:pt x="13394" y="10017"/>
                  </a:lnTo>
                  <a:lnTo>
                    <a:pt x="13426" y="11041"/>
                  </a:lnTo>
                  <a:lnTo>
                    <a:pt x="13490" y="12049"/>
                  </a:lnTo>
                  <a:lnTo>
                    <a:pt x="13554" y="12993"/>
                  </a:lnTo>
                  <a:lnTo>
                    <a:pt x="13714" y="14785"/>
                  </a:lnTo>
                  <a:lnTo>
                    <a:pt x="13874" y="16369"/>
                  </a:lnTo>
                  <a:lnTo>
                    <a:pt x="13922" y="17089"/>
                  </a:lnTo>
                  <a:lnTo>
                    <a:pt x="13954" y="17745"/>
                  </a:lnTo>
                  <a:lnTo>
                    <a:pt x="13954" y="17745"/>
                  </a:lnTo>
                  <a:lnTo>
                    <a:pt x="13954" y="18097"/>
                  </a:lnTo>
                  <a:lnTo>
                    <a:pt x="13938" y="18529"/>
                  </a:lnTo>
                  <a:lnTo>
                    <a:pt x="13874" y="19617"/>
                  </a:lnTo>
                  <a:lnTo>
                    <a:pt x="13746" y="20977"/>
                  </a:lnTo>
                  <a:lnTo>
                    <a:pt x="13586" y="22546"/>
                  </a:lnTo>
                  <a:lnTo>
                    <a:pt x="13378" y="24274"/>
                  </a:lnTo>
                  <a:lnTo>
                    <a:pt x="13170" y="26146"/>
                  </a:lnTo>
                  <a:lnTo>
                    <a:pt x="12674" y="30082"/>
                  </a:lnTo>
                  <a:lnTo>
                    <a:pt x="12194" y="34002"/>
                  </a:lnTo>
                  <a:lnTo>
                    <a:pt x="11970" y="35842"/>
                  </a:lnTo>
                  <a:lnTo>
                    <a:pt x="11778" y="37555"/>
                  </a:lnTo>
                  <a:lnTo>
                    <a:pt x="11618" y="39091"/>
                  </a:lnTo>
                  <a:lnTo>
                    <a:pt x="11506" y="40403"/>
                  </a:lnTo>
                  <a:lnTo>
                    <a:pt x="11442" y="41443"/>
                  </a:lnTo>
                  <a:lnTo>
                    <a:pt x="11426" y="41843"/>
                  </a:lnTo>
                  <a:lnTo>
                    <a:pt x="11426" y="42163"/>
                  </a:lnTo>
                  <a:lnTo>
                    <a:pt x="11426" y="42163"/>
                  </a:lnTo>
                  <a:lnTo>
                    <a:pt x="11442" y="42307"/>
                  </a:lnTo>
                  <a:lnTo>
                    <a:pt x="11426" y="42435"/>
                  </a:lnTo>
                  <a:lnTo>
                    <a:pt x="11410" y="42579"/>
                  </a:lnTo>
                  <a:lnTo>
                    <a:pt x="11378" y="42707"/>
                  </a:lnTo>
                  <a:lnTo>
                    <a:pt x="11330" y="42819"/>
                  </a:lnTo>
                  <a:lnTo>
                    <a:pt x="11282" y="42947"/>
                  </a:lnTo>
                  <a:lnTo>
                    <a:pt x="11170" y="43187"/>
                  </a:lnTo>
                  <a:lnTo>
                    <a:pt x="11010" y="43395"/>
                  </a:lnTo>
                  <a:lnTo>
                    <a:pt x="10818" y="43603"/>
                  </a:lnTo>
                  <a:lnTo>
                    <a:pt x="10594" y="43795"/>
                  </a:lnTo>
                  <a:lnTo>
                    <a:pt x="10353" y="43971"/>
                  </a:lnTo>
                  <a:lnTo>
                    <a:pt x="10097" y="44131"/>
                  </a:lnTo>
                  <a:lnTo>
                    <a:pt x="9809" y="44275"/>
                  </a:lnTo>
                  <a:lnTo>
                    <a:pt x="9505" y="44387"/>
                  </a:lnTo>
                  <a:lnTo>
                    <a:pt x="9185" y="44499"/>
                  </a:lnTo>
                  <a:lnTo>
                    <a:pt x="8849" y="44595"/>
                  </a:lnTo>
                  <a:lnTo>
                    <a:pt x="8497" y="44659"/>
                  </a:lnTo>
                  <a:lnTo>
                    <a:pt x="8145" y="44723"/>
                  </a:lnTo>
                  <a:lnTo>
                    <a:pt x="7793" y="44755"/>
                  </a:lnTo>
                  <a:lnTo>
                    <a:pt x="7425" y="44771"/>
                  </a:lnTo>
                  <a:lnTo>
                    <a:pt x="7073" y="44771"/>
                  </a:lnTo>
                  <a:lnTo>
                    <a:pt x="6705" y="44739"/>
                  </a:lnTo>
                  <a:lnTo>
                    <a:pt x="6353" y="44691"/>
                  </a:lnTo>
                  <a:lnTo>
                    <a:pt x="6001" y="44627"/>
                  </a:lnTo>
                  <a:lnTo>
                    <a:pt x="5665" y="44547"/>
                  </a:lnTo>
                  <a:lnTo>
                    <a:pt x="5345" y="44435"/>
                  </a:lnTo>
                  <a:lnTo>
                    <a:pt x="5041" y="44307"/>
                  </a:lnTo>
                  <a:lnTo>
                    <a:pt x="4737" y="44147"/>
                  </a:lnTo>
                  <a:lnTo>
                    <a:pt x="4465" y="43971"/>
                  </a:lnTo>
                  <a:lnTo>
                    <a:pt x="4225" y="43779"/>
                  </a:lnTo>
                  <a:lnTo>
                    <a:pt x="4001" y="43555"/>
                  </a:lnTo>
                  <a:lnTo>
                    <a:pt x="3889" y="43427"/>
                  </a:lnTo>
                  <a:lnTo>
                    <a:pt x="3809" y="43299"/>
                  </a:lnTo>
                  <a:lnTo>
                    <a:pt x="3713" y="43171"/>
                  </a:lnTo>
                  <a:lnTo>
                    <a:pt x="3633" y="43027"/>
                  </a:lnTo>
                  <a:lnTo>
                    <a:pt x="3569" y="42883"/>
                  </a:lnTo>
                  <a:lnTo>
                    <a:pt x="3505" y="42723"/>
                  </a:lnTo>
                  <a:lnTo>
                    <a:pt x="3457" y="42563"/>
                  </a:lnTo>
                  <a:lnTo>
                    <a:pt x="3409" y="42403"/>
                  </a:lnTo>
                  <a:lnTo>
                    <a:pt x="3409" y="42403"/>
                  </a:lnTo>
                  <a:lnTo>
                    <a:pt x="3217" y="41571"/>
                  </a:lnTo>
                  <a:lnTo>
                    <a:pt x="3009" y="40483"/>
                  </a:lnTo>
                  <a:lnTo>
                    <a:pt x="2753" y="39139"/>
                  </a:lnTo>
                  <a:lnTo>
                    <a:pt x="2481" y="37603"/>
                  </a:lnTo>
                  <a:lnTo>
                    <a:pt x="2193" y="35922"/>
                  </a:lnTo>
                  <a:lnTo>
                    <a:pt x="1889" y="34114"/>
                  </a:lnTo>
                  <a:lnTo>
                    <a:pt x="1585" y="32226"/>
                  </a:lnTo>
                  <a:lnTo>
                    <a:pt x="1297" y="30290"/>
                  </a:lnTo>
                  <a:lnTo>
                    <a:pt x="1009" y="28354"/>
                  </a:lnTo>
                  <a:lnTo>
                    <a:pt x="753" y="26450"/>
                  </a:lnTo>
                  <a:lnTo>
                    <a:pt x="513" y="24610"/>
                  </a:lnTo>
                  <a:lnTo>
                    <a:pt x="321" y="22898"/>
                  </a:lnTo>
                  <a:lnTo>
                    <a:pt x="161" y="21329"/>
                  </a:lnTo>
                  <a:lnTo>
                    <a:pt x="49" y="19953"/>
                  </a:lnTo>
                  <a:lnTo>
                    <a:pt x="17" y="19345"/>
                  </a:lnTo>
                  <a:lnTo>
                    <a:pt x="1" y="18801"/>
                  </a:lnTo>
                  <a:lnTo>
                    <a:pt x="1" y="18321"/>
                  </a:lnTo>
                  <a:lnTo>
                    <a:pt x="17" y="17921"/>
                  </a:lnTo>
                  <a:lnTo>
                    <a:pt x="17" y="17921"/>
                  </a:lnTo>
                  <a:lnTo>
                    <a:pt x="33" y="17537"/>
                  </a:lnTo>
                  <a:lnTo>
                    <a:pt x="81" y="17137"/>
                  </a:lnTo>
                  <a:lnTo>
                    <a:pt x="209" y="16273"/>
                  </a:lnTo>
                  <a:lnTo>
                    <a:pt x="369" y="15345"/>
                  </a:lnTo>
                  <a:lnTo>
                    <a:pt x="577" y="14369"/>
                  </a:lnTo>
                  <a:lnTo>
                    <a:pt x="801" y="13345"/>
                  </a:lnTo>
                  <a:lnTo>
                    <a:pt x="1041" y="12305"/>
                  </a:lnTo>
                  <a:lnTo>
                    <a:pt x="1521" y="10209"/>
                  </a:lnTo>
                  <a:lnTo>
                    <a:pt x="1745" y="9153"/>
                  </a:lnTo>
                  <a:lnTo>
                    <a:pt x="1953" y="8145"/>
                  </a:lnTo>
                  <a:lnTo>
                    <a:pt x="2145" y="7169"/>
                  </a:lnTo>
                  <a:lnTo>
                    <a:pt x="2289" y="6240"/>
                  </a:lnTo>
                  <a:lnTo>
                    <a:pt x="2337" y="5808"/>
                  </a:lnTo>
                  <a:lnTo>
                    <a:pt x="2385" y="5392"/>
                  </a:lnTo>
                  <a:lnTo>
                    <a:pt x="2417" y="4976"/>
                  </a:lnTo>
                  <a:lnTo>
                    <a:pt x="2433" y="4608"/>
                  </a:lnTo>
                  <a:lnTo>
                    <a:pt x="2417" y="4240"/>
                  </a:lnTo>
                  <a:lnTo>
                    <a:pt x="2401" y="3904"/>
                  </a:lnTo>
                  <a:lnTo>
                    <a:pt x="2369" y="3600"/>
                  </a:lnTo>
                  <a:lnTo>
                    <a:pt x="2305" y="3328"/>
                  </a:lnTo>
                  <a:lnTo>
                    <a:pt x="2305" y="3328"/>
                  </a:lnTo>
                  <a:lnTo>
                    <a:pt x="2289" y="3184"/>
                  </a:lnTo>
                  <a:lnTo>
                    <a:pt x="2289" y="3056"/>
                  </a:lnTo>
                  <a:lnTo>
                    <a:pt x="2305" y="2928"/>
                  </a:lnTo>
                  <a:lnTo>
                    <a:pt x="2337" y="2800"/>
                  </a:lnTo>
                  <a:lnTo>
                    <a:pt x="2385" y="2672"/>
                  </a:lnTo>
                  <a:lnTo>
                    <a:pt x="2449" y="2544"/>
                  </a:lnTo>
                  <a:lnTo>
                    <a:pt x="2545" y="2416"/>
                  </a:lnTo>
                  <a:lnTo>
                    <a:pt x="2641" y="2288"/>
                  </a:lnTo>
                  <a:lnTo>
                    <a:pt x="2753" y="2176"/>
                  </a:lnTo>
                  <a:lnTo>
                    <a:pt x="2897" y="2048"/>
                  </a:lnTo>
                  <a:lnTo>
                    <a:pt x="3041" y="1936"/>
                  </a:lnTo>
                  <a:lnTo>
                    <a:pt x="3201" y="1808"/>
                  </a:lnTo>
                  <a:lnTo>
                    <a:pt x="3553" y="1584"/>
                  </a:lnTo>
                  <a:lnTo>
                    <a:pt x="3969" y="1376"/>
                  </a:lnTo>
                  <a:lnTo>
                    <a:pt x="4401" y="1168"/>
                  </a:lnTo>
                  <a:lnTo>
                    <a:pt x="4881" y="976"/>
                  </a:lnTo>
                  <a:lnTo>
                    <a:pt x="5393" y="800"/>
                  </a:lnTo>
                  <a:lnTo>
                    <a:pt x="5937" y="640"/>
                  </a:lnTo>
                  <a:lnTo>
                    <a:pt x="6497" y="496"/>
                  </a:lnTo>
                  <a:lnTo>
                    <a:pt x="7073" y="352"/>
                  </a:lnTo>
                  <a:lnTo>
                    <a:pt x="7665" y="240"/>
                  </a:lnTo>
                  <a:lnTo>
                    <a:pt x="8257" y="160"/>
                  </a:lnTo>
                  <a:lnTo>
                    <a:pt x="8849" y="80"/>
                  </a:lnTo>
                  <a:lnTo>
                    <a:pt x="9425" y="32"/>
                  </a:lnTo>
                  <a:lnTo>
                    <a:pt x="10001" y="0"/>
                  </a:lnTo>
                  <a:lnTo>
                    <a:pt x="10578" y="0"/>
                  </a:lnTo>
                  <a:lnTo>
                    <a:pt x="11122" y="16"/>
                  </a:lnTo>
                  <a:lnTo>
                    <a:pt x="11634" y="64"/>
                  </a:lnTo>
                  <a:lnTo>
                    <a:pt x="12114" y="128"/>
                  </a:lnTo>
                  <a:lnTo>
                    <a:pt x="12578" y="224"/>
                  </a:lnTo>
                  <a:lnTo>
                    <a:pt x="12786" y="288"/>
                  </a:lnTo>
                  <a:lnTo>
                    <a:pt x="12994" y="352"/>
                  </a:lnTo>
                  <a:lnTo>
                    <a:pt x="13170" y="432"/>
                  </a:lnTo>
                  <a:lnTo>
                    <a:pt x="13362" y="512"/>
                  </a:lnTo>
                  <a:lnTo>
                    <a:pt x="13522" y="608"/>
                  </a:lnTo>
                  <a:lnTo>
                    <a:pt x="13666" y="704"/>
                  </a:lnTo>
                  <a:lnTo>
                    <a:pt x="13810" y="816"/>
                  </a:lnTo>
                  <a:lnTo>
                    <a:pt x="13938" y="928"/>
                  </a:lnTo>
                  <a:lnTo>
                    <a:pt x="14034" y="1056"/>
                  </a:lnTo>
                  <a:lnTo>
                    <a:pt x="14130" y="1184"/>
                  </a:lnTo>
                  <a:lnTo>
                    <a:pt x="14210" y="1328"/>
                  </a:lnTo>
                  <a:lnTo>
                    <a:pt x="14274" y="1472"/>
                  </a:lnTo>
                  <a:lnTo>
                    <a:pt x="14306" y="1632"/>
                  </a:lnTo>
                  <a:lnTo>
                    <a:pt x="14338" y="1808"/>
                  </a:lnTo>
                  <a:lnTo>
                    <a:pt x="14338" y="1984"/>
                  </a:lnTo>
                  <a:lnTo>
                    <a:pt x="14322" y="2176"/>
                  </a:lnTo>
                  <a:lnTo>
                    <a:pt x="14322" y="217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8302123" y="3099272"/>
              <a:ext cx="275230" cy="416562"/>
            </a:xfrm>
            <a:custGeom>
              <a:rect b="b" l="l" r="r" t="t"/>
              <a:pathLst>
                <a:path extrusionOk="0" h="59045" w="39012">
                  <a:moveTo>
                    <a:pt x="38899" y="9201"/>
                  </a:moveTo>
                  <a:lnTo>
                    <a:pt x="38899" y="9201"/>
                  </a:lnTo>
                  <a:lnTo>
                    <a:pt x="38947" y="9281"/>
                  </a:lnTo>
                  <a:lnTo>
                    <a:pt x="38979" y="9361"/>
                  </a:lnTo>
                  <a:lnTo>
                    <a:pt x="38995" y="9473"/>
                  </a:lnTo>
                  <a:lnTo>
                    <a:pt x="39011" y="9601"/>
                  </a:lnTo>
                  <a:lnTo>
                    <a:pt x="39011" y="9745"/>
                  </a:lnTo>
                  <a:lnTo>
                    <a:pt x="38995" y="9905"/>
                  </a:lnTo>
                  <a:lnTo>
                    <a:pt x="38931" y="10273"/>
                  </a:lnTo>
                  <a:lnTo>
                    <a:pt x="38835" y="10705"/>
                  </a:lnTo>
                  <a:lnTo>
                    <a:pt x="38707" y="11185"/>
                  </a:lnTo>
                  <a:lnTo>
                    <a:pt x="38547" y="11745"/>
                  </a:lnTo>
                  <a:lnTo>
                    <a:pt x="38355" y="12337"/>
                  </a:lnTo>
                  <a:lnTo>
                    <a:pt x="37891" y="13681"/>
                  </a:lnTo>
                  <a:lnTo>
                    <a:pt x="37347" y="15169"/>
                  </a:lnTo>
                  <a:lnTo>
                    <a:pt x="36115" y="18514"/>
                  </a:lnTo>
                  <a:lnTo>
                    <a:pt x="35475" y="20290"/>
                  </a:lnTo>
                  <a:lnTo>
                    <a:pt x="34851" y="22114"/>
                  </a:lnTo>
                  <a:lnTo>
                    <a:pt x="34547" y="23026"/>
                  </a:lnTo>
                  <a:lnTo>
                    <a:pt x="34259" y="23938"/>
                  </a:lnTo>
                  <a:lnTo>
                    <a:pt x="34003" y="24834"/>
                  </a:lnTo>
                  <a:lnTo>
                    <a:pt x="33747" y="25730"/>
                  </a:lnTo>
                  <a:lnTo>
                    <a:pt x="33523" y="26610"/>
                  </a:lnTo>
                  <a:lnTo>
                    <a:pt x="33315" y="27474"/>
                  </a:lnTo>
                  <a:lnTo>
                    <a:pt x="33155" y="28306"/>
                  </a:lnTo>
                  <a:lnTo>
                    <a:pt x="33011" y="29122"/>
                  </a:lnTo>
                  <a:lnTo>
                    <a:pt x="32915" y="29906"/>
                  </a:lnTo>
                  <a:lnTo>
                    <a:pt x="32835" y="30642"/>
                  </a:lnTo>
                  <a:lnTo>
                    <a:pt x="32819" y="31010"/>
                  </a:lnTo>
                  <a:lnTo>
                    <a:pt x="32819" y="31362"/>
                  </a:lnTo>
                  <a:lnTo>
                    <a:pt x="32819" y="31698"/>
                  </a:lnTo>
                  <a:lnTo>
                    <a:pt x="32835" y="32018"/>
                  </a:lnTo>
                  <a:lnTo>
                    <a:pt x="32835" y="32018"/>
                  </a:lnTo>
                  <a:lnTo>
                    <a:pt x="32883" y="32690"/>
                  </a:lnTo>
                  <a:lnTo>
                    <a:pt x="32947" y="33379"/>
                  </a:lnTo>
                  <a:lnTo>
                    <a:pt x="33123" y="34867"/>
                  </a:lnTo>
                  <a:lnTo>
                    <a:pt x="33331" y="36435"/>
                  </a:lnTo>
                  <a:lnTo>
                    <a:pt x="33587" y="38083"/>
                  </a:lnTo>
                  <a:lnTo>
                    <a:pt x="33875" y="39795"/>
                  </a:lnTo>
                  <a:lnTo>
                    <a:pt x="34179" y="41539"/>
                  </a:lnTo>
                  <a:lnTo>
                    <a:pt x="34499" y="43283"/>
                  </a:lnTo>
                  <a:lnTo>
                    <a:pt x="34835" y="45011"/>
                  </a:lnTo>
                  <a:lnTo>
                    <a:pt x="35475" y="48372"/>
                  </a:lnTo>
                  <a:lnTo>
                    <a:pt x="36067" y="51412"/>
                  </a:lnTo>
                  <a:lnTo>
                    <a:pt x="36323" y="52756"/>
                  </a:lnTo>
                  <a:lnTo>
                    <a:pt x="36531" y="53956"/>
                  </a:lnTo>
                  <a:lnTo>
                    <a:pt x="36707" y="54996"/>
                  </a:lnTo>
                  <a:lnTo>
                    <a:pt x="36819" y="55844"/>
                  </a:lnTo>
                  <a:lnTo>
                    <a:pt x="36819" y="55844"/>
                  </a:lnTo>
                  <a:lnTo>
                    <a:pt x="36531" y="56148"/>
                  </a:lnTo>
                  <a:lnTo>
                    <a:pt x="36211" y="56436"/>
                  </a:lnTo>
                  <a:lnTo>
                    <a:pt x="35875" y="56692"/>
                  </a:lnTo>
                  <a:lnTo>
                    <a:pt x="35523" y="56948"/>
                  </a:lnTo>
                  <a:lnTo>
                    <a:pt x="35139" y="57188"/>
                  </a:lnTo>
                  <a:lnTo>
                    <a:pt x="34739" y="57412"/>
                  </a:lnTo>
                  <a:lnTo>
                    <a:pt x="34307" y="57620"/>
                  </a:lnTo>
                  <a:lnTo>
                    <a:pt x="33875" y="57812"/>
                  </a:lnTo>
                  <a:lnTo>
                    <a:pt x="33411" y="57988"/>
                  </a:lnTo>
                  <a:lnTo>
                    <a:pt x="32931" y="58148"/>
                  </a:lnTo>
                  <a:lnTo>
                    <a:pt x="32435" y="58292"/>
                  </a:lnTo>
                  <a:lnTo>
                    <a:pt x="31923" y="58420"/>
                  </a:lnTo>
                  <a:lnTo>
                    <a:pt x="31411" y="58548"/>
                  </a:lnTo>
                  <a:lnTo>
                    <a:pt x="30867" y="58644"/>
                  </a:lnTo>
                  <a:lnTo>
                    <a:pt x="30307" y="58740"/>
                  </a:lnTo>
                  <a:lnTo>
                    <a:pt x="29746" y="58820"/>
                  </a:lnTo>
                  <a:lnTo>
                    <a:pt x="29170" y="58884"/>
                  </a:lnTo>
                  <a:lnTo>
                    <a:pt x="28578" y="58948"/>
                  </a:lnTo>
                  <a:lnTo>
                    <a:pt x="27986" y="58980"/>
                  </a:lnTo>
                  <a:lnTo>
                    <a:pt x="27362" y="59012"/>
                  </a:lnTo>
                  <a:lnTo>
                    <a:pt x="26754" y="59044"/>
                  </a:lnTo>
                  <a:lnTo>
                    <a:pt x="26130" y="59044"/>
                  </a:lnTo>
                  <a:lnTo>
                    <a:pt x="25490" y="59044"/>
                  </a:lnTo>
                  <a:lnTo>
                    <a:pt x="24850" y="59028"/>
                  </a:lnTo>
                  <a:lnTo>
                    <a:pt x="24210" y="59012"/>
                  </a:lnTo>
                  <a:lnTo>
                    <a:pt x="23554" y="58980"/>
                  </a:lnTo>
                  <a:lnTo>
                    <a:pt x="22242" y="58884"/>
                  </a:lnTo>
                  <a:lnTo>
                    <a:pt x="20930" y="58756"/>
                  </a:lnTo>
                  <a:lnTo>
                    <a:pt x="19602" y="58580"/>
                  </a:lnTo>
                  <a:lnTo>
                    <a:pt x="18274" y="58388"/>
                  </a:lnTo>
                  <a:lnTo>
                    <a:pt x="16962" y="58164"/>
                  </a:lnTo>
                  <a:lnTo>
                    <a:pt x="15666" y="57908"/>
                  </a:lnTo>
                  <a:lnTo>
                    <a:pt x="14385" y="57636"/>
                  </a:lnTo>
                  <a:lnTo>
                    <a:pt x="13137" y="57332"/>
                  </a:lnTo>
                  <a:lnTo>
                    <a:pt x="11921" y="57012"/>
                  </a:lnTo>
                  <a:lnTo>
                    <a:pt x="10753" y="56676"/>
                  </a:lnTo>
                  <a:lnTo>
                    <a:pt x="9617" y="56324"/>
                  </a:lnTo>
                  <a:lnTo>
                    <a:pt x="8545" y="55956"/>
                  </a:lnTo>
                  <a:lnTo>
                    <a:pt x="7537" y="55572"/>
                  </a:lnTo>
                  <a:lnTo>
                    <a:pt x="6577" y="55188"/>
                  </a:lnTo>
                  <a:lnTo>
                    <a:pt x="5697" y="54788"/>
                  </a:lnTo>
                  <a:lnTo>
                    <a:pt x="5297" y="54596"/>
                  </a:lnTo>
                  <a:lnTo>
                    <a:pt x="4913" y="54404"/>
                  </a:lnTo>
                  <a:lnTo>
                    <a:pt x="4545" y="54196"/>
                  </a:lnTo>
                  <a:lnTo>
                    <a:pt x="4193" y="54004"/>
                  </a:lnTo>
                  <a:lnTo>
                    <a:pt x="3873" y="53796"/>
                  </a:lnTo>
                  <a:lnTo>
                    <a:pt x="3569" y="53604"/>
                  </a:lnTo>
                  <a:lnTo>
                    <a:pt x="3297" y="53412"/>
                  </a:lnTo>
                  <a:lnTo>
                    <a:pt x="3041" y="53220"/>
                  </a:lnTo>
                  <a:lnTo>
                    <a:pt x="3041" y="53220"/>
                  </a:lnTo>
                  <a:lnTo>
                    <a:pt x="3057" y="52804"/>
                  </a:lnTo>
                  <a:lnTo>
                    <a:pt x="3105" y="52340"/>
                  </a:lnTo>
                  <a:lnTo>
                    <a:pt x="3169" y="51844"/>
                  </a:lnTo>
                  <a:lnTo>
                    <a:pt x="3249" y="51316"/>
                  </a:lnTo>
                  <a:lnTo>
                    <a:pt x="3361" y="50740"/>
                  </a:lnTo>
                  <a:lnTo>
                    <a:pt x="3473" y="50132"/>
                  </a:lnTo>
                  <a:lnTo>
                    <a:pt x="3777" y="48836"/>
                  </a:lnTo>
                  <a:lnTo>
                    <a:pt x="4145" y="47427"/>
                  </a:lnTo>
                  <a:lnTo>
                    <a:pt x="4529" y="45955"/>
                  </a:lnTo>
                  <a:lnTo>
                    <a:pt x="5409" y="42819"/>
                  </a:lnTo>
                  <a:lnTo>
                    <a:pt x="5841" y="41235"/>
                  </a:lnTo>
                  <a:lnTo>
                    <a:pt x="6273" y="39635"/>
                  </a:lnTo>
                  <a:lnTo>
                    <a:pt x="6689" y="38067"/>
                  </a:lnTo>
                  <a:lnTo>
                    <a:pt x="7041" y="36531"/>
                  </a:lnTo>
                  <a:lnTo>
                    <a:pt x="7201" y="35795"/>
                  </a:lnTo>
                  <a:lnTo>
                    <a:pt x="7361" y="35075"/>
                  </a:lnTo>
                  <a:lnTo>
                    <a:pt x="7489" y="34371"/>
                  </a:lnTo>
                  <a:lnTo>
                    <a:pt x="7601" y="33699"/>
                  </a:lnTo>
                  <a:lnTo>
                    <a:pt x="7697" y="33042"/>
                  </a:lnTo>
                  <a:lnTo>
                    <a:pt x="7761" y="32418"/>
                  </a:lnTo>
                  <a:lnTo>
                    <a:pt x="7809" y="31842"/>
                  </a:lnTo>
                  <a:lnTo>
                    <a:pt x="7825" y="31282"/>
                  </a:lnTo>
                  <a:lnTo>
                    <a:pt x="7825" y="31282"/>
                  </a:lnTo>
                  <a:lnTo>
                    <a:pt x="7825" y="31010"/>
                  </a:lnTo>
                  <a:lnTo>
                    <a:pt x="7809" y="30706"/>
                  </a:lnTo>
                  <a:lnTo>
                    <a:pt x="7793" y="30402"/>
                  </a:lnTo>
                  <a:lnTo>
                    <a:pt x="7745" y="30066"/>
                  </a:lnTo>
                  <a:lnTo>
                    <a:pt x="7633" y="29362"/>
                  </a:lnTo>
                  <a:lnTo>
                    <a:pt x="7473" y="28594"/>
                  </a:lnTo>
                  <a:lnTo>
                    <a:pt x="7265" y="27778"/>
                  </a:lnTo>
                  <a:lnTo>
                    <a:pt x="7025" y="26914"/>
                  </a:lnTo>
                  <a:lnTo>
                    <a:pt x="6769" y="26002"/>
                  </a:lnTo>
                  <a:lnTo>
                    <a:pt x="6465" y="25058"/>
                  </a:lnTo>
                  <a:lnTo>
                    <a:pt x="6145" y="24082"/>
                  </a:lnTo>
                  <a:lnTo>
                    <a:pt x="5793" y="23074"/>
                  </a:lnTo>
                  <a:lnTo>
                    <a:pt x="5057" y="21010"/>
                  </a:lnTo>
                  <a:lnTo>
                    <a:pt x="4273" y="18898"/>
                  </a:lnTo>
                  <a:lnTo>
                    <a:pt x="3473" y="16801"/>
                  </a:lnTo>
                  <a:lnTo>
                    <a:pt x="2705" y="14737"/>
                  </a:lnTo>
                  <a:lnTo>
                    <a:pt x="1969" y="12785"/>
                  </a:lnTo>
                  <a:lnTo>
                    <a:pt x="1313" y="10961"/>
                  </a:lnTo>
                  <a:lnTo>
                    <a:pt x="1009" y="10113"/>
                  </a:lnTo>
                  <a:lnTo>
                    <a:pt x="753" y="9329"/>
                  </a:lnTo>
                  <a:lnTo>
                    <a:pt x="513" y="8577"/>
                  </a:lnTo>
                  <a:lnTo>
                    <a:pt x="321" y="7905"/>
                  </a:lnTo>
                  <a:lnTo>
                    <a:pt x="177" y="7297"/>
                  </a:lnTo>
                  <a:lnTo>
                    <a:pt x="65" y="6753"/>
                  </a:lnTo>
                  <a:lnTo>
                    <a:pt x="33" y="6513"/>
                  </a:lnTo>
                  <a:lnTo>
                    <a:pt x="1" y="6305"/>
                  </a:lnTo>
                  <a:lnTo>
                    <a:pt x="1" y="6097"/>
                  </a:lnTo>
                  <a:lnTo>
                    <a:pt x="1" y="5921"/>
                  </a:lnTo>
                  <a:lnTo>
                    <a:pt x="17" y="5761"/>
                  </a:lnTo>
                  <a:lnTo>
                    <a:pt x="49" y="5633"/>
                  </a:lnTo>
                  <a:lnTo>
                    <a:pt x="97" y="5521"/>
                  </a:lnTo>
                  <a:lnTo>
                    <a:pt x="145" y="5441"/>
                  </a:lnTo>
                  <a:lnTo>
                    <a:pt x="145" y="5441"/>
                  </a:lnTo>
                  <a:lnTo>
                    <a:pt x="369" y="5233"/>
                  </a:lnTo>
                  <a:lnTo>
                    <a:pt x="609" y="5009"/>
                  </a:lnTo>
                  <a:lnTo>
                    <a:pt x="865" y="4785"/>
                  </a:lnTo>
                  <a:lnTo>
                    <a:pt x="1169" y="4545"/>
                  </a:lnTo>
                  <a:lnTo>
                    <a:pt x="1505" y="4305"/>
                  </a:lnTo>
                  <a:lnTo>
                    <a:pt x="1857" y="4049"/>
                  </a:lnTo>
                  <a:lnTo>
                    <a:pt x="2257" y="3809"/>
                  </a:lnTo>
                  <a:lnTo>
                    <a:pt x="2673" y="3553"/>
                  </a:lnTo>
                  <a:lnTo>
                    <a:pt x="3121" y="3296"/>
                  </a:lnTo>
                  <a:lnTo>
                    <a:pt x="3601" y="3040"/>
                  </a:lnTo>
                  <a:lnTo>
                    <a:pt x="4097" y="2784"/>
                  </a:lnTo>
                  <a:lnTo>
                    <a:pt x="4641" y="2528"/>
                  </a:lnTo>
                  <a:lnTo>
                    <a:pt x="5201" y="2288"/>
                  </a:lnTo>
                  <a:lnTo>
                    <a:pt x="5793" y="2032"/>
                  </a:lnTo>
                  <a:lnTo>
                    <a:pt x="6417" y="1808"/>
                  </a:lnTo>
                  <a:lnTo>
                    <a:pt x="7073" y="1584"/>
                  </a:lnTo>
                  <a:lnTo>
                    <a:pt x="7761" y="1360"/>
                  </a:lnTo>
                  <a:lnTo>
                    <a:pt x="8465" y="1152"/>
                  </a:lnTo>
                  <a:lnTo>
                    <a:pt x="9201" y="960"/>
                  </a:lnTo>
                  <a:lnTo>
                    <a:pt x="9969" y="784"/>
                  </a:lnTo>
                  <a:lnTo>
                    <a:pt x="10769" y="624"/>
                  </a:lnTo>
                  <a:lnTo>
                    <a:pt x="11585" y="464"/>
                  </a:lnTo>
                  <a:lnTo>
                    <a:pt x="12433" y="336"/>
                  </a:lnTo>
                  <a:lnTo>
                    <a:pt x="13313" y="224"/>
                  </a:lnTo>
                  <a:lnTo>
                    <a:pt x="14225" y="144"/>
                  </a:lnTo>
                  <a:lnTo>
                    <a:pt x="15170" y="64"/>
                  </a:lnTo>
                  <a:lnTo>
                    <a:pt x="16130" y="32"/>
                  </a:lnTo>
                  <a:lnTo>
                    <a:pt x="17122" y="0"/>
                  </a:lnTo>
                  <a:lnTo>
                    <a:pt x="18130" y="16"/>
                  </a:lnTo>
                  <a:lnTo>
                    <a:pt x="19186" y="48"/>
                  </a:lnTo>
                  <a:lnTo>
                    <a:pt x="20258" y="96"/>
                  </a:lnTo>
                  <a:lnTo>
                    <a:pt x="21362" y="192"/>
                  </a:lnTo>
                  <a:lnTo>
                    <a:pt x="21362" y="192"/>
                  </a:lnTo>
                  <a:lnTo>
                    <a:pt x="22034" y="256"/>
                  </a:lnTo>
                  <a:lnTo>
                    <a:pt x="22690" y="336"/>
                  </a:lnTo>
                  <a:lnTo>
                    <a:pt x="23346" y="432"/>
                  </a:lnTo>
                  <a:lnTo>
                    <a:pt x="23986" y="528"/>
                  </a:lnTo>
                  <a:lnTo>
                    <a:pt x="24626" y="656"/>
                  </a:lnTo>
                  <a:lnTo>
                    <a:pt x="25234" y="768"/>
                  </a:lnTo>
                  <a:lnTo>
                    <a:pt x="25858" y="912"/>
                  </a:lnTo>
                  <a:lnTo>
                    <a:pt x="26450" y="1056"/>
                  </a:lnTo>
                  <a:lnTo>
                    <a:pt x="27042" y="1216"/>
                  </a:lnTo>
                  <a:lnTo>
                    <a:pt x="27634" y="1392"/>
                  </a:lnTo>
                  <a:lnTo>
                    <a:pt x="28194" y="1584"/>
                  </a:lnTo>
                  <a:lnTo>
                    <a:pt x="28770" y="1792"/>
                  </a:lnTo>
                  <a:lnTo>
                    <a:pt x="29330" y="2000"/>
                  </a:lnTo>
                  <a:lnTo>
                    <a:pt x="29874" y="2240"/>
                  </a:lnTo>
                  <a:lnTo>
                    <a:pt x="30419" y="2480"/>
                  </a:lnTo>
                  <a:lnTo>
                    <a:pt x="30963" y="2736"/>
                  </a:lnTo>
                  <a:lnTo>
                    <a:pt x="31491" y="3008"/>
                  </a:lnTo>
                  <a:lnTo>
                    <a:pt x="32003" y="3312"/>
                  </a:lnTo>
                  <a:lnTo>
                    <a:pt x="32531" y="3617"/>
                  </a:lnTo>
                  <a:lnTo>
                    <a:pt x="33043" y="3937"/>
                  </a:lnTo>
                  <a:lnTo>
                    <a:pt x="33555" y="4273"/>
                  </a:lnTo>
                  <a:lnTo>
                    <a:pt x="34051" y="4625"/>
                  </a:lnTo>
                  <a:lnTo>
                    <a:pt x="34547" y="5009"/>
                  </a:lnTo>
                  <a:lnTo>
                    <a:pt x="35043" y="5393"/>
                  </a:lnTo>
                  <a:lnTo>
                    <a:pt x="35539" y="5809"/>
                  </a:lnTo>
                  <a:lnTo>
                    <a:pt x="36019" y="6241"/>
                  </a:lnTo>
                  <a:lnTo>
                    <a:pt x="36515" y="6689"/>
                  </a:lnTo>
                  <a:lnTo>
                    <a:pt x="36995" y="7153"/>
                  </a:lnTo>
                  <a:lnTo>
                    <a:pt x="37475" y="7633"/>
                  </a:lnTo>
                  <a:lnTo>
                    <a:pt x="37955" y="8129"/>
                  </a:lnTo>
                  <a:lnTo>
                    <a:pt x="38435" y="8657"/>
                  </a:lnTo>
                  <a:lnTo>
                    <a:pt x="38899" y="9201"/>
                  </a:lnTo>
                  <a:lnTo>
                    <a:pt x="38899" y="920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8272097" y="3108754"/>
              <a:ext cx="129713" cy="512518"/>
            </a:xfrm>
            <a:custGeom>
              <a:rect b="b" l="l" r="r" t="t"/>
              <a:pathLst>
                <a:path extrusionOk="0" h="72646" w="18386">
                  <a:moveTo>
                    <a:pt x="12017" y="0"/>
                  </a:moveTo>
                  <a:lnTo>
                    <a:pt x="12017" y="0"/>
                  </a:lnTo>
                  <a:lnTo>
                    <a:pt x="12369" y="192"/>
                  </a:lnTo>
                  <a:lnTo>
                    <a:pt x="12721" y="416"/>
                  </a:lnTo>
                  <a:lnTo>
                    <a:pt x="13057" y="656"/>
                  </a:lnTo>
                  <a:lnTo>
                    <a:pt x="13377" y="896"/>
                  </a:lnTo>
                  <a:lnTo>
                    <a:pt x="13697" y="1184"/>
                  </a:lnTo>
                  <a:lnTo>
                    <a:pt x="14001" y="1472"/>
                  </a:lnTo>
                  <a:lnTo>
                    <a:pt x="14289" y="1776"/>
                  </a:lnTo>
                  <a:lnTo>
                    <a:pt x="14577" y="2113"/>
                  </a:lnTo>
                  <a:lnTo>
                    <a:pt x="14865" y="2449"/>
                  </a:lnTo>
                  <a:lnTo>
                    <a:pt x="15137" y="2817"/>
                  </a:lnTo>
                  <a:lnTo>
                    <a:pt x="15393" y="3201"/>
                  </a:lnTo>
                  <a:lnTo>
                    <a:pt x="15649" y="3601"/>
                  </a:lnTo>
                  <a:lnTo>
                    <a:pt x="15889" y="4033"/>
                  </a:lnTo>
                  <a:lnTo>
                    <a:pt x="16113" y="4465"/>
                  </a:lnTo>
                  <a:lnTo>
                    <a:pt x="16337" y="4929"/>
                  </a:lnTo>
                  <a:lnTo>
                    <a:pt x="16545" y="5409"/>
                  </a:lnTo>
                  <a:lnTo>
                    <a:pt x="16545" y="5409"/>
                  </a:lnTo>
                  <a:lnTo>
                    <a:pt x="16737" y="5905"/>
                  </a:lnTo>
                  <a:lnTo>
                    <a:pt x="16929" y="6417"/>
                  </a:lnTo>
                  <a:lnTo>
                    <a:pt x="17121" y="6961"/>
                  </a:lnTo>
                  <a:lnTo>
                    <a:pt x="17281" y="7521"/>
                  </a:lnTo>
                  <a:lnTo>
                    <a:pt x="17441" y="8097"/>
                  </a:lnTo>
                  <a:lnTo>
                    <a:pt x="17585" y="8689"/>
                  </a:lnTo>
                  <a:lnTo>
                    <a:pt x="17713" y="9297"/>
                  </a:lnTo>
                  <a:lnTo>
                    <a:pt x="17841" y="9937"/>
                  </a:lnTo>
                  <a:lnTo>
                    <a:pt x="17953" y="10593"/>
                  </a:lnTo>
                  <a:lnTo>
                    <a:pt x="18049" y="11265"/>
                  </a:lnTo>
                  <a:lnTo>
                    <a:pt x="18129" y="11953"/>
                  </a:lnTo>
                  <a:lnTo>
                    <a:pt x="18209" y="12657"/>
                  </a:lnTo>
                  <a:lnTo>
                    <a:pt x="18273" y="13393"/>
                  </a:lnTo>
                  <a:lnTo>
                    <a:pt x="18321" y="14129"/>
                  </a:lnTo>
                  <a:lnTo>
                    <a:pt x="18353" y="14897"/>
                  </a:lnTo>
                  <a:lnTo>
                    <a:pt x="18385" y="15681"/>
                  </a:lnTo>
                  <a:lnTo>
                    <a:pt x="18385" y="15681"/>
                  </a:lnTo>
                  <a:lnTo>
                    <a:pt x="18385" y="16865"/>
                  </a:lnTo>
                  <a:lnTo>
                    <a:pt x="18369" y="18066"/>
                  </a:lnTo>
                  <a:lnTo>
                    <a:pt x="18337" y="19314"/>
                  </a:lnTo>
                  <a:lnTo>
                    <a:pt x="18257" y="20610"/>
                  </a:lnTo>
                  <a:lnTo>
                    <a:pt x="18161" y="21922"/>
                  </a:lnTo>
                  <a:lnTo>
                    <a:pt x="18033" y="23298"/>
                  </a:lnTo>
                  <a:lnTo>
                    <a:pt x="17889" y="24690"/>
                  </a:lnTo>
                  <a:lnTo>
                    <a:pt x="17697" y="26130"/>
                  </a:lnTo>
                  <a:lnTo>
                    <a:pt x="17489" y="27602"/>
                  </a:lnTo>
                  <a:lnTo>
                    <a:pt x="17233" y="29122"/>
                  </a:lnTo>
                  <a:lnTo>
                    <a:pt x="16961" y="30674"/>
                  </a:lnTo>
                  <a:lnTo>
                    <a:pt x="16657" y="32275"/>
                  </a:lnTo>
                  <a:lnTo>
                    <a:pt x="16305" y="33907"/>
                  </a:lnTo>
                  <a:lnTo>
                    <a:pt x="15937" y="35571"/>
                  </a:lnTo>
                  <a:lnTo>
                    <a:pt x="15521" y="37283"/>
                  </a:lnTo>
                  <a:lnTo>
                    <a:pt x="15073" y="39043"/>
                  </a:lnTo>
                  <a:lnTo>
                    <a:pt x="14593" y="40835"/>
                  </a:lnTo>
                  <a:lnTo>
                    <a:pt x="14081" y="42659"/>
                  </a:lnTo>
                  <a:lnTo>
                    <a:pt x="13521" y="44531"/>
                  </a:lnTo>
                  <a:lnTo>
                    <a:pt x="12929" y="46435"/>
                  </a:lnTo>
                  <a:lnTo>
                    <a:pt x="12305" y="48388"/>
                  </a:lnTo>
                  <a:lnTo>
                    <a:pt x="11633" y="50388"/>
                  </a:lnTo>
                  <a:lnTo>
                    <a:pt x="10929" y="52420"/>
                  </a:lnTo>
                  <a:lnTo>
                    <a:pt x="10193" y="54484"/>
                  </a:lnTo>
                  <a:lnTo>
                    <a:pt x="9409" y="56596"/>
                  </a:lnTo>
                  <a:lnTo>
                    <a:pt x="8577" y="58756"/>
                  </a:lnTo>
                  <a:lnTo>
                    <a:pt x="7713" y="60948"/>
                  </a:lnTo>
                  <a:lnTo>
                    <a:pt x="6801" y="63189"/>
                  </a:lnTo>
                  <a:lnTo>
                    <a:pt x="5857" y="65477"/>
                  </a:lnTo>
                  <a:lnTo>
                    <a:pt x="4865" y="67797"/>
                  </a:lnTo>
                  <a:lnTo>
                    <a:pt x="3825" y="70149"/>
                  </a:lnTo>
                  <a:lnTo>
                    <a:pt x="2736" y="72565"/>
                  </a:lnTo>
                  <a:lnTo>
                    <a:pt x="2736" y="72565"/>
                  </a:lnTo>
                  <a:lnTo>
                    <a:pt x="2368" y="72613"/>
                  </a:lnTo>
                  <a:lnTo>
                    <a:pt x="2000" y="72645"/>
                  </a:lnTo>
                  <a:lnTo>
                    <a:pt x="1648" y="72645"/>
                  </a:lnTo>
                  <a:lnTo>
                    <a:pt x="1312" y="72613"/>
                  </a:lnTo>
                  <a:lnTo>
                    <a:pt x="960" y="72549"/>
                  </a:lnTo>
                  <a:lnTo>
                    <a:pt x="640" y="72453"/>
                  </a:lnTo>
                  <a:lnTo>
                    <a:pt x="320" y="72341"/>
                  </a:lnTo>
                  <a:lnTo>
                    <a:pt x="0" y="72197"/>
                  </a:lnTo>
                  <a:lnTo>
                    <a:pt x="0" y="72197"/>
                  </a:lnTo>
                  <a:lnTo>
                    <a:pt x="1072" y="69829"/>
                  </a:lnTo>
                  <a:lnTo>
                    <a:pt x="2096" y="67493"/>
                  </a:lnTo>
                  <a:lnTo>
                    <a:pt x="3073" y="65205"/>
                  </a:lnTo>
                  <a:lnTo>
                    <a:pt x="4017" y="62949"/>
                  </a:lnTo>
                  <a:lnTo>
                    <a:pt x="4929" y="60724"/>
                  </a:lnTo>
                  <a:lnTo>
                    <a:pt x="5793" y="58548"/>
                  </a:lnTo>
                  <a:lnTo>
                    <a:pt x="6609" y="56404"/>
                  </a:lnTo>
                  <a:lnTo>
                    <a:pt x="7393" y="54308"/>
                  </a:lnTo>
                  <a:lnTo>
                    <a:pt x="8145" y="52244"/>
                  </a:lnTo>
                  <a:lnTo>
                    <a:pt x="8849" y="50212"/>
                  </a:lnTo>
                  <a:lnTo>
                    <a:pt x="9521" y="48228"/>
                  </a:lnTo>
                  <a:lnTo>
                    <a:pt x="10145" y="46291"/>
                  </a:lnTo>
                  <a:lnTo>
                    <a:pt x="10753" y="44371"/>
                  </a:lnTo>
                  <a:lnTo>
                    <a:pt x="11313" y="42515"/>
                  </a:lnTo>
                  <a:lnTo>
                    <a:pt x="11841" y="40675"/>
                  </a:lnTo>
                  <a:lnTo>
                    <a:pt x="12321" y="38899"/>
                  </a:lnTo>
                  <a:lnTo>
                    <a:pt x="12785" y="37139"/>
                  </a:lnTo>
                  <a:lnTo>
                    <a:pt x="13201" y="35443"/>
                  </a:lnTo>
                  <a:lnTo>
                    <a:pt x="13585" y="33763"/>
                  </a:lnTo>
                  <a:lnTo>
                    <a:pt x="13937" y="32131"/>
                  </a:lnTo>
                  <a:lnTo>
                    <a:pt x="14257" y="30546"/>
                  </a:lnTo>
                  <a:lnTo>
                    <a:pt x="14545" y="28994"/>
                  </a:lnTo>
                  <a:lnTo>
                    <a:pt x="14801" y="27490"/>
                  </a:lnTo>
                  <a:lnTo>
                    <a:pt x="15025" y="26018"/>
                  </a:lnTo>
                  <a:lnTo>
                    <a:pt x="15217" y="24594"/>
                  </a:lnTo>
                  <a:lnTo>
                    <a:pt x="15377" y="23202"/>
                  </a:lnTo>
                  <a:lnTo>
                    <a:pt x="15521" y="21858"/>
                  </a:lnTo>
                  <a:lnTo>
                    <a:pt x="15617" y="20546"/>
                  </a:lnTo>
                  <a:lnTo>
                    <a:pt x="15697" y="19282"/>
                  </a:lnTo>
                  <a:lnTo>
                    <a:pt x="15745" y="18066"/>
                  </a:lnTo>
                  <a:lnTo>
                    <a:pt x="15761" y="16881"/>
                  </a:lnTo>
                  <a:lnTo>
                    <a:pt x="15745" y="15729"/>
                  </a:lnTo>
                  <a:lnTo>
                    <a:pt x="15745" y="15729"/>
                  </a:lnTo>
                  <a:lnTo>
                    <a:pt x="15729" y="15009"/>
                  </a:lnTo>
                  <a:lnTo>
                    <a:pt x="15697" y="14305"/>
                  </a:lnTo>
                  <a:lnTo>
                    <a:pt x="15649" y="13633"/>
                  </a:lnTo>
                  <a:lnTo>
                    <a:pt x="15601" y="12961"/>
                  </a:lnTo>
                  <a:lnTo>
                    <a:pt x="15537" y="12321"/>
                  </a:lnTo>
                  <a:lnTo>
                    <a:pt x="15457" y="11681"/>
                  </a:lnTo>
                  <a:lnTo>
                    <a:pt x="15361" y="11073"/>
                  </a:lnTo>
                  <a:lnTo>
                    <a:pt x="15265" y="10481"/>
                  </a:lnTo>
                  <a:lnTo>
                    <a:pt x="15153" y="9921"/>
                  </a:lnTo>
                  <a:lnTo>
                    <a:pt x="15041" y="9361"/>
                  </a:lnTo>
                  <a:lnTo>
                    <a:pt x="14913" y="8817"/>
                  </a:lnTo>
                  <a:lnTo>
                    <a:pt x="14769" y="8305"/>
                  </a:lnTo>
                  <a:lnTo>
                    <a:pt x="14625" y="7809"/>
                  </a:lnTo>
                  <a:lnTo>
                    <a:pt x="14465" y="7329"/>
                  </a:lnTo>
                  <a:lnTo>
                    <a:pt x="14305" y="6865"/>
                  </a:lnTo>
                  <a:lnTo>
                    <a:pt x="14113" y="6417"/>
                  </a:lnTo>
                  <a:lnTo>
                    <a:pt x="14113" y="6417"/>
                  </a:lnTo>
                  <a:lnTo>
                    <a:pt x="13953" y="6033"/>
                  </a:lnTo>
                  <a:lnTo>
                    <a:pt x="13761" y="5649"/>
                  </a:lnTo>
                  <a:lnTo>
                    <a:pt x="13585" y="5297"/>
                  </a:lnTo>
                  <a:lnTo>
                    <a:pt x="13377" y="4961"/>
                  </a:lnTo>
                  <a:lnTo>
                    <a:pt x="13185" y="4625"/>
                  </a:lnTo>
                  <a:lnTo>
                    <a:pt x="12977" y="4321"/>
                  </a:lnTo>
                  <a:lnTo>
                    <a:pt x="12753" y="4033"/>
                  </a:lnTo>
                  <a:lnTo>
                    <a:pt x="12529" y="3761"/>
                  </a:lnTo>
                  <a:lnTo>
                    <a:pt x="12289" y="3505"/>
                  </a:lnTo>
                  <a:lnTo>
                    <a:pt x="12065" y="3265"/>
                  </a:lnTo>
                  <a:lnTo>
                    <a:pt x="11809" y="3041"/>
                  </a:lnTo>
                  <a:lnTo>
                    <a:pt x="11569" y="2833"/>
                  </a:lnTo>
                  <a:lnTo>
                    <a:pt x="11297" y="2641"/>
                  </a:lnTo>
                  <a:lnTo>
                    <a:pt x="11041" y="2481"/>
                  </a:lnTo>
                  <a:lnTo>
                    <a:pt x="10769" y="2321"/>
                  </a:lnTo>
                  <a:lnTo>
                    <a:pt x="10497" y="2193"/>
                  </a:lnTo>
                  <a:lnTo>
                    <a:pt x="10497" y="2177"/>
                  </a:lnTo>
                  <a:lnTo>
                    <a:pt x="10497" y="2177"/>
                  </a:lnTo>
                  <a:lnTo>
                    <a:pt x="10209" y="2064"/>
                  </a:lnTo>
                  <a:lnTo>
                    <a:pt x="9921" y="1968"/>
                  </a:lnTo>
                  <a:lnTo>
                    <a:pt x="9633" y="1872"/>
                  </a:lnTo>
                  <a:lnTo>
                    <a:pt x="9329" y="1808"/>
                  </a:lnTo>
                  <a:lnTo>
                    <a:pt x="9025" y="1760"/>
                  </a:lnTo>
                  <a:lnTo>
                    <a:pt x="8705" y="1728"/>
                  </a:lnTo>
                  <a:lnTo>
                    <a:pt x="8385" y="1712"/>
                  </a:lnTo>
                  <a:lnTo>
                    <a:pt x="8065" y="1712"/>
                  </a:lnTo>
                  <a:lnTo>
                    <a:pt x="8065" y="1712"/>
                  </a:lnTo>
                  <a:lnTo>
                    <a:pt x="8401" y="1440"/>
                  </a:lnTo>
                  <a:lnTo>
                    <a:pt x="8737" y="1216"/>
                  </a:lnTo>
                  <a:lnTo>
                    <a:pt x="9041" y="1008"/>
                  </a:lnTo>
                  <a:lnTo>
                    <a:pt x="9361" y="832"/>
                  </a:lnTo>
                  <a:lnTo>
                    <a:pt x="9649" y="672"/>
                  </a:lnTo>
                  <a:lnTo>
                    <a:pt x="9937" y="528"/>
                  </a:lnTo>
                  <a:lnTo>
                    <a:pt x="10209" y="400"/>
                  </a:lnTo>
                  <a:lnTo>
                    <a:pt x="10465" y="304"/>
                  </a:lnTo>
                  <a:lnTo>
                    <a:pt x="10705" y="224"/>
                  </a:lnTo>
                  <a:lnTo>
                    <a:pt x="10945" y="160"/>
                  </a:lnTo>
                  <a:lnTo>
                    <a:pt x="11169" y="96"/>
                  </a:lnTo>
                  <a:lnTo>
                    <a:pt x="11361" y="64"/>
                  </a:lnTo>
                  <a:lnTo>
                    <a:pt x="11729" y="16"/>
                  </a:lnTo>
                  <a:lnTo>
                    <a:pt x="12017" y="0"/>
                  </a:lnTo>
                  <a:lnTo>
                    <a:pt x="120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8240491" y="3136070"/>
              <a:ext cx="121699" cy="228039"/>
            </a:xfrm>
            <a:custGeom>
              <a:rect b="b" l="l" r="r" t="t"/>
              <a:pathLst>
                <a:path extrusionOk="0" h="32323" w="17250">
                  <a:moveTo>
                    <a:pt x="7168" y="2625"/>
                  </a:moveTo>
                  <a:lnTo>
                    <a:pt x="7168" y="2625"/>
                  </a:lnTo>
                  <a:lnTo>
                    <a:pt x="6704" y="3713"/>
                  </a:lnTo>
                  <a:lnTo>
                    <a:pt x="6096" y="5185"/>
                  </a:lnTo>
                  <a:lnTo>
                    <a:pt x="5408" y="6961"/>
                  </a:lnTo>
                  <a:lnTo>
                    <a:pt x="4640" y="8977"/>
                  </a:lnTo>
                  <a:lnTo>
                    <a:pt x="4240" y="10065"/>
                  </a:lnTo>
                  <a:lnTo>
                    <a:pt x="3840" y="11201"/>
                  </a:lnTo>
                  <a:lnTo>
                    <a:pt x="3440" y="12369"/>
                  </a:lnTo>
                  <a:lnTo>
                    <a:pt x="3040" y="13554"/>
                  </a:lnTo>
                  <a:lnTo>
                    <a:pt x="2656" y="14770"/>
                  </a:lnTo>
                  <a:lnTo>
                    <a:pt x="2272" y="15986"/>
                  </a:lnTo>
                  <a:lnTo>
                    <a:pt x="1904" y="17218"/>
                  </a:lnTo>
                  <a:lnTo>
                    <a:pt x="1568" y="18450"/>
                  </a:lnTo>
                  <a:lnTo>
                    <a:pt x="1248" y="19682"/>
                  </a:lnTo>
                  <a:lnTo>
                    <a:pt x="944" y="20882"/>
                  </a:lnTo>
                  <a:lnTo>
                    <a:pt x="688" y="22066"/>
                  </a:lnTo>
                  <a:lnTo>
                    <a:pt x="464" y="23234"/>
                  </a:lnTo>
                  <a:lnTo>
                    <a:pt x="288" y="24338"/>
                  </a:lnTo>
                  <a:lnTo>
                    <a:pt x="208" y="24882"/>
                  </a:lnTo>
                  <a:lnTo>
                    <a:pt x="144" y="25426"/>
                  </a:lnTo>
                  <a:lnTo>
                    <a:pt x="80" y="25938"/>
                  </a:lnTo>
                  <a:lnTo>
                    <a:pt x="48" y="26450"/>
                  </a:lnTo>
                  <a:lnTo>
                    <a:pt x="16" y="26930"/>
                  </a:lnTo>
                  <a:lnTo>
                    <a:pt x="0" y="27410"/>
                  </a:lnTo>
                  <a:lnTo>
                    <a:pt x="0" y="27874"/>
                  </a:lnTo>
                  <a:lnTo>
                    <a:pt x="16" y="28307"/>
                  </a:lnTo>
                  <a:lnTo>
                    <a:pt x="48" y="28739"/>
                  </a:lnTo>
                  <a:lnTo>
                    <a:pt x="96" y="29139"/>
                  </a:lnTo>
                  <a:lnTo>
                    <a:pt x="160" y="29523"/>
                  </a:lnTo>
                  <a:lnTo>
                    <a:pt x="240" y="29891"/>
                  </a:lnTo>
                  <a:lnTo>
                    <a:pt x="336" y="30227"/>
                  </a:lnTo>
                  <a:lnTo>
                    <a:pt x="448" y="30547"/>
                  </a:lnTo>
                  <a:lnTo>
                    <a:pt x="576" y="30851"/>
                  </a:lnTo>
                  <a:lnTo>
                    <a:pt x="736" y="31123"/>
                  </a:lnTo>
                  <a:lnTo>
                    <a:pt x="896" y="31363"/>
                  </a:lnTo>
                  <a:lnTo>
                    <a:pt x="1088" y="31587"/>
                  </a:lnTo>
                  <a:lnTo>
                    <a:pt x="1296" y="31779"/>
                  </a:lnTo>
                  <a:lnTo>
                    <a:pt x="1520" y="31939"/>
                  </a:lnTo>
                  <a:lnTo>
                    <a:pt x="1776" y="32083"/>
                  </a:lnTo>
                  <a:lnTo>
                    <a:pt x="2048" y="32195"/>
                  </a:lnTo>
                  <a:lnTo>
                    <a:pt x="2048" y="32195"/>
                  </a:lnTo>
                  <a:lnTo>
                    <a:pt x="2288" y="32259"/>
                  </a:lnTo>
                  <a:lnTo>
                    <a:pt x="2512" y="32291"/>
                  </a:lnTo>
                  <a:lnTo>
                    <a:pt x="2752" y="32323"/>
                  </a:lnTo>
                  <a:lnTo>
                    <a:pt x="2992" y="32323"/>
                  </a:lnTo>
                  <a:lnTo>
                    <a:pt x="3232" y="32307"/>
                  </a:lnTo>
                  <a:lnTo>
                    <a:pt x="3488" y="32275"/>
                  </a:lnTo>
                  <a:lnTo>
                    <a:pt x="3728" y="32211"/>
                  </a:lnTo>
                  <a:lnTo>
                    <a:pt x="3984" y="32147"/>
                  </a:lnTo>
                  <a:lnTo>
                    <a:pt x="4240" y="32051"/>
                  </a:lnTo>
                  <a:lnTo>
                    <a:pt x="4480" y="31955"/>
                  </a:lnTo>
                  <a:lnTo>
                    <a:pt x="4736" y="31827"/>
                  </a:lnTo>
                  <a:lnTo>
                    <a:pt x="5008" y="31683"/>
                  </a:lnTo>
                  <a:lnTo>
                    <a:pt x="5264" y="31539"/>
                  </a:lnTo>
                  <a:lnTo>
                    <a:pt x="5520" y="31363"/>
                  </a:lnTo>
                  <a:lnTo>
                    <a:pt x="5776" y="31171"/>
                  </a:lnTo>
                  <a:lnTo>
                    <a:pt x="6048" y="30979"/>
                  </a:lnTo>
                  <a:lnTo>
                    <a:pt x="6304" y="30771"/>
                  </a:lnTo>
                  <a:lnTo>
                    <a:pt x="6576" y="30547"/>
                  </a:lnTo>
                  <a:lnTo>
                    <a:pt x="7104" y="30051"/>
                  </a:lnTo>
                  <a:lnTo>
                    <a:pt x="7633" y="29507"/>
                  </a:lnTo>
                  <a:lnTo>
                    <a:pt x="8161" y="28931"/>
                  </a:lnTo>
                  <a:lnTo>
                    <a:pt x="8689" y="28291"/>
                  </a:lnTo>
                  <a:lnTo>
                    <a:pt x="9217" y="27634"/>
                  </a:lnTo>
                  <a:lnTo>
                    <a:pt x="9745" y="26930"/>
                  </a:lnTo>
                  <a:lnTo>
                    <a:pt x="10257" y="26210"/>
                  </a:lnTo>
                  <a:lnTo>
                    <a:pt x="10769" y="25458"/>
                  </a:lnTo>
                  <a:lnTo>
                    <a:pt x="11265" y="24674"/>
                  </a:lnTo>
                  <a:lnTo>
                    <a:pt x="11761" y="23890"/>
                  </a:lnTo>
                  <a:lnTo>
                    <a:pt x="12241" y="23074"/>
                  </a:lnTo>
                  <a:lnTo>
                    <a:pt x="12721" y="22242"/>
                  </a:lnTo>
                  <a:lnTo>
                    <a:pt x="13169" y="21410"/>
                  </a:lnTo>
                  <a:lnTo>
                    <a:pt x="13617" y="20578"/>
                  </a:lnTo>
                  <a:lnTo>
                    <a:pt x="14049" y="19746"/>
                  </a:lnTo>
                  <a:lnTo>
                    <a:pt x="14465" y="18898"/>
                  </a:lnTo>
                  <a:lnTo>
                    <a:pt x="14849" y="18066"/>
                  </a:lnTo>
                  <a:lnTo>
                    <a:pt x="15233" y="17250"/>
                  </a:lnTo>
                  <a:lnTo>
                    <a:pt x="15585" y="16450"/>
                  </a:lnTo>
                  <a:lnTo>
                    <a:pt x="15921" y="15650"/>
                  </a:lnTo>
                  <a:lnTo>
                    <a:pt x="16225" y="14882"/>
                  </a:lnTo>
                  <a:lnTo>
                    <a:pt x="16513" y="14146"/>
                  </a:lnTo>
                  <a:lnTo>
                    <a:pt x="16769" y="13426"/>
                  </a:lnTo>
                  <a:lnTo>
                    <a:pt x="16769" y="13426"/>
                  </a:lnTo>
                  <a:lnTo>
                    <a:pt x="16881" y="13073"/>
                  </a:lnTo>
                  <a:lnTo>
                    <a:pt x="16993" y="12705"/>
                  </a:lnTo>
                  <a:lnTo>
                    <a:pt x="17073" y="12337"/>
                  </a:lnTo>
                  <a:lnTo>
                    <a:pt x="17137" y="11985"/>
                  </a:lnTo>
                  <a:lnTo>
                    <a:pt x="17185" y="11617"/>
                  </a:lnTo>
                  <a:lnTo>
                    <a:pt x="17217" y="11233"/>
                  </a:lnTo>
                  <a:lnTo>
                    <a:pt x="17249" y="10865"/>
                  </a:lnTo>
                  <a:lnTo>
                    <a:pt x="17249" y="10481"/>
                  </a:lnTo>
                  <a:lnTo>
                    <a:pt x="17249" y="10113"/>
                  </a:lnTo>
                  <a:lnTo>
                    <a:pt x="17233" y="9729"/>
                  </a:lnTo>
                  <a:lnTo>
                    <a:pt x="17201" y="9361"/>
                  </a:lnTo>
                  <a:lnTo>
                    <a:pt x="17153" y="8977"/>
                  </a:lnTo>
                  <a:lnTo>
                    <a:pt x="17089" y="8609"/>
                  </a:lnTo>
                  <a:lnTo>
                    <a:pt x="17025" y="8225"/>
                  </a:lnTo>
                  <a:lnTo>
                    <a:pt x="16945" y="7857"/>
                  </a:lnTo>
                  <a:lnTo>
                    <a:pt x="16849" y="7489"/>
                  </a:lnTo>
                  <a:lnTo>
                    <a:pt x="16753" y="7121"/>
                  </a:lnTo>
                  <a:lnTo>
                    <a:pt x="16641" y="6753"/>
                  </a:lnTo>
                  <a:lnTo>
                    <a:pt x="16513" y="6401"/>
                  </a:lnTo>
                  <a:lnTo>
                    <a:pt x="16385" y="6049"/>
                  </a:lnTo>
                  <a:lnTo>
                    <a:pt x="16241" y="5697"/>
                  </a:lnTo>
                  <a:lnTo>
                    <a:pt x="16097" y="5345"/>
                  </a:lnTo>
                  <a:lnTo>
                    <a:pt x="15937" y="5009"/>
                  </a:lnTo>
                  <a:lnTo>
                    <a:pt x="15777" y="4673"/>
                  </a:lnTo>
                  <a:lnTo>
                    <a:pt x="15601" y="4353"/>
                  </a:lnTo>
                  <a:lnTo>
                    <a:pt x="15409" y="4033"/>
                  </a:lnTo>
                  <a:lnTo>
                    <a:pt x="15233" y="3729"/>
                  </a:lnTo>
                  <a:lnTo>
                    <a:pt x="15041" y="3425"/>
                  </a:lnTo>
                  <a:lnTo>
                    <a:pt x="14833" y="3137"/>
                  </a:lnTo>
                  <a:lnTo>
                    <a:pt x="14625" y="2849"/>
                  </a:lnTo>
                  <a:lnTo>
                    <a:pt x="14417" y="2577"/>
                  </a:lnTo>
                  <a:lnTo>
                    <a:pt x="14209" y="2321"/>
                  </a:lnTo>
                  <a:lnTo>
                    <a:pt x="13985" y="2081"/>
                  </a:lnTo>
                  <a:lnTo>
                    <a:pt x="13761" y="1841"/>
                  </a:lnTo>
                  <a:lnTo>
                    <a:pt x="13537" y="1617"/>
                  </a:lnTo>
                  <a:lnTo>
                    <a:pt x="13313" y="1393"/>
                  </a:lnTo>
                  <a:lnTo>
                    <a:pt x="13073" y="1201"/>
                  </a:lnTo>
                  <a:lnTo>
                    <a:pt x="12833" y="1009"/>
                  </a:lnTo>
                  <a:lnTo>
                    <a:pt x="12593" y="833"/>
                  </a:lnTo>
                  <a:lnTo>
                    <a:pt x="12369" y="673"/>
                  </a:lnTo>
                  <a:lnTo>
                    <a:pt x="12129" y="545"/>
                  </a:lnTo>
                  <a:lnTo>
                    <a:pt x="11873" y="417"/>
                  </a:lnTo>
                  <a:lnTo>
                    <a:pt x="11633" y="305"/>
                  </a:lnTo>
                  <a:lnTo>
                    <a:pt x="11393" y="209"/>
                  </a:lnTo>
                  <a:lnTo>
                    <a:pt x="11153" y="129"/>
                  </a:lnTo>
                  <a:lnTo>
                    <a:pt x="10913" y="65"/>
                  </a:lnTo>
                  <a:lnTo>
                    <a:pt x="10673" y="33"/>
                  </a:lnTo>
                  <a:lnTo>
                    <a:pt x="10433" y="1"/>
                  </a:lnTo>
                  <a:lnTo>
                    <a:pt x="10209" y="1"/>
                  </a:lnTo>
                  <a:lnTo>
                    <a:pt x="9969" y="17"/>
                  </a:lnTo>
                  <a:lnTo>
                    <a:pt x="9745" y="65"/>
                  </a:lnTo>
                  <a:lnTo>
                    <a:pt x="9505" y="113"/>
                  </a:lnTo>
                  <a:lnTo>
                    <a:pt x="9281" y="193"/>
                  </a:lnTo>
                  <a:lnTo>
                    <a:pt x="9073" y="305"/>
                  </a:lnTo>
                  <a:lnTo>
                    <a:pt x="8849" y="417"/>
                  </a:lnTo>
                  <a:lnTo>
                    <a:pt x="8641" y="577"/>
                  </a:lnTo>
                  <a:lnTo>
                    <a:pt x="8433" y="737"/>
                  </a:lnTo>
                  <a:lnTo>
                    <a:pt x="8225" y="929"/>
                  </a:lnTo>
                  <a:lnTo>
                    <a:pt x="8033" y="1153"/>
                  </a:lnTo>
                  <a:lnTo>
                    <a:pt x="7841" y="1393"/>
                  </a:lnTo>
                  <a:lnTo>
                    <a:pt x="7665" y="1665"/>
                  </a:lnTo>
                  <a:lnTo>
                    <a:pt x="7489" y="1953"/>
                  </a:lnTo>
                  <a:lnTo>
                    <a:pt x="7328" y="2273"/>
                  </a:lnTo>
                  <a:lnTo>
                    <a:pt x="7168" y="2625"/>
                  </a:lnTo>
                  <a:lnTo>
                    <a:pt x="7168" y="262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8368277" y="3274125"/>
              <a:ext cx="256936" cy="163020"/>
            </a:xfrm>
            <a:custGeom>
              <a:rect b="b" l="l" r="r" t="t"/>
              <a:pathLst>
                <a:path extrusionOk="0" h="23107" w="36419">
                  <a:moveTo>
                    <a:pt x="16897" y="1"/>
                  </a:moveTo>
                  <a:lnTo>
                    <a:pt x="36418" y="2017"/>
                  </a:lnTo>
                  <a:lnTo>
                    <a:pt x="19505" y="23106"/>
                  </a:lnTo>
                  <a:lnTo>
                    <a:pt x="0" y="21090"/>
                  </a:lnTo>
                  <a:lnTo>
                    <a:pt x="168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8472922" y="3304722"/>
              <a:ext cx="173962" cy="67171"/>
            </a:xfrm>
            <a:custGeom>
              <a:rect b="b" l="l" r="r" t="t"/>
              <a:pathLst>
                <a:path extrusionOk="0" h="9521" w="24658">
                  <a:moveTo>
                    <a:pt x="22930" y="9441"/>
                  </a:moveTo>
                  <a:lnTo>
                    <a:pt x="22930" y="9441"/>
                  </a:lnTo>
                  <a:lnTo>
                    <a:pt x="22514" y="9489"/>
                  </a:lnTo>
                  <a:lnTo>
                    <a:pt x="22034" y="9505"/>
                  </a:lnTo>
                  <a:lnTo>
                    <a:pt x="21505" y="9521"/>
                  </a:lnTo>
                  <a:lnTo>
                    <a:pt x="20945" y="9521"/>
                  </a:lnTo>
                  <a:lnTo>
                    <a:pt x="20337" y="9521"/>
                  </a:lnTo>
                  <a:lnTo>
                    <a:pt x="19697" y="9489"/>
                  </a:lnTo>
                  <a:lnTo>
                    <a:pt x="19025" y="9457"/>
                  </a:lnTo>
                  <a:lnTo>
                    <a:pt x="18321" y="9409"/>
                  </a:lnTo>
                  <a:lnTo>
                    <a:pt x="16817" y="9281"/>
                  </a:lnTo>
                  <a:lnTo>
                    <a:pt x="15249" y="9121"/>
                  </a:lnTo>
                  <a:lnTo>
                    <a:pt x="13601" y="8913"/>
                  </a:lnTo>
                  <a:lnTo>
                    <a:pt x="11921" y="8657"/>
                  </a:lnTo>
                  <a:lnTo>
                    <a:pt x="10225" y="8385"/>
                  </a:lnTo>
                  <a:lnTo>
                    <a:pt x="8545" y="8065"/>
                  </a:lnTo>
                  <a:lnTo>
                    <a:pt x="7713" y="7889"/>
                  </a:lnTo>
                  <a:lnTo>
                    <a:pt x="6897" y="7713"/>
                  </a:lnTo>
                  <a:lnTo>
                    <a:pt x="6097" y="7521"/>
                  </a:lnTo>
                  <a:lnTo>
                    <a:pt x="5312" y="7329"/>
                  </a:lnTo>
                  <a:lnTo>
                    <a:pt x="4544" y="7137"/>
                  </a:lnTo>
                  <a:lnTo>
                    <a:pt x="3808" y="6929"/>
                  </a:lnTo>
                  <a:lnTo>
                    <a:pt x="3088" y="6721"/>
                  </a:lnTo>
                  <a:lnTo>
                    <a:pt x="2416" y="6497"/>
                  </a:lnTo>
                  <a:lnTo>
                    <a:pt x="1760" y="6289"/>
                  </a:lnTo>
                  <a:lnTo>
                    <a:pt x="1152" y="6049"/>
                  </a:lnTo>
                  <a:lnTo>
                    <a:pt x="576" y="5825"/>
                  </a:lnTo>
                  <a:lnTo>
                    <a:pt x="48" y="5585"/>
                  </a:lnTo>
                  <a:lnTo>
                    <a:pt x="48" y="5585"/>
                  </a:lnTo>
                  <a:lnTo>
                    <a:pt x="0" y="5249"/>
                  </a:lnTo>
                  <a:lnTo>
                    <a:pt x="0" y="4897"/>
                  </a:lnTo>
                  <a:lnTo>
                    <a:pt x="16" y="4545"/>
                  </a:lnTo>
                  <a:lnTo>
                    <a:pt x="64" y="4192"/>
                  </a:lnTo>
                  <a:lnTo>
                    <a:pt x="144" y="3824"/>
                  </a:lnTo>
                  <a:lnTo>
                    <a:pt x="224" y="3456"/>
                  </a:lnTo>
                  <a:lnTo>
                    <a:pt x="352" y="3088"/>
                  </a:lnTo>
                  <a:lnTo>
                    <a:pt x="480" y="2736"/>
                  </a:lnTo>
                  <a:lnTo>
                    <a:pt x="624" y="2368"/>
                  </a:lnTo>
                  <a:lnTo>
                    <a:pt x="784" y="2016"/>
                  </a:lnTo>
                  <a:lnTo>
                    <a:pt x="960" y="1680"/>
                  </a:lnTo>
                  <a:lnTo>
                    <a:pt x="1152" y="1344"/>
                  </a:lnTo>
                  <a:lnTo>
                    <a:pt x="1360" y="1008"/>
                  </a:lnTo>
                  <a:lnTo>
                    <a:pt x="1552" y="704"/>
                  </a:lnTo>
                  <a:lnTo>
                    <a:pt x="1776" y="416"/>
                  </a:lnTo>
                  <a:lnTo>
                    <a:pt x="1984" y="144"/>
                  </a:lnTo>
                  <a:lnTo>
                    <a:pt x="1984" y="144"/>
                  </a:lnTo>
                  <a:lnTo>
                    <a:pt x="3696" y="128"/>
                  </a:lnTo>
                  <a:lnTo>
                    <a:pt x="5984" y="80"/>
                  </a:lnTo>
                  <a:lnTo>
                    <a:pt x="8673" y="32"/>
                  </a:lnTo>
                  <a:lnTo>
                    <a:pt x="11537" y="0"/>
                  </a:lnTo>
                  <a:lnTo>
                    <a:pt x="12993" y="0"/>
                  </a:lnTo>
                  <a:lnTo>
                    <a:pt x="14417" y="16"/>
                  </a:lnTo>
                  <a:lnTo>
                    <a:pt x="15793" y="32"/>
                  </a:lnTo>
                  <a:lnTo>
                    <a:pt x="17105" y="80"/>
                  </a:lnTo>
                  <a:lnTo>
                    <a:pt x="18305" y="128"/>
                  </a:lnTo>
                  <a:lnTo>
                    <a:pt x="19393" y="208"/>
                  </a:lnTo>
                  <a:lnTo>
                    <a:pt x="19889" y="256"/>
                  </a:lnTo>
                  <a:lnTo>
                    <a:pt x="20337" y="304"/>
                  </a:lnTo>
                  <a:lnTo>
                    <a:pt x="20753" y="368"/>
                  </a:lnTo>
                  <a:lnTo>
                    <a:pt x="21105" y="448"/>
                  </a:lnTo>
                  <a:lnTo>
                    <a:pt x="21105" y="448"/>
                  </a:lnTo>
                  <a:lnTo>
                    <a:pt x="21281" y="480"/>
                  </a:lnTo>
                  <a:lnTo>
                    <a:pt x="21441" y="528"/>
                  </a:lnTo>
                  <a:lnTo>
                    <a:pt x="21601" y="592"/>
                  </a:lnTo>
                  <a:lnTo>
                    <a:pt x="21761" y="656"/>
                  </a:lnTo>
                  <a:lnTo>
                    <a:pt x="22066" y="832"/>
                  </a:lnTo>
                  <a:lnTo>
                    <a:pt x="22354" y="1024"/>
                  </a:lnTo>
                  <a:lnTo>
                    <a:pt x="22626" y="1264"/>
                  </a:lnTo>
                  <a:lnTo>
                    <a:pt x="22882" y="1520"/>
                  </a:lnTo>
                  <a:lnTo>
                    <a:pt x="23122" y="1808"/>
                  </a:lnTo>
                  <a:lnTo>
                    <a:pt x="23362" y="2112"/>
                  </a:lnTo>
                  <a:lnTo>
                    <a:pt x="23570" y="2448"/>
                  </a:lnTo>
                  <a:lnTo>
                    <a:pt x="23762" y="2784"/>
                  </a:lnTo>
                  <a:lnTo>
                    <a:pt x="23922" y="3152"/>
                  </a:lnTo>
                  <a:lnTo>
                    <a:pt x="24082" y="3520"/>
                  </a:lnTo>
                  <a:lnTo>
                    <a:pt x="24226" y="3904"/>
                  </a:lnTo>
                  <a:lnTo>
                    <a:pt x="24338" y="4305"/>
                  </a:lnTo>
                  <a:lnTo>
                    <a:pt x="24450" y="4689"/>
                  </a:lnTo>
                  <a:lnTo>
                    <a:pt x="24530" y="5089"/>
                  </a:lnTo>
                  <a:lnTo>
                    <a:pt x="24594" y="5489"/>
                  </a:lnTo>
                  <a:lnTo>
                    <a:pt x="24626" y="5873"/>
                  </a:lnTo>
                  <a:lnTo>
                    <a:pt x="24658" y="6257"/>
                  </a:lnTo>
                  <a:lnTo>
                    <a:pt x="24658" y="6641"/>
                  </a:lnTo>
                  <a:lnTo>
                    <a:pt x="24642" y="6993"/>
                  </a:lnTo>
                  <a:lnTo>
                    <a:pt x="24594" y="7345"/>
                  </a:lnTo>
                  <a:lnTo>
                    <a:pt x="24530" y="7681"/>
                  </a:lnTo>
                  <a:lnTo>
                    <a:pt x="24450" y="7985"/>
                  </a:lnTo>
                  <a:lnTo>
                    <a:pt x="24338" y="8289"/>
                  </a:lnTo>
                  <a:lnTo>
                    <a:pt x="24210" y="8545"/>
                  </a:lnTo>
                  <a:lnTo>
                    <a:pt x="24066" y="8785"/>
                  </a:lnTo>
                  <a:lnTo>
                    <a:pt x="23970" y="8881"/>
                  </a:lnTo>
                  <a:lnTo>
                    <a:pt x="23890" y="8977"/>
                  </a:lnTo>
                  <a:lnTo>
                    <a:pt x="23778" y="9073"/>
                  </a:lnTo>
                  <a:lnTo>
                    <a:pt x="23682" y="9153"/>
                  </a:lnTo>
                  <a:lnTo>
                    <a:pt x="23570" y="9233"/>
                  </a:lnTo>
                  <a:lnTo>
                    <a:pt x="23458" y="9297"/>
                  </a:lnTo>
                  <a:lnTo>
                    <a:pt x="23330" y="9345"/>
                  </a:lnTo>
                  <a:lnTo>
                    <a:pt x="23202" y="9393"/>
                  </a:lnTo>
                  <a:lnTo>
                    <a:pt x="23074" y="9425"/>
                  </a:lnTo>
                  <a:lnTo>
                    <a:pt x="22930" y="9441"/>
                  </a:lnTo>
                  <a:lnTo>
                    <a:pt x="22930" y="9441"/>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8416250" y="3318154"/>
              <a:ext cx="38612" cy="26985"/>
            </a:xfrm>
            <a:custGeom>
              <a:rect b="b" l="l" r="r" t="t"/>
              <a:pathLst>
                <a:path extrusionOk="0" h="3825" w="5473">
                  <a:moveTo>
                    <a:pt x="209" y="1728"/>
                  </a:moveTo>
                  <a:lnTo>
                    <a:pt x="209" y="1728"/>
                  </a:lnTo>
                  <a:lnTo>
                    <a:pt x="737" y="1456"/>
                  </a:lnTo>
                  <a:lnTo>
                    <a:pt x="1441" y="1136"/>
                  </a:lnTo>
                  <a:lnTo>
                    <a:pt x="2225" y="800"/>
                  </a:lnTo>
                  <a:lnTo>
                    <a:pt x="3041" y="480"/>
                  </a:lnTo>
                  <a:lnTo>
                    <a:pt x="3441" y="352"/>
                  </a:lnTo>
                  <a:lnTo>
                    <a:pt x="3825" y="224"/>
                  </a:lnTo>
                  <a:lnTo>
                    <a:pt x="4193" y="128"/>
                  </a:lnTo>
                  <a:lnTo>
                    <a:pt x="4529" y="48"/>
                  </a:lnTo>
                  <a:lnTo>
                    <a:pt x="4817" y="0"/>
                  </a:lnTo>
                  <a:lnTo>
                    <a:pt x="5057" y="0"/>
                  </a:lnTo>
                  <a:lnTo>
                    <a:pt x="5169" y="0"/>
                  </a:lnTo>
                  <a:lnTo>
                    <a:pt x="5265" y="32"/>
                  </a:lnTo>
                  <a:lnTo>
                    <a:pt x="5329" y="64"/>
                  </a:lnTo>
                  <a:lnTo>
                    <a:pt x="5393" y="96"/>
                  </a:lnTo>
                  <a:lnTo>
                    <a:pt x="5393" y="96"/>
                  </a:lnTo>
                  <a:lnTo>
                    <a:pt x="5425" y="160"/>
                  </a:lnTo>
                  <a:lnTo>
                    <a:pt x="5457" y="224"/>
                  </a:lnTo>
                  <a:lnTo>
                    <a:pt x="5473" y="288"/>
                  </a:lnTo>
                  <a:lnTo>
                    <a:pt x="5457" y="368"/>
                  </a:lnTo>
                  <a:lnTo>
                    <a:pt x="5441" y="448"/>
                  </a:lnTo>
                  <a:lnTo>
                    <a:pt x="5409" y="544"/>
                  </a:lnTo>
                  <a:lnTo>
                    <a:pt x="5313" y="736"/>
                  </a:lnTo>
                  <a:lnTo>
                    <a:pt x="5169" y="944"/>
                  </a:lnTo>
                  <a:lnTo>
                    <a:pt x="4977" y="1184"/>
                  </a:lnTo>
                  <a:lnTo>
                    <a:pt x="4753" y="1424"/>
                  </a:lnTo>
                  <a:lnTo>
                    <a:pt x="4513" y="1680"/>
                  </a:lnTo>
                  <a:lnTo>
                    <a:pt x="4225" y="1936"/>
                  </a:lnTo>
                  <a:lnTo>
                    <a:pt x="3921" y="2208"/>
                  </a:lnTo>
                  <a:lnTo>
                    <a:pt x="3601" y="2465"/>
                  </a:lnTo>
                  <a:lnTo>
                    <a:pt x="3265" y="2721"/>
                  </a:lnTo>
                  <a:lnTo>
                    <a:pt x="2929" y="2961"/>
                  </a:lnTo>
                  <a:lnTo>
                    <a:pt x="2577" y="3185"/>
                  </a:lnTo>
                  <a:lnTo>
                    <a:pt x="2241" y="3393"/>
                  </a:lnTo>
                  <a:lnTo>
                    <a:pt x="1905" y="3585"/>
                  </a:lnTo>
                  <a:lnTo>
                    <a:pt x="1905" y="3585"/>
                  </a:lnTo>
                  <a:lnTo>
                    <a:pt x="1745" y="3665"/>
                  </a:lnTo>
                  <a:lnTo>
                    <a:pt x="1585" y="3729"/>
                  </a:lnTo>
                  <a:lnTo>
                    <a:pt x="1441" y="3777"/>
                  </a:lnTo>
                  <a:lnTo>
                    <a:pt x="1297" y="3809"/>
                  </a:lnTo>
                  <a:lnTo>
                    <a:pt x="1169" y="3825"/>
                  </a:lnTo>
                  <a:lnTo>
                    <a:pt x="1041" y="3825"/>
                  </a:lnTo>
                  <a:lnTo>
                    <a:pt x="929" y="3809"/>
                  </a:lnTo>
                  <a:lnTo>
                    <a:pt x="817" y="3777"/>
                  </a:lnTo>
                  <a:lnTo>
                    <a:pt x="721" y="3745"/>
                  </a:lnTo>
                  <a:lnTo>
                    <a:pt x="625" y="3681"/>
                  </a:lnTo>
                  <a:lnTo>
                    <a:pt x="529" y="3633"/>
                  </a:lnTo>
                  <a:lnTo>
                    <a:pt x="449" y="3569"/>
                  </a:lnTo>
                  <a:lnTo>
                    <a:pt x="385" y="3489"/>
                  </a:lnTo>
                  <a:lnTo>
                    <a:pt x="305" y="3409"/>
                  </a:lnTo>
                  <a:lnTo>
                    <a:pt x="193" y="3217"/>
                  </a:lnTo>
                  <a:lnTo>
                    <a:pt x="113" y="3025"/>
                  </a:lnTo>
                  <a:lnTo>
                    <a:pt x="49" y="2801"/>
                  </a:lnTo>
                  <a:lnTo>
                    <a:pt x="17" y="2593"/>
                  </a:lnTo>
                  <a:lnTo>
                    <a:pt x="1" y="2385"/>
                  </a:lnTo>
                  <a:lnTo>
                    <a:pt x="17" y="2176"/>
                  </a:lnTo>
                  <a:lnTo>
                    <a:pt x="49" y="2000"/>
                  </a:lnTo>
                  <a:lnTo>
                    <a:pt x="113" y="1840"/>
                  </a:lnTo>
                  <a:lnTo>
                    <a:pt x="161" y="1776"/>
                  </a:lnTo>
                  <a:lnTo>
                    <a:pt x="209" y="1728"/>
                  </a:lnTo>
                  <a:lnTo>
                    <a:pt x="209" y="1728"/>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8246587" y="3304270"/>
              <a:ext cx="175655" cy="76201"/>
            </a:xfrm>
            <a:custGeom>
              <a:rect b="b" l="l" r="r" t="t"/>
              <a:pathLst>
                <a:path extrusionOk="0" h="10801" w="24898">
                  <a:moveTo>
                    <a:pt x="1184" y="8353"/>
                  </a:moveTo>
                  <a:lnTo>
                    <a:pt x="1184" y="8353"/>
                  </a:lnTo>
                  <a:lnTo>
                    <a:pt x="1584" y="8497"/>
                  </a:lnTo>
                  <a:lnTo>
                    <a:pt x="2032" y="8641"/>
                  </a:lnTo>
                  <a:lnTo>
                    <a:pt x="2528" y="8785"/>
                  </a:lnTo>
                  <a:lnTo>
                    <a:pt x="3072" y="8945"/>
                  </a:lnTo>
                  <a:lnTo>
                    <a:pt x="3632" y="9089"/>
                  </a:lnTo>
                  <a:lnTo>
                    <a:pt x="4256" y="9233"/>
                  </a:lnTo>
                  <a:lnTo>
                    <a:pt x="4896" y="9361"/>
                  </a:lnTo>
                  <a:lnTo>
                    <a:pt x="5568" y="9505"/>
                  </a:lnTo>
                  <a:lnTo>
                    <a:pt x="7009" y="9761"/>
                  </a:lnTo>
                  <a:lnTo>
                    <a:pt x="8529" y="10001"/>
                  </a:lnTo>
                  <a:lnTo>
                    <a:pt x="10129" y="10209"/>
                  </a:lnTo>
                  <a:lnTo>
                    <a:pt x="11761" y="10401"/>
                  </a:lnTo>
                  <a:lnTo>
                    <a:pt x="13425" y="10561"/>
                  </a:lnTo>
                  <a:lnTo>
                    <a:pt x="15089" y="10673"/>
                  </a:lnTo>
                  <a:lnTo>
                    <a:pt x="15905" y="10721"/>
                  </a:lnTo>
                  <a:lnTo>
                    <a:pt x="16721" y="10753"/>
                  </a:lnTo>
                  <a:lnTo>
                    <a:pt x="17521" y="10785"/>
                  </a:lnTo>
                  <a:lnTo>
                    <a:pt x="18321" y="10801"/>
                  </a:lnTo>
                  <a:lnTo>
                    <a:pt x="19089" y="10801"/>
                  </a:lnTo>
                  <a:lnTo>
                    <a:pt x="19841" y="10785"/>
                  </a:lnTo>
                  <a:lnTo>
                    <a:pt x="20577" y="10769"/>
                  </a:lnTo>
                  <a:lnTo>
                    <a:pt x="21281" y="10737"/>
                  </a:lnTo>
                  <a:lnTo>
                    <a:pt x="21953" y="10689"/>
                  </a:lnTo>
                  <a:lnTo>
                    <a:pt x="22594" y="10625"/>
                  </a:lnTo>
                  <a:lnTo>
                    <a:pt x="23202" y="10545"/>
                  </a:lnTo>
                  <a:lnTo>
                    <a:pt x="23778" y="10449"/>
                  </a:lnTo>
                  <a:lnTo>
                    <a:pt x="23778" y="10449"/>
                  </a:lnTo>
                  <a:lnTo>
                    <a:pt x="24082" y="9793"/>
                  </a:lnTo>
                  <a:lnTo>
                    <a:pt x="24242" y="9441"/>
                  </a:lnTo>
                  <a:lnTo>
                    <a:pt x="24386" y="9089"/>
                  </a:lnTo>
                  <a:lnTo>
                    <a:pt x="24530" y="8721"/>
                  </a:lnTo>
                  <a:lnTo>
                    <a:pt x="24642" y="8353"/>
                  </a:lnTo>
                  <a:lnTo>
                    <a:pt x="24754" y="7985"/>
                  </a:lnTo>
                  <a:lnTo>
                    <a:pt x="24834" y="7617"/>
                  </a:lnTo>
                  <a:lnTo>
                    <a:pt x="24882" y="7249"/>
                  </a:lnTo>
                  <a:lnTo>
                    <a:pt x="24898" y="6881"/>
                  </a:lnTo>
                  <a:lnTo>
                    <a:pt x="24898" y="6689"/>
                  </a:lnTo>
                  <a:lnTo>
                    <a:pt x="24882" y="6513"/>
                  </a:lnTo>
                  <a:lnTo>
                    <a:pt x="24866" y="6321"/>
                  </a:lnTo>
                  <a:lnTo>
                    <a:pt x="24834" y="6145"/>
                  </a:lnTo>
                  <a:lnTo>
                    <a:pt x="24786" y="5969"/>
                  </a:lnTo>
                  <a:lnTo>
                    <a:pt x="24722" y="5793"/>
                  </a:lnTo>
                  <a:lnTo>
                    <a:pt x="24658" y="5617"/>
                  </a:lnTo>
                  <a:lnTo>
                    <a:pt x="24562" y="5457"/>
                  </a:lnTo>
                  <a:lnTo>
                    <a:pt x="24466" y="5281"/>
                  </a:lnTo>
                  <a:lnTo>
                    <a:pt x="24354" y="5121"/>
                  </a:lnTo>
                  <a:lnTo>
                    <a:pt x="24242" y="4945"/>
                  </a:lnTo>
                  <a:lnTo>
                    <a:pt x="24098" y="4785"/>
                  </a:lnTo>
                  <a:lnTo>
                    <a:pt x="24098" y="4785"/>
                  </a:lnTo>
                  <a:lnTo>
                    <a:pt x="22418" y="4321"/>
                  </a:lnTo>
                  <a:lnTo>
                    <a:pt x="20129" y="3664"/>
                  </a:lnTo>
                  <a:lnTo>
                    <a:pt x="17425" y="2912"/>
                  </a:lnTo>
                  <a:lnTo>
                    <a:pt x="14513" y="2128"/>
                  </a:lnTo>
                  <a:lnTo>
                    <a:pt x="13041" y="1728"/>
                  </a:lnTo>
                  <a:lnTo>
                    <a:pt x="11601" y="1360"/>
                  </a:lnTo>
                  <a:lnTo>
                    <a:pt x="10193" y="1024"/>
                  </a:lnTo>
                  <a:lnTo>
                    <a:pt x="8865" y="704"/>
                  </a:lnTo>
                  <a:lnTo>
                    <a:pt x="7633" y="448"/>
                  </a:lnTo>
                  <a:lnTo>
                    <a:pt x="6528" y="240"/>
                  </a:lnTo>
                  <a:lnTo>
                    <a:pt x="6016" y="144"/>
                  </a:lnTo>
                  <a:lnTo>
                    <a:pt x="5568" y="80"/>
                  </a:lnTo>
                  <a:lnTo>
                    <a:pt x="5152" y="32"/>
                  </a:lnTo>
                  <a:lnTo>
                    <a:pt x="4768" y="0"/>
                  </a:lnTo>
                  <a:lnTo>
                    <a:pt x="4768" y="0"/>
                  </a:lnTo>
                  <a:lnTo>
                    <a:pt x="4608" y="0"/>
                  </a:lnTo>
                  <a:lnTo>
                    <a:pt x="4432" y="0"/>
                  </a:lnTo>
                  <a:lnTo>
                    <a:pt x="4256" y="32"/>
                  </a:lnTo>
                  <a:lnTo>
                    <a:pt x="4096" y="48"/>
                  </a:lnTo>
                  <a:lnTo>
                    <a:pt x="3936" y="96"/>
                  </a:lnTo>
                  <a:lnTo>
                    <a:pt x="3760" y="128"/>
                  </a:lnTo>
                  <a:lnTo>
                    <a:pt x="3440" y="256"/>
                  </a:lnTo>
                  <a:lnTo>
                    <a:pt x="3136" y="416"/>
                  </a:lnTo>
                  <a:lnTo>
                    <a:pt x="2832" y="592"/>
                  </a:lnTo>
                  <a:lnTo>
                    <a:pt x="2528" y="816"/>
                  </a:lnTo>
                  <a:lnTo>
                    <a:pt x="2256" y="1056"/>
                  </a:lnTo>
                  <a:lnTo>
                    <a:pt x="1984" y="1328"/>
                  </a:lnTo>
                  <a:lnTo>
                    <a:pt x="1728" y="1616"/>
                  </a:lnTo>
                  <a:lnTo>
                    <a:pt x="1488" y="1920"/>
                  </a:lnTo>
                  <a:lnTo>
                    <a:pt x="1264" y="2256"/>
                  </a:lnTo>
                  <a:lnTo>
                    <a:pt x="1056" y="2592"/>
                  </a:lnTo>
                  <a:lnTo>
                    <a:pt x="864" y="2944"/>
                  </a:lnTo>
                  <a:lnTo>
                    <a:pt x="688" y="3296"/>
                  </a:lnTo>
                  <a:lnTo>
                    <a:pt x="528" y="3664"/>
                  </a:lnTo>
                  <a:lnTo>
                    <a:pt x="384" y="4032"/>
                  </a:lnTo>
                  <a:lnTo>
                    <a:pt x="272" y="4417"/>
                  </a:lnTo>
                  <a:lnTo>
                    <a:pt x="176" y="4785"/>
                  </a:lnTo>
                  <a:lnTo>
                    <a:pt x="96" y="5153"/>
                  </a:lnTo>
                  <a:lnTo>
                    <a:pt x="32" y="5505"/>
                  </a:lnTo>
                  <a:lnTo>
                    <a:pt x="16" y="5857"/>
                  </a:lnTo>
                  <a:lnTo>
                    <a:pt x="0" y="6209"/>
                  </a:lnTo>
                  <a:lnTo>
                    <a:pt x="16" y="6529"/>
                  </a:lnTo>
                  <a:lnTo>
                    <a:pt x="64" y="6849"/>
                  </a:lnTo>
                  <a:lnTo>
                    <a:pt x="144" y="7137"/>
                  </a:lnTo>
                  <a:lnTo>
                    <a:pt x="240" y="7409"/>
                  </a:lnTo>
                  <a:lnTo>
                    <a:pt x="368" y="7649"/>
                  </a:lnTo>
                  <a:lnTo>
                    <a:pt x="448" y="7761"/>
                  </a:lnTo>
                  <a:lnTo>
                    <a:pt x="528" y="7873"/>
                  </a:lnTo>
                  <a:lnTo>
                    <a:pt x="624" y="7969"/>
                  </a:lnTo>
                  <a:lnTo>
                    <a:pt x="720" y="8065"/>
                  </a:lnTo>
                  <a:lnTo>
                    <a:pt x="816" y="8145"/>
                  </a:lnTo>
                  <a:lnTo>
                    <a:pt x="928" y="8225"/>
                  </a:lnTo>
                  <a:lnTo>
                    <a:pt x="1056" y="8289"/>
                  </a:lnTo>
                  <a:lnTo>
                    <a:pt x="1184" y="8353"/>
                  </a:lnTo>
                  <a:lnTo>
                    <a:pt x="1184" y="8353"/>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8402818" y="3329103"/>
              <a:ext cx="76095" cy="62211"/>
            </a:xfrm>
            <a:custGeom>
              <a:rect b="b" l="l" r="r" t="t"/>
              <a:pathLst>
                <a:path extrusionOk="0" h="8818" w="10786">
                  <a:moveTo>
                    <a:pt x="2113" y="176"/>
                  </a:moveTo>
                  <a:lnTo>
                    <a:pt x="2113" y="176"/>
                  </a:lnTo>
                  <a:lnTo>
                    <a:pt x="1937" y="320"/>
                  </a:lnTo>
                  <a:lnTo>
                    <a:pt x="1777" y="480"/>
                  </a:lnTo>
                  <a:lnTo>
                    <a:pt x="1633" y="672"/>
                  </a:lnTo>
                  <a:lnTo>
                    <a:pt x="1489" y="849"/>
                  </a:lnTo>
                  <a:lnTo>
                    <a:pt x="1345" y="1057"/>
                  </a:lnTo>
                  <a:lnTo>
                    <a:pt x="1217" y="1265"/>
                  </a:lnTo>
                  <a:lnTo>
                    <a:pt x="1089" y="1489"/>
                  </a:lnTo>
                  <a:lnTo>
                    <a:pt x="977" y="1729"/>
                  </a:lnTo>
                  <a:lnTo>
                    <a:pt x="769" y="2209"/>
                  </a:lnTo>
                  <a:lnTo>
                    <a:pt x="593" y="2705"/>
                  </a:lnTo>
                  <a:lnTo>
                    <a:pt x="449" y="3233"/>
                  </a:lnTo>
                  <a:lnTo>
                    <a:pt x="321" y="3745"/>
                  </a:lnTo>
                  <a:lnTo>
                    <a:pt x="209" y="4273"/>
                  </a:lnTo>
                  <a:lnTo>
                    <a:pt x="128" y="4785"/>
                  </a:lnTo>
                  <a:lnTo>
                    <a:pt x="64" y="5265"/>
                  </a:lnTo>
                  <a:lnTo>
                    <a:pt x="32" y="5729"/>
                  </a:lnTo>
                  <a:lnTo>
                    <a:pt x="0" y="6161"/>
                  </a:lnTo>
                  <a:lnTo>
                    <a:pt x="0" y="6545"/>
                  </a:lnTo>
                  <a:lnTo>
                    <a:pt x="0" y="6881"/>
                  </a:lnTo>
                  <a:lnTo>
                    <a:pt x="32" y="7153"/>
                  </a:lnTo>
                  <a:lnTo>
                    <a:pt x="32" y="7153"/>
                  </a:lnTo>
                  <a:lnTo>
                    <a:pt x="48" y="7249"/>
                  </a:lnTo>
                  <a:lnTo>
                    <a:pt x="80" y="7361"/>
                  </a:lnTo>
                  <a:lnTo>
                    <a:pt x="128" y="7457"/>
                  </a:lnTo>
                  <a:lnTo>
                    <a:pt x="177" y="7553"/>
                  </a:lnTo>
                  <a:lnTo>
                    <a:pt x="241" y="7649"/>
                  </a:lnTo>
                  <a:lnTo>
                    <a:pt x="321" y="7745"/>
                  </a:lnTo>
                  <a:lnTo>
                    <a:pt x="497" y="7921"/>
                  </a:lnTo>
                  <a:lnTo>
                    <a:pt x="721" y="8081"/>
                  </a:lnTo>
                  <a:lnTo>
                    <a:pt x="977" y="8209"/>
                  </a:lnTo>
                  <a:lnTo>
                    <a:pt x="1265" y="8337"/>
                  </a:lnTo>
                  <a:lnTo>
                    <a:pt x="1585" y="8449"/>
                  </a:lnTo>
                  <a:lnTo>
                    <a:pt x="1921" y="8561"/>
                  </a:lnTo>
                  <a:lnTo>
                    <a:pt x="2289" y="8641"/>
                  </a:lnTo>
                  <a:lnTo>
                    <a:pt x="2689" y="8705"/>
                  </a:lnTo>
                  <a:lnTo>
                    <a:pt x="3089" y="8753"/>
                  </a:lnTo>
                  <a:lnTo>
                    <a:pt x="3521" y="8801"/>
                  </a:lnTo>
                  <a:lnTo>
                    <a:pt x="3953" y="8817"/>
                  </a:lnTo>
                  <a:lnTo>
                    <a:pt x="4401" y="8817"/>
                  </a:lnTo>
                  <a:lnTo>
                    <a:pt x="4849" y="8817"/>
                  </a:lnTo>
                  <a:lnTo>
                    <a:pt x="5297" y="8785"/>
                  </a:lnTo>
                  <a:lnTo>
                    <a:pt x="5761" y="8737"/>
                  </a:lnTo>
                  <a:lnTo>
                    <a:pt x="6225" y="8689"/>
                  </a:lnTo>
                  <a:lnTo>
                    <a:pt x="6673" y="8609"/>
                  </a:lnTo>
                  <a:lnTo>
                    <a:pt x="7105" y="8513"/>
                  </a:lnTo>
                  <a:lnTo>
                    <a:pt x="7553" y="8417"/>
                  </a:lnTo>
                  <a:lnTo>
                    <a:pt x="7969" y="8289"/>
                  </a:lnTo>
                  <a:lnTo>
                    <a:pt x="8369" y="8145"/>
                  </a:lnTo>
                  <a:lnTo>
                    <a:pt x="8753" y="7985"/>
                  </a:lnTo>
                  <a:lnTo>
                    <a:pt x="9121" y="7809"/>
                  </a:lnTo>
                  <a:lnTo>
                    <a:pt x="9457" y="7617"/>
                  </a:lnTo>
                  <a:lnTo>
                    <a:pt x="9777" y="7409"/>
                  </a:lnTo>
                  <a:lnTo>
                    <a:pt x="10049" y="7185"/>
                  </a:lnTo>
                  <a:lnTo>
                    <a:pt x="10305" y="6945"/>
                  </a:lnTo>
                  <a:lnTo>
                    <a:pt x="10417" y="6817"/>
                  </a:lnTo>
                  <a:lnTo>
                    <a:pt x="10513" y="6673"/>
                  </a:lnTo>
                  <a:lnTo>
                    <a:pt x="10609" y="6545"/>
                  </a:lnTo>
                  <a:lnTo>
                    <a:pt x="10689" y="6401"/>
                  </a:lnTo>
                  <a:lnTo>
                    <a:pt x="10689" y="6401"/>
                  </a:lnTo>
                  <a:lnTo>
                    <a:pt x="10737" y="6305"/>
                  </a:lnTo>
                  <a:lnTo>
                    <a:pt x="10769" y="6193"/>
                  </a:lnTo>
                  <a:lnTo>
                    <a:pt x="10785" y="6097"/>
                  </a:lnTo>
                  <a:lnTo>
                    <a:pt x="10785" y="5985"/>
                  </a:lnTo>
                  <a:lnTo>
                    <a:pt x="10785" y="5873"/>
                  </a:lnTo>
                  <a:lnTo>
                    <a:pt x="10753" y="5761"/>
                  </a:lnTo>
                  <a:lnTo>
                    <a:pt x="10721" y="5633"/>
                  </a:lnTo>
                  <a:lnTo>
                    <a:pt x="10689" y="5505"/>
                  </a:lnTo>
                  <a:lnTo>
                    <a:pt x="10577" y="5249"/>
                  </a:lnTo>
                  <a:lnTo>
                    <a:pt x="10417" y="4977"/>
                  </a:lnTo>
                  <a:lnTo>
                    <a:pt x="10225" y="4705"/>
                  </a:lnTo>
                  <a:lnTo>
                    <a:pt x="10001" y="4417"/>
                  </a:lnTo>
                  <a:lnTo>
                    <a:pt x="9745" y="4113"/>
                  </a:lnTo>
                  <a:lnTo>
                    <a:pt x="9473" y="3825"/>
                  </a:lnTo>
                  <a:lnTo>
                    <a:pt x="9169" y="3521"/>
                  </a:lnTo>
                  <a:lnTo>
                    <a:pt x="8833" y="3233"/>
                  </a:lnTo>
                  <a:lnTo>
                    <a:pt x="8481" y="2929"/>
                  </a:lnTo>
                  <a:lnTo>
                    <a:pt x="8129" y="2641"/>
                  </a:lnTo>
                  <a:lnTo>
                    <a:pt x="7745" y="2353"/>
                  </a:lnTo>
                  <a:lnTo>
                    <a:pt x="7361" y="2081"/>
                  </a:lnTo>
                  <a:lnTo>
                    <a:pt x="6961" y="1809"/>
                  </a:lnTo>
                  <a:lnTo>
                    <a:pt x="6561" y="1553"/>
                  </a:lnTo>
                  <a:lnTo>
                    <a:pt x="6161" y="1313"/>
                  </a:lnTo>
                  <a:lnTo>
                    <a:pt x="5761" y="1073"/>
                  </a:lnTo>
                  <a:lnTo>
                    <a:pt x="5361" y="865"/>
                  </a:lnTo>
                  <a:lnTo>
                    <a:pt x="4977" y="672"/>
                  </a:lnTo>
                  <a:lnTo>
                    <a:pt x="4593" y="496"/>
                  </a:lnTo>
                  <a:lnTo>
                    <a:pt x="4225" y="352"/>
                  </a:lnTo>
                  <a:lnTo>
                    <a:pt x="3873" y="224"/>
                  </a:lnTo>
                  <a:lnTo>
                    <a:pt x="3537" y="128"/>
                  </a:lnTo>
                  <a:lnTo>
                    <a:pt x="3233" y="48"/>
                  </a:lnTo>
                  <a:lnTo>
                    <a:pt x="2945" y="0"/>
                  </a:lnTo>
                  <a:lnTo>
                    <a:pt x="2689" y="0"/>
                  </a:lnTo>
                  <a:lnTo>
                    <a:pt x="2465" y="16"/>
                  </a:lnTo>
                  <a:lnTo>
                    <a:pt x="2353" y="48"/>
                  </a:lnTo>
                  <a:lnTo>
                    <a:pt x="2273" y="80"/>
                  </a:lnTo>
                  <a:lnTo>
                    <a:pt x="2177" y="128"/>
                  </a:lnTo>
                  <a:lnTo>
                    <a:pt x="2113" y="176"/>
                  </a:lnTo>
                  <a:lnTo>
                    <a:pt x="2113" y="176"/>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8489177" y="3273335"/>
              <a:ext cx="24615" cy="40538"/>
            </a:xfrm>
            <a:custGeom>
              <a:rect b="b" l="l" r="r" t="t"/>
              <a:pathLst>
                <a:path extrusionOk="0" h="5746" w="3489">
                  <a:moveTo>
                    <a:pt x="3488" y="4433"/>
                  </a:moveTo>
                  <a:lnTo>
                    <a:pt x="3488" y="4433"/>
                  </a:lnTo>
                  <a:lnTo>
                    <a:pt x="3216" y="3889"/>
                  </a:lnTo>
                  <a:lnTo>
                    <a:pt x="2864" y="3217"/>
                  </a:lnTo>
                  <a:lnTo>
                    <a:pt x="2432" y="2481"/>
                  </a:lnTo>
                  <a:lnTo>
                    <a:pt x="1984" y="1729"/>
                  </a:lnTo>
                  <a:lnTo>
                    <a:pt x="1744" y="1377"/>
                  </a:lnTo>
                  <a:lnTo>
                    <a:pt x="1520" y="1041"/>
                  </a:lnTo>
                  <a:lnTo>
                    <a:pt x="1280" y="737"/>
                  </a:lnTo>
                  <a:lnTo>
                    <a:pt x="1072" y="481"/>
                  </a:lnTo>
                  <a:lnTo>
                    <a:pt x="864" y="273"/>
                  </a:lnTo>
                  <a:lnTo>
                    <a:pt x="672" y="113"/>
                  </a:lnTo>
                  <a:lnTo>
                    <a:pt x="576" y="49"/>
                  </a:lnTo>
                  <a:lnTo>
                    <a:pt x="496" y="17"/>
                  </a:lnTo>
                  <a:lnTo>
                    <a:pt x="416" y="1"/>
                  </a:lnTo>
                  <a:lnTo>
                    <a:pt x="336" y="1"/>
                  </a:lnTo>
                  <a:lnTo>
                    <a:pt x="336" y="1"/>
                  </a:lnTo>
                  <a:lnTo>
                    <a:pt x="272" y="17"/>
                  </a:lnTo>
                  <a:lnTo>
                    <a:pt x="224" y="49"/>
                  </a:lnTo>
                  <a:lnTo>
                    <a:pt x="176" y="97"/>
                  </a:lnTo>
                  <a:lnTo>
                    <a:pt x="128" y="161"/>
                  </a:lnTo>
                  <a:lnTo>
                    <a:pt x="96" y="241"/>
                  </a:lnTo>
                  <a:lnTo>
                    <a:pt x="64" y="337"/>
                  </a:lnTo>
                  <a:lnTo>
                    <a:pt x="16" y="545"/>
                  </a:lnTo>
                  <a:lnTo>
                    <a:pt x="0" y="801"/>
                  </a:lnTo>
                  <a:lnTo>
                    <a:pt x="16" y="1105"/>
                  </a:lnTo>
                  <a:lnTo>
                    <a:pt x="32" y="1441"/>
                  </a:lnTo>
                  <a:lnTo>
                    <a:pt x="80" y="1793"/>
                  </a:lnTo>
                  <a:lnTo>
                    <a:pt x="160" y="2161"/>
                  </a:lnTo>
                  <a:lnTo>
                    <a:pt x="240" y="2561"/>
                  </a:lnTo>
                  <a:lnTo>
                    <a:pt x="336" y="2961"/>
                  </a:lnTo>
                  <a:lnTo>
                    <a:pt x="448" y="3361"/>
                  </a:lnTo>
                  <a:lnTo>
                    <a:pt x="576" y="3761"/>
                  </a:lnTo>
                  <a:lnTo>
                    <a:pt x="704" y="4145"/>
                  </a:lnTo>
                  <a:lnTo>
                    <a:pt x="848" y="4529"/>
                  </a:lnTo>
                  <a:lnTo>
                    <a:pt x="1008" y="4881"/>
                  </a:lnTo>
                  <a:lnTo>
                    <a:pt x="1008" y="4881"/>
                  </a:lnTo>
                  <a:lnTo>
                    <a:pt x="1088" y="5041"/>
                  </a:lnTo>
                  <a:lnTo>
                    <a:pt x="1168" y="5185"/>
                  </a:lnTo>
                  <a:lnTo>
                    <a:pt x="1264" y="5313"/>
                  </a:lnTo>
                  <a:lnTo>
                    <a:pt x="1344" y="5425"/>
                  </a:lnTo>
                  <a:lnTo>
                    <a:pt x="1440" y="5505"/>
                  </a:lnTo>
                  <a:lnTo>
                    <a:pt x="1552" y="5585"/>
                  </a:lnTo>
                  <a:lnTo>
                    <a:pt x="1648" y="5649"/>
                  </a:lnTo>
                  <a:lnTo>
                    <a:pt x="1744" y="5681"/>
                  </a:lnTo>
                  <a:lnTo>
                    <a:pt x="1856" y="5713"/>
                  </a:lnTo>
                  <a:lnTo>
                    <a:pt x="1968" y="5745"/>
                  </a:lnTo>
                  <a:lnTo>
                    <a:pt x="2064" y="5745"/>
                  </a:lnTo>
                  <a:lnTo>
                    <a:pt x="2176" y="5745"/>
                  </a:lnTo>
                  <a:lnTo>
                    <a:pt x="2272" y="5729"/>
                  </a:lnTo>
                  <a:lnTo>
                    <a:pt x="2384" y="5697"/>
                  </a:lnTo>
                  <a:lnTo>
                    <a:pt x="2592" y="5617"/>
                  </a:lnTo>
                  <a:lnTo>
                    <a:pt x="2784" y="5521"/>
                  </a:lnTo>
                  <a:lnTo>
                    <a:pt x="2960" y="5393"/>
                  </a:lnTo>
                  <a:lnTo>
                    <a:pt x="3120" y="5233"/>
                  </a:lnTo>
                  <a:lnTo>
                    <a:pt x="3248" y="5073"/>
                  </a:lnTo>
                  <a:lnTo>
                    <a:pt x="3360" y="4913"/>
                  </a:lnTo>
                  <a:lnTo>
                    <a:pt x="3440" y="4737"/>
                  </a:lnTo>
                  <a:lnTo>
                    <a:pt x="3488" y="4577"/>
                  </a:lnTo>
                  <a:lnTo>
                    <a:pt x="3488" y="4513"/>
                  </a:lnTo>
                  <a:lnTo>
                    <a:pt x="3488" y="4433"/>
                  </a:lnTo>
                  <a:lnTo>
                    <a:pt x="3488" y="4433"/>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8438826" y="3292757"/>
              <a:ext cx="75531" cy="62204"/>
            </a:xfrm>
            <a:custGeom>
              <a:rect b="b" l="l" r="r" t="t"/>
              <a:pathLst>
                <a:path extrusionOk="0" h="8817" w="10706">
                  <a:moveTo>
                    <a:pt x="10625" y="1680"/>
                  </a:moveTo>
                  <a:lnTo>
                    <a:pt x="10625" y="1680"/>
                  </a:lnTo>
                  <a:lnTo>
                    <a:pt x="10673" y="1904"/>
                  </a:lnTo>
                  <a:lnTo>
                    <a:pt x="10689" y="2128"/>
                  </a:lnTo>
                  <a:lnTo>
                    <a:pt x="10705" y="2368"/>
                  </a:lnTo>
                  <a:lnTo>
                    <a:pt x="10705" y="2608"/>
                  </a:lnTo>
                  <a:lnTo>
                    <a:pt x="10689" y="2848"/>
                  </a:lnTo>
                  <a:lnTo>
                    <a:pt x="10673" y="3088"/>
                  </a:lnTo>
                  <a:lnTo>
                    <a:pt x="10625" y="3344"/>
                  </a:lnTo>
                  <a:lnTo>
                    <a:pt x="10577" y="3600"/>
                  </a:lnTo>
                  <a:lnTo>
                    <a:pt x="10449" y="4096"/>
                  </a:lnTo>
                  <a:lnTo>
                    <a:pt x="10289" y="4608"/>
                  </a:lnTo>
                  <a:lnTo>
                    <a:pt x="10097" y="5120"/>
                  </a:lnTo>
                  <a:lnTo>
                    <a:pt x="9873" y="5600"/>
                  </a:lnTo>
                  <a:lnTo>
                    <a:pt x="9649" y="6081"/>
                  </a:lnTo>
                  <a:lnTo>
                    <a:pt x="9409" y="6545"/>
                  </a:lnTo>
                  <a:lnTo>
                    <a:pt x="9153" y="6961"/>
                  </a:lnTo>
                  <a:lnTo>
                    <a:pt x="8913" y="7361"/>
                  </a:lnTo>
                  <a:lnTo>
                    <a:pt x="8673" y="7713"/>
                  </a:lnTo>
                  <a:lnTo>
                    <a:pt x="8449" y="8017"/>
                  </a:lnTo>
                  <a:lnTo>
                    <a:pt x="8241" y="8289"/>
                  </a:lnTo>
                  <a:lnTo>
                    <a:pt x="8049" y="8481"/>
                  </a:lnTo>
                  <a:lnTo>
                    <a:pt x="8049" y="8481"/>
                  </a:lnTo>
                  <a:lnTo>
                    <a:pt x="7969" y="8561"/>
                  </a:lnTo>
                  <a:lnTo>
                    <a:pt x="7873" y="8625"/>
                  </a:lnTo>
                  <a:lnTo>
                    <a:pt x="7777" y="8673"/>
                  </a:lnTo>
                  <a:lnTo>
                    <a:pt x="7681" y="8721"/>
                  </a:lnTo>
                  <a:lnTo>
                    <a:pt x="7569" y="8753"/>
                  </a:lnTo>
                  <a:lnTo>
                    <a:pt x="7457" y="8785"/>
                  </a:lnTo>
                  <a:lnTo>
                    <a:pt x="7201" y="8817"/>
                  </a:lnTo>
                  <a:lnTo>
                    <a:pt x="6945" y="8801"/>
                  </a:lnTo>
                  <a:lnTo>
                    <a:pt x="6641" y="8769"/>
                  </a:lnTo>
                  <a:lnTo>
                    <a:pt x="6337" y="8689"/>
                  </a:lnTo>
                  <a:lnTo>
                    <a:pt x="6017" y="8593"/>
                  </a:lnTo>
                  <a:lnTo>
                    <a:pt x="5681" y="8449"/>
                  </a:lnTo>
                  <a:lnTo>
                    <a:pt x="5345" y="8305"/>
                  </a:lnTo>
                  <a:lnTo>
                    <a:pt x="4993" y="8113"/>
                  </a:lnTo>
                  <a:lnTo>
                    <a:pt x="4641" y="7905"/>
                  </a:lnTo>
                  <a:lnTo>
                    <a:pt x="4273" y="7681"/>
                  </a:lnTo>
                  <a:lnTo>
                    <a:pt x="3921" y="7441"/>
                  </a:lnTo>
                  <a:lnTo>
                    <a:pt x="3553" y="7169"/>
                  </a:lnTo>
                  <a:lnTo>
                    <a:pt x="3201" y="6881"/>
                  </a:lnTo>
                  <a:lnTo>
                    <a:pt x="2865" y="6593"/>
                  </a:lnTo>
                  <a:lnTo>
                    <a:pt x="2529" y="6273"/>
                  </a:lnTo>
                  <a:lnTo>
                    <a:pt x="2193" y="5953"/>
                  </a:lnTo>
                  <a:lnTo>
                    <a:pt x="1889" y="5632"/>
                  </a:lnTo>
                  <a:lnTo>
                    <a:pt x="1585" y="5280"/>
                  </a:lnTo>
                  <a:lnTo>
                    <a:pt x="1297" y="4928"/>
                  </a:lnTo>
                  <a:lnTo>
                    <a:pt x="1041" y="4576"/>
                  </a:lnTo>
                  <a:lnTo>
                    <a:pt x="817" y="4224"/>
                  </a:lnTo>
                  <a:lnTo>
                    <a:pt x="593" y="3872"/>
                  </a:lnTo>
                  <a:lnTo>
                    <a:pt x="417" y="3504"/>
                  </a:lnTo>
                  <a:lnTo>
                    <a:pt x="257" y="3152"/>
                  </a:lnTo>
                  <a:lnTo>
                    <a:pt x="145" y="2784"/>
                  </a:lnTo>
                  <a:lnTo>
                    <a:pt x="49" y="2432"/>
                  </a:lnTo>
                  <a:lnTo>
                    <a:pt x="1" y="2096"/>
                  </a:lnTo>
                  <a:lnTo>
                    <a:pt x="1" y="1920"/>
                  </a:lnTo>
                  <a:lnTo>
                    <a:pt x="1" y="1760"/>
                  </a:lnTo>
                  <a:lnTo>
                    <a:pt x="1" y="1584"/>
                  </a:lnTo>
                  <a:lnTo>
                    <a:pt x="17" y="1424"/>
                  </a:lnTo>
                  <a:lnTo>
                    <a:pt x="17" y="1424"/>
                  </a:lnTo>
                  <a:lnTo>
                    <a:pt x="49" y="1328"/>
                  </a:lnTo>
                  <a:lnTo>
                    <a:pt x="81" y="1232"/>
                  </a:lnTo>
                  <a:lnTo>
                    <a:pt x="129" y="1136"/>
                  </a:lnTo>
                  <a:lnTo>
                    <a:pt x="193" y="1040"/>
                  </a:lnTo>
                  <a:lnTo>
                    <a:pt x="273" y="960"/>
                  </a:lnTo>
                  <a:lnTo>
                    <a:pt x="353" y="880"/>
                  </a:lnTo>
                  <a:lnTo>
                    <a:pt x="465" y="800"/>
                  </a:lnTo>
                  <a:lnTo>
                    <a:pt x="561" y="720"/>
                  </a:lnTo>
                  <a:lnTo>
                    <a:pt x="817" y="576"/>
                  </a:lnTo>
                  <a:lnTo>
                    <a:pt x="1105" y="464"/>
                  </a:lnTo>
                  <a:lnTo>
                    <a:pt x="1425" y="352"/>
                  </a:lnTo>
                  <a:lnTo>
                    <a:pt x="1777" y="256"/>
                  </a:lnTo>
                  <a:lnTo>
                    <a:pt x="2145" y="176"/>
                  </a:lnTo>
                  <a:lnTo>
                    <a:pt x="2561" y="112"/>
                  </a:lnTo>
                  <a:lnTo>
                    <a:pt x="2977" y="64"/>
                  </a:lnTo>
                  <a:lnTo>
                    <a:pt x="3425" y="32"/>
                  </a:lnTo>
                  <a:lnTo>
                    <a:pt x="3873" y="16"/>
                  </a:lnTo>
                  <a:lnTo>
                    <a:pt x="4337" y="0"/>
                  </a:lnTo>
                  <a:lnTo>
                    <a:pt x="4817" y="0"/>
                  </a:lnTo>
                  <a:lnTo>
                    <a:pt x="5297" y="16"/>
                  </a:lnTo>
                  <a:lnTo>
                    <a:pt x="5777" y="32"/>
                  </a:lnTo>
                  <a:lnTo>
                    <a:pt x="6241" y="80"/>
                  </a:lnTo>
                  <a:lnTo>
                    <a:pt x="6705" y="128"/>
                  </a:lnTo>
                  <a:lnTo>
                    <a:pt x="7169" y="192"/>
                  </a:lnTo>
                  <a:lnTo>
                    <a:pt x="7617" y="256"/>
                  </a:lnTo>
                  <a:lnTo>
                    <a:pt x="8033" y="336"/>
                  </a:lnTo>
                  <a:lnTo>
                    <a:pt x="8449" y="432"/>
                  </a:lnTo>
                  <a:lnTo>
                    <a:pt x="8833" y="528"/>
                  </a:lnTo>
                  <a:lnTo>
                    <a:pt x="9185" y="640"/>
                  </a:lnTo>
                  <a:lnTo>
                    <a:pt x="9505" y="768"/>
                  </a:lnTo>
                  <a:lnTo>
                    <a:pt x="9809" y="896"/>
                  </a:lnTo>
                  <a:lnTo>
                    <a:pt x="10049" y="1040"/>
                  </a:lnTo>
                  <a:lnTo>
                    <a:pt x="10273" y="1184"/>
                  </a:lnTo>
                  <a:lnTo>
                    <a:pt x="10433" y="1344"/>
                  </a:lnTo>
                  <a:lnTo>
                    <a:pt x="10497" y="1424"/>
                  </a:lnTo>
                  <a:lnTo>
                    <a:pt x="10561" y="1504"/>
                  </a:lnTo>
                  <a:lnTo>
                    <a:pt x="10593" y="1600"/>
                  </a:lnTo>
                  <a:lnTo>
                    <a:pt x="10625" y="1680"/>
                  </a:lnTo>
                  <a:lnTo>
                    <a:pt x="10625" y="1680"/>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8349991" y="4185667"/>
              <a:ext cx="89860" cy="112781"/>
            </a:xfrm>
            <a:custGeom>
              <a:rect b="b" l="l" r="r" t="t"/>
              <a:pathLst>
                <a:path extrusionOk="0" h="15986" w="12737">
                  <a:moveTo>
                    <a:pt x="2512" y="1"/>
                  </a:moveTo>
                  <a:lnTo>
                    <a:pt x="2512" y="1"/>
                  </a:lnTo>
                  <a:lnTo>
                    <a:pt x="2528" y="193"/>
                  </a:lnTo>
                  <a:lnTo>
                    <a:pt x="2544" y="385"/>
                  </a:lnTo>
                  <a:lnTo>
                    <a:pt x="2576" y="561"/>
                  </a:lnTo>
                  <a:lnTo>
                    <a:pt x="2624" y="737"/>
                  </a:lnTo>
                  <a:lnTo>
                    <a:pt x="2688" y="913"/>
                  </a:lnTo>
                  <a:lnTo>
                    <a:pt x="2736" y="1073"/>
                  </a:lnTo>
                  <a:lnTo>
                    <a:pt x="2816" y="1217"/>
                  </a:lnTo>
                  <a:lnTo>
                    <a:pt x="2896" y="1377"/>
                  </a:lnTo>
                  <a:lnTo>
                    <a:pt x="2992" y="1521"/>
                  </a:lnTo>
                  <a:lnTo>
                    <a:pt x="3088" y="1649"/>
                  </a:lnTo>
                  <a:lnTo>
                    <a:pt x="3184" y="1777"/>
                  </a:lnTo>
                  <a:lnTo>
                    <a:pt x="3296" y="1905"/>
                  </a:lnTo>
                  <a:lnTo>
                    <a:pt x="3536" y="2113"/>
                  </a:lnTo>
                  <a:lnTo>
                    <a:pt x="3808" y="2321"/>
                  </a:lnTo>
                  <a:lnTo>
                    <a:pt x="4096" y="2497"/>
                  </a:lnTo>
                  <a:lnTo>
                    <a:pt x="4400" y="2641"/>
                  </a:lnTo>
                  <a:lnTo>
                    <a:pt x="4720" y="2769"/>
                  </a:lnTo>
                  <a:lnTo>
                    <a:pt x="5056" y="2865"/>
                  </a:lnTo>
                  <a:lnTo>
                    <a:pt x="5408" y="2945"/>
                  </a:lnTo>
                  <a:lnTo>
                    <a:pt x="5760" y="2993"/>
                  </a:lnTo>
                  <a:lnTo>
                    <a:pt x="6128" y="3025"/>
                  </a:lnTo>
                  <a:lnTo>
                    <a:pt x="6496" y="3041"/>
                  </a:lnTo>
                  <a:lnTo>
                    <a:pt x="6848" y="3025"/>
                  </a:lnTo>
                  <a:lnTo>
                    <a:pt x="7216" y="2993"/>
                  </a:lnTo>
                  <a:lnTo>
                    <a:pt x="7568" y="2929"/>
                  </a:lnTo>
                  <a:lnTo>
                    <a:pt x="7921" y="2849"/>
                  </a:lnTo>
                  <a:lnTo>
                    <a:pt x="8257" y="2753"/>
                  </a:lnTo>
                  <a:lnTo>
                    <a:pt x="8577" y="2641"/>
                  </a:lnTo>
                  <a:lnTo>
                    <a:pt x="8881" y="2497"/>
                  </a:lnTo>
                  <a:lnTo>
                    <a:pt x="9169" y="2337"/>
                  </a:lnTo>
                  <a:lnTo>
                    <a:pt x="9441" y="2161"/>
                  </a:lnTo>
                  <a:lnTo>
                    <a:pt x="9681" y="1969"/>
                  </a:lnTo>
                  <a:lnTo>
                    <a:pt x="9905" y="1745"/>
                  </a:lnTo>
                  <a:lnTo>
                    <a:pt x="10081" y="1521"/>
                  </a:lnTo>
                  <a:lnTo>
                    <a:pt x="10161" y="1393"/>
                  </a:lnTo>
                  <a:lnTo>
                    <a:pt x="10241" y="1265"/>
                  </a:lnTo>
                  <a:lnTo>
                    <a:pt x="10305" y="1137"/>
                  </a:lnTo>
                  <a:lnTo>
                    <a:pt x="10353" y="993"/>
                  </a:lnTo>
                  <a:lnTo>
                    <a:pt x="10401" y="849"/>
                  </a:lnTo>
                  <a:lnTo>
                    <a:pt x="10433" y="705"/>
                  </a:lnTo>
                  <a:lnTo>
                    <a:pt x="10465" y="561"/>
                  </a:lnTo>
                  <a:lnTo>
                    <a:pt x="10481" y="401"/>
                  </a:lnTo>
                  <a:lnTo>
                    <a:pt x="10481" y="401"/>
                  </a:lnTo>
                  <a:lnTo>
                    <a:pt x="10673" y="1201"/>
                  </a:lnTo>
                  <a:lnTo>
                    <a:pt x="10849" y="1905"/>
                  </a:lnTo>
                  <a:lnTo>
                    <a:pt x="10961" y="2481"/>
                  </a:lnTo>
                  <a:lnTo>
                    <a:pt x="10993" y="2721"/>
                  </a:lnTo>
                  <a:lnTo>
                    <a:pt x="11009" y="2929"/>
                  </a:lnTo>
                  <a:lnTo>
                    <a:pt x="11009" y="2929"/>
                  </a:lnTo>
                  <a:lnTo>
                    <a:pt x="11057" y="3313"/>
                  </a:lnTo>
                  <a:lnTo>
                    <a:pt x="11121" y="3697"/>
                  </a:lnTo>
                  <a:lnTo>
                    <a:pt x="11217" y="4113"/>
                  </a:lnTo>
                  <a:lnTo>
                    <a:pt x="11329" y="4545"/>
                  </a:lnTo>
                  <a:lnTo>
                    <a:pt x="11601" y="5457"/>
                  </a:lnTo>
                  <a:lnTo>
                    <a:pt x="11905" y="6401"/>
                  </a:lnTo>
                  <a:lnTo>
                    <a:pt x="12209" y="7361"/>
                  </a:lnTo>
                  <a:lnTo>
                    <a:pt x="12353" y="7825"/>
                  </a:lnTo>
                  <a:lnTo>
                    <a:pt x="12465" y="8289"/>
                  </a:lnTo>
                  <a:lnTo>
                    <a:pt x="12577" y="8737"/>
                  </a:lnTo>
                  <a:lnTo>
                    <a:pt x="12657" y="9169"/>
                  </a:lnTo>
                  <a:lnTo>
                    <a:pt x="12721" y="9601"/>
                  </a:lnTo>
                  <a:lnTo>
                    <a:pt x="12737" y="9985"/>
                  </a:lnTo>
                  <a:lnTo>
                    <a:pt x="12737" y="9985"/>
                  </a:lnTo>
                  <a:lnTo>
                    <a:pt x="12737" y="10193"/>
                  </a:lnTo>
                  <a:lnTo>
                    <a:pt x="12705" y="10401"/>
                  </a:lnTo>
                  <a:lnTo>
                    <a:pt x="12673" y="10609"/>
                  </a:lnTo>
                  <a:lnTo>
                    <a:pt x="12609" y="10833"/>
                  </a:lnTo>
                  <a:lnTo>
                    <a:pt x="12545" y="11057"/>
                  </a:lnTo>
                  <a:lnTo>
                    <a:pt x="12465" y="11281"/>
                  </a:lnTo>
                  <a:lnTo>
                    <a:pt x="12369" y="11521"/>
                  </a:lnTo>
                  <a:lnTo>
                    <a:pt x="12257" y="11761"/>
                  </a:lnTo>
                  <a:lnTo>
                    <a:pt x="12129" y="12001"/>
                  </a:lnTo>
                  <a:lnTo>
                    <a:pt x="12001" y="12241"/>
                  </a:lnTo>
                  <a:lnTo>
                    <a:pt x="11697" y="12721"/>
                  </a:lnTo>
                  <a:lnTo>
                    <a:pt x="11345" y="13185"/>
                  </a:lnTo>
                  <a:lnTo>
                    <a:pt x="10977" y="13649"/>
                  </a:lnTo>
                  <a:lnTo>
                    <a:pt x="10577" y="14082"/>
                  </a:lnTo>
                  <a:lnTo>
                    <a:pt x="10145" y="14498"/>
                  </a:lnTo>
                  <a:lnTo>
                    <a:pt x="9921" y="14690"/>
                  </a:lnTo>
                  <a:lnTo>
                    <a:pt x="9697" y="14882"/>
                  </a:lnTo>
                  <a:lnTo>
                    <a:pt x="9473" y="15042"/>
                  </a:lnTo>
                  <a:lnTo>
                    <a:pt x="9249" y="15202"/>
                  </a:lnTo>
                  <a:lnTo>
                    <a:pt x="9009" y="15362"/>
                  </a:lnTo>
                  <a:lnTo>
                    <a:pt x="8785" y="15490"/>
                  </a:lnTo>
                  <a:lnTo>
                    <a:pt x="8545" y="15602"/>
                  </a:lnTo>
                  <a:lnTo>
                    <a:pt x="8305" y="15714"/>
                  </a:lnTo>
                  <a:lnTo>
                    <a:pt x="8081" y="15810"/>
                  </a:lnTo>
                  <a:lnTo>
                    <a:pt x="7841" y="15874"/>
                  </a:lnTo>
                  <a:lnTo>
                    <a:pt x="7616" y="15922"/>
                  </a:lnTo>
                  <a:lnTo>
                    <a:pt x="7392" y="15970"/>
                  </a:lnTo>
                  <a:lnTo>
                    <a:pt x="7392" y="15970"/>
                  </a:lnTo>
                  <a:lnTo>
                    <a:pt x="7152" y="15986"/>
                  </a:lnTo>
                  <a:lnTo>
                    <a:pt x="6912" y="15970"/>
                  </a:lnTo>
                  <a:lnTo>
                    <a:pt x="6656" y="15954"/>
                  </a:lnTo>
                  <a:lnTo>
                    <a:pt x="6400" y="15906"/>
                  </a:lnTo>
                  <a:lnTo>
                    <a:pt x="6112" y="15842"/>
                  </a:lnTo>
                  <a:lnTo>
                    <a:pt x="5840" y="15778"/>
                  </a:lnTo>
                  <a:lnTo>
                    <a:pt x="5552" y="15682"/>
                  </a:lnTo>
                  <a:lnTo>
                    <a:pt x="5248" y="15570"/>
                  </a:lnTo>
                  <a:lnTo>
                    <a:pt x="4960" y="15458"/>
                  </a:lnTo>
                  <a:lnTo>
                    <a:pt x="4656" y="15314"/>
                  </a:lnTo>
                  <a:lnTo>
                    <a:pt x="4352" y="15170"/>
                  </a:lnTo>
                  <a:lnTo>
                    <a:pt x="4048" y="15010"/>
                  </a:lnTo>
                  <a:lnTo>
                    <a:pt x="3760" y="14850"/>
                  </a:lnTo>
                  <a:lnTo>
                    <a:pt x="3456" y="14674"/>
                  </a:lnTo>
                  <a:lnTo>
                    <a:pt x="3168" y="14482"/>
                  </a:lnTo>
                  <a:lnTo>
                    <a:pt x="2880" y="14290"/>
                  </a:lnTo>
                  <a:lnTo>
                    <a:pt x="2592" y="14082"/>
                  </a:lnTo>
                  <a:lnTo>
                    <a:pt x="2320" y="13873"/>
                  </a:lnTo>
                  <a:lnTo>
                    <a:pt x="2048" y="13649"/>
                  </a:lnTo>
                  <a:lnTo>
                    <a:pt x="1792" y="13425"/>
                  </a:lnTo>
                  <a:lnTo>
                    <a:pt x="1552" y="13201"/>
                  </a:lnTo>
                  <a:lnTo>
                    <a:pt x="1328" y="12977"/>
                  </a:lnTo>
                  <a:lnTo>
                    <a:pt x="1104" y="12737"/>
                  </a:lnTo>
                  <a:lnTo>
                    <a:pt x="912" y="12513"/>
                  </a:lnTo>
                  <a:lnTo>
                    <a:pt x="720" y="12273"/>
                  </a:lnTo>
                  <a:lnTo>
                    <a:pt x="560" y="12033"/>
                  </a:lnTo>
                  <a:lnTo>
                    <a:pt x="416" y="11809"/>
                  </a:lnTo>
                  <a:lnTo>
                    <a:pt x="288" y="11569"/>
                  </a:lnTo>
                  <a:lnTo>
                    <a:pt x="192" y="11345"/>
                  </a:lnTo>
                  <a:lnTo>
                    <a:pt x="96" y="11105"/>
                  </a:lnTo>
                  <a:lnTo>
                    <a:pt x="48" y="10881"/>
                  </a:lnTo>
                  <a:lnTo>
                    <a:pt x="16" y="10657"/>
                  </a:lnTo>
                  <a:lnTo>
                    <a:pt x="16" y="10657"/>
                  </a:lnTo>
                  <a:lnTo>
                    <a:pt x="0" y="10433"/>
                  </a:lnTo>
                  <a:lnTo>
                    <a:pt x="16" y="10177"/>
                  </a:lnTo>
                  <a:lnTo>
                    <a:pt x="32" y="9905"/>
                  </a:lnTo>
                  <a:lnTo>
                    <a:pt x="64" y="9617"/>
                  </a:lnTo>
                  <a:lnTo>
                    <a:pt x="176" y="8977"/>
                  </a:lnTo>
                  <a:lnTo>
                    <a:pt x="320" y="8289"/>
                  </a:lnTo>
                  <a:lnTo>
                    <a:pt x="496" y="7537"/>
                  </a:lnTo>
                  <a:lnTo>
                    <a:pt x="704" y="6769"/>
                  </a:lnTo>
                  <a:lnTo>
                    <a:pt x="1168" y="5169"/>
                  </a:lnTo>
                  <a:lnTo>
                    <a:pt x="1648" y="3601"/>
                  </a:lnTo>
                  <a:lnTo>
                    <a:pt x="2080" y="2145"/>
                  </a:lnTo>
                  <a:lnTo>
                    <a:pt x="2240" y="1489"/>
                  </a:lnTo>
                  <a:lnTo>
                    <a:pt x="2384" y="913"/>
                  </a:lnTo>
                  <a:lnTo>
                    <a:pt x="2464" y="401"/>
                  </a:lnTo>
                  <a:lnTo>
                    <a:pt x="2496" y="193"/>
                  </a:lnTo>
                  <a:lnTo>
                    <a:pt x="2512" y="1"/>
                  </a:lnTo>
                  <a:lnTo>
                    <a:pt x="25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8478228" y="4041065"/>
              <a:ext cx="88053" cy="177913"/>
            </a:xfrm>
            <a:custGeom>
              <a:rect b="b" l="l" r="r" t="t"/>
              <a:pathLst>
                <a:path extrusionOk="0" h="25218" w="12481">
                  <a:moveTo>
                    <a:pt x="2224" y="0"/>
                  </a:moveTo>
                  <a:lnTo>
                    <a:pt x="2224" y="0"/>
                  </a:lnTo>
                  <a:lnTo>
                    <a:pt x="1504" y="944"/>
                  </a:lnTo>
                  <a:lnTo>
                    <a:pt x="1152" y="1408"/>
                  </a:lnTo>
                  <a:lnTo>
                    <a:pt x="816" y="1888"/>
                  </a:lnTo>
                  <a:lnTo>
                    <a:pt x="528" y="2352"/>
                  </a:lnTo>
                  <a:lnTo>
                    <a:pt x="400" y="2576"/>
                  </a:lnTo>
                  <a:lnTo>
                    <a:pt x="288" y="2800"/>
                  </a:lnTo>
                  <a:lnTo>
                    <a:pt x="192" y="3040"/>
                  </a:lnTo>
                  <a:lnTo>
                    <a:pt x="112" y="3264"/>
                  </a:lnTo>
                  <a:lnTo>
                    <a:pt x="64" y="3488"/>
                  </a:lnTo>
                  <a:lnTo>
                    <a:pt x="16" y="3712"/>
                  </a:lnTo>
                  <a:lnTo>
                    <a:pt x="16" y="3712"/>
                  </a:lnTo>
                  <a:lnTo>
                    <a:pt x="0" y="3920"/>
                  </a:lnTo>
                  <a:lnTo>
                    <a:pt x="0" y="4128"/>
                  </a:lnTo>
                  <a:lnTo>
                    <a:pt x="16" y="4368"/>
                  </a:lnTo>
                  <a:lnTo>
                    <a:pt x="48" y="4609"/>
                  </a:lnTo>
                  <a:lnTo>
                    <a:pt x="80" y="4865"/>
                  </a:lnTo>
                  <a:lnTo>
                    <a:pt x="128" y="5137"/>
                  </a:lnTo>
                  <a:lnTo>
                    <a:pt x="256" y="5713"/>
                  </a:lnTo>
                  <a:lnTo>
                    <a:pt x="432" y="6305"/>
                  </a:lnTo>
                  <a:lnTo>
                    <a:pt x="608" y="6913"/>
                  </a:lnTo>
                  <a:lnTo>
                    <a:pt x="832" y="7553"/>
                  </a:lnTo>
                  <a:lnTo>
                    <a:pt x="1056" y="8193"/>
                  </a:lnTo>
                  <a:lnTo>
                    <a:pt x="1504" y="9473"/>
                  </a:lnTo>
                  <a:lnTo>
                    <a:pt x="1712" y="10097"/>
                  </a:lnTo>
                  <a:lnTo>
                    <a:pt x="1920" y="10689"/>
                  </a:lnTo>
                  <a:lnTo>
                    <a:pt x="2096" y="11249"/>
                  </a:lnTo>
                  <a:lnTo>
                    <a:pt x="2240" y="11777"/>
                  </a:lnTo>
                  <a:lnTo>
                    <a:pt x="2336" y="12257"/>
                  </a:lnTo>
                  <a:lnTo>
                    <a:pt x="2368" y="12481"/>
                  </a:lnTo>
                  <a:lnTo>
                    <a:pt x="2400" y="12689"/>
                  </a:lnTo>
                  <a:lnTo>
                    <a:pt x="2400" y="12689"/>
                  </a:lnTo>
                  <a:lnTo>
                    <a:pt x="2416" y="13105"/>
                  </a:lnTo>
                  <a:lnTo>
                    <a:pt x="2400" y="13553"/>
                  </a:lnTo>
                  <a:lnTo>
                    <a:pt x="2384" y="14033"/>
                  </a:lnTo>
                  <a:lnTo>
                    <a:pt x="2352" y="14529"/>
                  </a:lnTo>
                  <a:lnTo>
                    <a:pt x="2240" y="15585"/>
                  </a:lnTo>
                  <a:lnTo>
                    <a:pt x="2144" y="16673"/>
                  </a:lnTo>
                  <a:lnTo>
                    <a:pt x="2096" y="17233"/>
                  </a:lnTo>
                  <a:lnTo>
                    <a:pt x="2064" y="17777"/>
                  </a:lnTo>
                  <a:lnTo>
                    <a:pt x="2048" y="18321"/>
                  </a:lnTo>
                  <a:lnTo>
                    <a:pt x="2064" y="18849"/>
                  </a:lnTo>
                  <a:lnTo>
                    <a:pt x="2096" y="19345"/>
                  </a:lnTo>
                  <a:lnTo>
                    <a:pt x="2160" y="19842"/>
                  </a:lnTo>
                  <a:lnTo>
                    <a:pt x="2208" y="20082"/>
                  </a:lnTo>
                  <a:lnTo>
                    <a:pt x="2256" y="20306"/>
                  </a:lnTo>
                  <a:lnTo>
                    <a:pt x="2320" y="20514"/>
                  </a:lnTo>
                  <a:lnTo>
                    <a:pt x="2400" y="20738"/>
                  </a:lnTo>
                  <a:lnTo>
                    <a:pt x="2400" y="20738"/>
                  </a:lnTo>
                  <a:lnTo>
                    <a:pt x="2480" y="20946"/>
                  </a:lnTo>
                  <a:lnTo>
                    <a:pt x="2592" y="21154"/>
                  </a:lnTo>
                  <a:lnTo>
                    <a:pt x="2704" y="21362"/>
                  </a:lnTo>
                  <a:lnTo>
                    <a:pt x="2848" y="21570"/>
                  </a:lnTo>
                  <a:lnTo>
                    <a:pt x="2992" y="21794"/>
                  </a:lnTo>
                  <a:lnTo>
                    <a:pt x="3168" y="22002"/>
                  </a:lnTo>
                  <a:lnTo>
                    <a:pt x="3344" y="22226"/>
                  </a:lnTo>
                  <a:lnTo>
                    <a:pt x="3520" y="22434"/>
                  </a:lnTo>
                  <a:lnTo>
                    <a:pt x="3936" y="22850"/>
                  </a:lnTo>
                  <a:lnTo>
                    <a:pt x="4384" y="23250"/>
                  </a:lnTo>
                  <a:lnTo>
                    <a:pt x="4864" y="23634"/>
                  </a:lnTo>
                  <a:lnTo>
                    <a:pt x="5377" y="23986"/>
                  </a:lnTo>
                  <a:lnTo>
                    <a:pt x="5889" y="24306"/>
                  </a:lnTo>
                  <a:lnTo>
                    <a:pt x="6145" y="24450"/>
                  </a:lnTo>
                  <a:lnTo>
                    <a:pt x="6417" y="24578"/>
                  </a:lnTo>
                  <a:lnTo>
                    <a:pt x="6689" y="24706"/>
                  </a:lnTo>
                  <a:lnTo>
                    <a:pt x="6945" y="24818"/>
                  </a:lnTo>
                  <a:lnTo>
                    <a:pt x="7217" y="24914"/>
                  </a:lnTo>
                  <a:lnTo>
                    <a:pt x="7473" y="25010"/>
                  </a:lnTo>
                  <a:lnTo>
                    <a:pt x="7745" y="25074"/>
                  </a:lnTo>
                  <a:lnTo>
                    <a:pt x="8001" y="25138"/>
                  </a:lnTo>
                  <a:lnTo>
                    <a:pt x="8257" y="25186"/>
                  </a:lnTo>
                  <a:lnTo>
                    <a:pt x="8497" y="25202"/>
                  </a:lnTo>
                  <a:lnTo>
                    <a:pt x="8737" y="25218"/>
                  </a:lnTo>
                  <a:lnTo>
                    <a:pt x="8977" y="25202"/>
                  </a:lnTo>
                  <a:lnTo>
                    <a:pt x="9201" y="25186"/>
                  </a:lnTo>
                  <a:lnTo>
                    <a:pt x="9425" y="25138"/>
                  </a:lnTo>
                  <a:lnTo>
                    <a:pt x="9425" y="25138"/>
                  </a:lnTo>
                  <a:lnTo>
                    <a:pt x="9633" y="25074"/>
                  </a:lnTo>
                  <a:lnTo>
                    <a:pt x="9841" y="24962"/>
                  </a:lnTo>
                  <a:lnTo>
                    <a:pt x="10033" y="24850"/>
                  </a:lnTo>
                  <a:lnTo>
                    <a:pt x="10209" y="24706"/>
                  </a:lnTo>
                  <a:lnTo>
                    <a:pt x="10385" y="24530"/>
                  </a:lnTo>
                  <a:lnTo>
                    <a:pt x="10561" y="24338"/>
                  </a:lnTo>
                  <a:lnTo>
                    <a:pt x="10721" y="24130"/>
                  </a:lnTo>
                  <a:lnTo>
                    <a:pt x="10865" y="23906"/>
                  </a:lnTo>
                  <a:lnTo>
                    <a:pt x="11009" y="23666"/>
                  </a:lnTo>
                  <a:lnTo>
                    <a:pt x="11137" y="23410"/>
                  </a:lnTo>
                  <a:lnTo>
                    <a:pt x="11281" y="23138"/>
                  </a:lnTo>
                  <a:lnTo>
                    <a:pt x="11393" y="22850"/>
                  </a:lnTo>
                  <a:lnTo>
                    <a:pt x="11505" y="22562"/>
                  </a:lnTo>
                  <a:lnTo>
                    <a:pt x="11617" y="22258"/>
                  </a:lnTo>
                  <a:lnTo>
                    <a:pt x="11809" y="21634"/>
                  </a:lnTo>
                  <a:lnTo>
                    <a:pt x="11969" y="20994"/>
                  </a:lnTo>
                  <a:lnTo>
                    <a:pt x="12113" y="20354"/>
                  </a:lnTo>
                  <a:lnTo>
                    <a:pt x="12225" y="19730"/>
                  </a:lnTo>
                  <a:lnTo>
                    <a:pt x="12321" y="19121"/>
                  </a:lnTo>
                  <a:lnTo>
                    <a:pt x="12385" y="18545"/>
                  </a:lnTo>
                  <a:lnTo>
                    <a:pt x="12433" y="18033"/>
                  </a:lnTo>
                  <a:lnTo>
                    <a:pt x="12465" y="17569"/>
                  </a:lnTo>
                  <a:lnTo>
                    <a:pt x="12481" y="17169"/>
                  </a:lnTo>
                  <a:lnTo>
                    <a:pt x="12481" y="17169"/>
                  </a:lnTo>
                  <a:lnTo>
                    <a:pt x="12465" y="16945"/>
                  </a:lnTo>
                  <a:lnTo>
                    <a:pt x="12433" y="16673"/>
                  </a:lnTo>
                  <a:lnTo>
                    <a:pt x="12353" y="15937"/>
                  </a:lnTo>
                  <a:lnTo>
                    <a:pt x="12209" y="14993"/>
                  </a:lnTo>
                  <a:lnTo>
                    <a:pt x="12033" y="13889"/>
                  </a:lnTo>
                  <a:lnTo>
                    <a:pt x="11617" y="11297"/>
                  </a:lnTo>
                  <a:lnTo>
                    <a:pt x="11393" y="9873"/>
                  </a:lnTo>
                  <a:lnTo>
                    <a:pt x="11201" y="8401"/>
                  </a:lnTo>
                  <a:lnTo>
                    <a:pt x="11201" y="8401"/>
                  </a:lnTo>
                  <a:lnTo>
                    <a:pt x="11105" y="8689"/>
                  </a:lnTo>
                  <a:lnTo>
                    <a:pt x="11009" y="8977"/>
                  </a:lnTo>
                  <a:lnTo>
                    <a:pt x="10897" y="9233"/>
                  </a:lnTo>
                  <a:lnTo>
                    <a:pt x="10785" y="9505"/>
                  </a:lnTo>
                  <a:lnTo>
                    <a:pt x="10657" y="9745"/>
                  </a:lnTo>
                  <a:lnTo>
                    <a:pt x="10513" y="9969"/>
                  </a:lnTo>
                  <a:lnTo>
                    <a:pt x="10369" y="10193"/>
                  </a:lnTo>
                  <a:lnTo>
                    <a:pt x="10193" y="10385"/>
                  </a:lnTo>
                  <a:lnTo>
                    <a:pt x="10017" y="10577"/>
                  </a:lnTo>
                  <a:lnTo>
                    <a:pt x="9825" y="10737"/>
                  </a:lnTo>
                  <a:lnTo>
                    <a:pt x="9633" y="10881"/>
                  </a:lnTo>
                  <a:lnTo>
                    <a:pt x="9409" y="11009"/>
                  </a:lnTo>
                  <a:lnTo>
                    <a:pt x="9169" y="11105"/>
                  </a:lnTo>
                  <a:lnTo>
                    <a:pt x="8929" y="11185"/>
                  </a:lnTo>
                  <a:lnTo>
                    <a:pt x="8657" y="11233"/>
                  </a:lnTo>
                  <a:lnTo>
                    <a:pt x="8385" y="11249"/>
                  </a:lnTo>
                  <a:lnTo>
                    <a:pt x="8385" y="11249"/>
                  </a:lnTo>
                  <a:lnTo>
                    <a:pt x="8193" y="11249"/>
                  </a:lnTo>
                  <a:lnTo>
                    <a:pt x="8017" y="11233"/>
                  </a:lnTo>
                  <a:lnTo>
                    <a:pt x="7841" y="11217"/>
                  </a:lnTo>
                  <a:lnTo>
                    <a:pt x="7649" y="11185"/>
                  </a:lnTo>
                  <a:lnTo>
                    <a:pt x="7473" y="11137"/>
                  </a:lnTo>
                  <a:lnTo>
                    <a:pt x="7297" y="11073"/>
                  </a:lnTo>
                  <a:lnTo>
                    <a:pt x="7121" y="11009"/>
                  </a:lnTo>
                  <a:lnTo>
                    <a:pt x="6961" y="10929"/>
                  </a:lnTo>
                  <a:lnTo>
                    <a:pt x="6785" y="10833"/>
                  </a:lnTo>
                  <a:lnTo>
                    <a:pt x="6609" y="10737"/>
                  </a:lnTo>
                  <a:lnTo>
                    <a:pt x="6289" y="10513"/>
                  </a:lnTo>
                  <a:lnTo>
                    <a:pt x="5969" y="10241"/>
                  </a:lnTo>
                  <a:lnTo>
                    <a:pt x="5649" y="9953"/>
                  </a:lnTo>
                  <a:lnTo>
                    <a:pt x="5361" y="9617"/>
                  </a:lnTo>
                  <a:lnTo>
                    <a:pt x="5056" y="9265"/>
                  </a:lnTo>
                  <a:lnTo>
                    <a:pt x="4784" y="8881"/>
                  </a:lnTo>
                  <a:lnTo>
                    <a:pt x="4512" y="8481"/>
                  </a:lnTo>
                  <a:lnTo>
                    <a:pt x="4256" y="8065"/>
                  </a:lnTo>
                  <a:lnTo>
                    <a:pt x="4016" y="7633"/>
                  </a:lnTo>
                  <a:lnTo>
                    <a:pt x="3792" y="7185"/>
                  </a:lnTo>
                  <a:lnTo>
                    <a:pt x="3568" y="6721"/>
                  </a:lnTo>
                  <a:lnTo>
                    <a:pt x="3360" y="6241"/>
                  </a:lnTo>
                  <a:lnTo>
                    <a:pt x="3168" y="5777"/>
                  </a:lnTo>
                  <a:lnTo>
                    <a:pt x="2992" y="5297"/>
                  </a:lnTo>
                  <a:lnTo>
                    <a:pt x="2832" y="4817"/>
                  </a:lnTo>
                  <a:lnTo>
                    <a:pt x="2688" y="4336"/>
                  </a:lnTo>
                  <a:lnTo>
                    <a:pt x="2560" y="3856"/>
                  </a:lnTo>
                  <a:lnTo>
                    <a:pt x="2448" y="3392"/>
                  </a:lnTo>
                  <a:lnTo>
                    <a:pt x="2352" y="2944"/>
                  </a:lnTo>
                  <a:lnTo>
                    <a:pt x="2272" y="2496"/>
                  </a:lnTo>
                  <a:lnTo>
                    <a:pt x="2208" y="2080"/>
                  </a:lnTo>
                  <a:lnTo>
                    <a:pt x="2160" y="1664"/>
                  </a:lnTo>
                  <a:lnTo>
                    <a:pt x="2144" y="1280"/>
                  </a:lnTo>
                  <a:lnTo>
                    <a:pt x="2128" y="912"/>
                  </a:lnTo>
                  <a:lnTo>
                    <a:pt x="2144" y="576"/>
                  </a:lnTo>
                  <a:lnTo>
                    <a:pt x="2176" y="272"/>
                  </a:lnTo>
                  <a:lnTo>
                    <a:pt x="2224" y="0"/>
                  </a:lnTo>
                  <a:lnTo>
                    <a:pt x="22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8342646" y="4092763"/>
              <a:ext cx="78466" cy="50133"/>
            </a:xfrm>
            <a:custGeom>
              <a:rect b="b" l="l" r="r" t="t"/>
              <a:pathLst>
                <a:path extrusionOk="0" h="7106" w="11122">
                  <a:moveTo>
                    <a:pt x="641" y="6913"/>
                  </a:moveTo>
                  <a:lnTo>
                    <a:pt x="641" y="6913"/>
                  </a:lnTo>
                  <a:lnTo>
                    <a:pt x="1041" y="6977"/>
                  </a:lnTo>
                  <a:lnTo>
                    <a:pt x="1521" y="7041"/>
                  </a:lnTo>
                  <a:lnTo>
                    <a:pt x="2081" y="7073"/>
                  </a:lnTo>
                  <a:lnTo>
                    <a:pt x="2705" y="7105"/>
                  </a:lnTo>
                  <a:lnTo>
                    <a:pt x="3377" y="7105"/>
                  </a:lnTo>
                  <a:lnTo>
                    <a:pt x="4097" y="7089"/>
                  </a:lnTo>
                  <a:lnTo>
                    <a:pt x="4833" y="7057"/>
                  </a:lnTo>
                  <a:lnTo>
                    <a:pt x="5601" y="7009"/>
                  </a:lnTo>
                  <a:lnTo>
                    <a:pt x="6369" y="6929"/>
                  </a:lnTo>
                  <a:lnTo>
                    <a:pt x="7137" y="6817"/>
                  </a:lnTo>
                  <a:lnTo>
                    <a:pt x="7889" y="6689"/>
                  </a:lnTo>
                  <a:lnTo>
                    <a:pt x="8593" y="6529"/>
                  </a:lnTo>
                  <a:lnTo>
                    <a:pt x="8946" y="6449"/>
                  </a:lnTo>
                  <a:lnTo>
                    <a:pt x="9282" y="6353"/>
                  </a:lnTo>
                  <a:lnTo>
                    <a:pt x="9602" y="6241"/>
                  </a:lnTo>
                  <a:lnTo>
                    <a:pt x="9906" y="6129"/>
                  </a:lnTo>
                  <a:lnTo>
                    <a:pt x="10194" y="6001"/>
                  </a:lnTo>
                  <a:lnTo>
                    <a:pt x="10466" y="5873"/>
                  </a:lnTo>
                  <a:lnTo>
                    <a:pt x="10722" y="5745"/>
                  </a:lnTo>
                  <a:lnTo>
                    <a:pt x="10962" y="5601"/>
                  </a:lnTo>
                  <a:lnTo>
                    <a:pt x="10962" y="5601"/>
                  </a:lnTo>
                  <a:lnTo>
                    <a:pt x="11010" y="5281"/>
                  </a:lnTo>
                  <a:lnTo>
                    <a:pt x="11042" y="4929"/>
                  </a:lnTo>
                  <a:lnTo>
                    <a:pt x="11090" y="4161"/>
                  </a:lnTo>
                  <a:lnTo>
                    <a:pt x="11122" y="3313"/>
                  </a:lnTo>
                  <a:lnTo>
                    <a:pt x="11122" y="2881"/>
                  </a:lnTo>
                  <a:lnTo>
                    <a:pt x="11106" y="2449"/>
                  </a:lnTo>
                  <a:lnTo>
                    <a:pt x="11074" y="2033"/>
                  </a:lnTo>
                  <a:lnTo>
                    <a:pt x="11042" y="1633"/>
                  </a:lnTo>
                  <a:lnTo>
                    <a:pt x="10994" y="1265"/>
                  </a:lnTo>
                  <a:lnTo>
                    <a:pt x="10930" y="913"/>
                  </a:lnTo>
                  <a:lnTo>
                    <a:pt x="10866" y="609"/>
                  </a:lnTo>
                  <a:lnTo>
                    <a:pt x="10770" y="353"/>
                  </a:lnTo>
                  <a:lnTo>
                    <a:pt x="10722" y="241"/>
                  </a:lnTo>
                  <a:lnTo>
                    <a:pt x="10674" y="145"/>
                  </a:lnTo>
                  <a:lnTo>
                    <a:pt x="10610" y="65"/>
                  </a:lnTo>
                  <a:lnTo>
                    <a:pt x="10546" y="1"/>
                  </a:lnTo>
                  <a:lnTo>
                    <a:pt x="10546" y="1"/>
                  </a:lnTo>
                  <a:lnTo>
                    <a:pt x="10466" y="81"/>
                  </a:lnTo>
                  <a:lnTo>
                    <a:pt x="10338" y="145"/>
                  </a:lnTo>
                  <a:lnTo>
                    <a:pt x="10178" y="209"/>
                  </a:lnTo>
                  <a:lnTo>
                    <a:pt x="9986" y="273"/>
                  </a:lnTo>
                  <a:lnTo>
                    <a:pt x="9762" y="337"/>
                  </a:lnTo>
                  <a:lnTo>
                    <a:pt x="9506" y="401"/>
                  </a:lnTo>
                  <a:lnTo>
                    <a:pt x="8930" y="497"/>
                  </a:lnTo>
                  <a:lnTo>
                    <a:pt x="8273" y="593"/>
                  </a:lnTo>
                  <a:lnTo>
                    <a:pt x="7553" y="657"/>
                  </a:lnTo>
                  <a:lnTo>
                    <a:pt x="6769" y="721"/>
                  </a:lnTo>
                  <a:lnTo>
                    <a:pt x="5969" y="769"/>
                  </a:lnTo>
                  <a:lnTo>
                    <a:pt x="5153" y="801"/>
                  </a:lnTo>
                  <a:lnTo>
                    <a:pt x="4337" y="817"/>
                  </a:lnTo>
                  <a:lnTo>
                    <a:pt x="3537" y="817"/>
                  </a:lnTo>
                  <a:lnTo>
                    <a:pt x="2785" y="801"/>
                  </a:lnTo>
                  <a:lnTo>
                    <a:pt x="2081" y="769"/>
                  </a:lnTo>
                  <a:lnTo>
                    <a:pt x="1457" y="721"/>
                  </a:lnTo>
                  <a:lnTo>
                    <a:pt x="929" y="673"/>
                  </a:lnTo>
                  <a:lnTo>
                    <a:pt x="497" y="593"/>
                  </a:lnTo>
                  <a:lnTo>
                    <a:pt x="497" y="593"/>
                  </a:lnTo>
                  <a:lnTo>
                    <a:pt x="401" y="817"/>
                  </a:lnTo>
                  <a:lnTo>
                    <a:pt x="305" y="1105"/>
                  </a:lnTo>
                  <a:lnTo>
                    <a:pt x="209" y="1425"/>
                  </a:lnTo>
                  <a:lnTo>
                    <a:pt x="145" y="1793"/>
                  </a:lnTo>
                  <a:lnTo>
                    <a:pt x="81" y="2209"/>
                  </a:lnTo>
                  <a:lnTo>
                    <a:pt x="33" y="2641"/>
                  </a:lnTo>
                  <a:lnTo>
                    <a:pt x="17" y="3089"/>
                  </a:lnTo>
                  <a:lnTo>
                    <a:pt x="1" y="3553"/>
                  </a:lnTo>
                  <a:lnTo>
                    <a:pt x="1" y="4033"/>
                  </a:lnTo>
                  <a:lnTo>
                    <a:pt x="33" y="4513"/>
                  </a:lnTo>
                  <a:lnTo>
                    <a:pt x="81" y="4977"/>
                  </a:lnTo>
                  <a:lnTo>
                    <a:pt x="145" y="5425"/>
                  </a:lnTo>
                  <a:lnTo>
                    <a:pt x="225" y="5841"/>
                  </a:lnTo>
                  <a:lnTo>
                    <a:pt x="337" y="6241"/>
                  </a:lnTo>
                  <a:lnTo>
                    <a:pt x="401" y="6433"/>
                  </a:lnTo>
                  <a:lnTo>
                    <a:pt x="481" y="6609"/>
                  </a:lnTo>
                  <a:lnTo>
                    <a:pt x="561" y="6769"/>
                  </a:lnTo>
                  <a:lnTo>
                    <a:pt x="641" y="6913"/>
                  </a:lnTo>
                  <a:lnTo>
                    <a:pt x="641" y="6913"/>
                  </a:lnTo>
                  <a:close/>
                </a:path>
              </a:pathLst>
            </a:custGeom>
            <a:solidFill>
              <a:srgbClr val="0EB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8493579" y="3982701"/>
              <a:ext cx="81513" cy="45505"/>
            </a:xfrm>
            <a:custGeom>
              <a:rect b="b" l="l" r="r" t="t"/>
              <a:pathLst>
                <a:path extrusionOk="0" h="6450" w="11554">
                  <a:moveTo>
                    <a:pt x="400" y="5361"/>
                  </a:moveTo>
                  <a:lnTo>
                    <a:pt x="400" y="5361"/>
                  </a:lnTo>
                  <a:lnTo>
                    <a:pt x="768" y="5505"/>
                  </a:lnTo>
                  <a:lnTo>
                    <a:pt x="1216" y="5633"/>
                  </a:lnTo>
                  <a:lnTo>
                    <a:pt x="1728" y="5761"/>
                  </a:lnTo>
                  <a:lnTo>
                    <a:pt x="2304" y="5873"/>
                  </a:lnTo>
                  <a:lnTo>
                    <a:pt x="2912" y="5985"/>
                  </a:lnTo>
                  <a:lnTo>
                    <a:pt x="3585" y="6097"/>
                  </a:lnTo>
                  <a:lnTo>
                    <a:pt x="4273" y="6193"/>
                  </a:lnTo>
                  <a:lnTo>
                    <a:pt x="4977" y="6273"/>
                  </a:lnTo>
                  <a:lnTo>
                    <a:pt x="5697" y="6337"/>
                  </a:lnTo>
                  <a:lnTo>
                    <a:pt x="6401" y="6385"/>
                  </a:lnTo>
                  <a:lnTo>
                    <a:pt x="7121" y="6417"/>
                  </a:lnTo>
                  <a:lnTo>
                    <a:pt x="7809" y="6449"/>
                  </a:lnTo>
                  <a:lnTo>
                    <a:pt x="8465" y="6433"/>
                  </a:lnTo>
                  <a:lnTo>
                    <a:pt x="9105" y="6417"/>
                  </a:lnTo>
                  <a:lnTo>
                    <a:pt x="9681" y="6369"/>
                  </a:lnTo>
                  <a:lnTo>
                    <a:pt x="10209" y="6305"/>
                  </a:lnTo>
                  <a:lnTo>
                    <a:pt x="10209" y="6305"/>
                  </a:lnTo>
                  <a:lnTo>
                    <a:pt x="10337" y="6097"/>
                  </a:lnTo>
                  <a:lnTo>
                    <a:pt x="10497" y="5841"/>
                  </a:lnTo>
                  <a:lnTo>
                    <a:pt x="10641" y="5553"/>
                  </a:lnTo>
                  <a:lnTo>
                    <a:pt x="10801" y="5233"/>
                  </a:lnTo>
                  <a:lnTo>
                    <a:pt x="10945" y="4881"/>
                  </a:lnTo>
                  <a:lnTo>
                    <a:pt x="11089" y="4529"/>
                  </a:lnTo>
                  <a:lnTo>
                    <a:pt x="11217" y="4145"/>
                  </a:lnTo>
                  <a:lnTo>
                    <a:pt x="11329" y="3777"/>
                  </a:lnTo>
                  <a:lnTo>
                    <a:pt x="11425" y="3393"/>
                  </a:lnTo>
                  <a:lnTo>
                    <a:pt x="11489" y="3009"/>
                  </a:lnTo>
                  <a:lnTo>
                    <a:pt x="11537" y="2641"/>
                  </a:lnTo>
                  <a:lnTo>
                    <a:pt x="11553" y="2289"/>
                  </a:lnTo>
                  <a:lnTo>
                    <a:pt x="11537" y="2129"/>
                  </a:lnTo>
                  <a:lnTo>
                    <a:pt x="11521" y="1969"/>
                  </a:lnTo>
                  <a:lnTo>
                    <a:pt x="11505" y="1825"/>
                  </a:lnTo>
                  <a:lnTo>
                    <a:pt x="11473" y="1665"/>
                  </a:lnTo>
                  <a:lnTo>
                    <a:pt x="11425" y="1537"/>
                  </a:lnTo>
                  <a:lnTo>
                    <a:pt x="11361" y="1409"/>
                  </a:lnTo>
                  <a:lnTo>
                    <a:pt x="11297" y="1297"/>
                  </a:lnTo>
                  <a:lnTo>
                    <a:pt x="11217" y="1185"/>
                  </a:lnTo>
                  <a:lnTo>
                    <a:pt x="11217" y="1185"/>
                  </a:lnTo>
                  <a:lnTo>
                    <a:pt x="11105" y="1249"/>
                  </a:lnTo>
                  <a:lnTo>
                    <a:pt x="10961" y="1297"/>
                  </a:lnTo>
                  <a:lnTo>
                    <a:pt x="10785" y="1345"/>
                  </a:lnTo>
                  <a:lnTo>
                    <a:pt x="10577" y="1361"/>
                  </a:lnTo>
                  <a:lnTo>
                    <a:pt x="10321" y="1393"/>
                  </a:lnTo>
                  <a:lnTo>
                    <a:pt x="10049" y="1393"/>
                  </a:lnTo>
                  <a:lnTo>
                    <a:pt x="9425" y="1393"/>
                  </a:lnTo>
                  <a:lnTo>
                    <a:pt x="8705" y="1361"/>
                  </a:lnTo>
                  <a:lnTo>
                    <a:pt x="7921" y="1313"/>
                  </a:lnTo>
                  <a:lnTo>
                    <a:pt x="7073" y="1233"/>
                  </a:lnTo>
                  <a:lnTo>
                    <a:pt x="6209" y="1137"/>
                  </a:lnTo>
                  <a:lnTo>
                    <a:pt x="5329" y="1009"/>
                  </a:lnTo>
                  <a:lnTo>
                    <a:pt x="4465" y="881"/>
                  </a:lnTo>
                  <a:lnTo>
                    <a:pt x="3617" y="737"/>
                  </a:lnTo>
                  <a:lnTo>
                    <a:pt x="2816" y="593"/>
                  </a:lnTo>
                  <a:lnTo>
                    <a:pt x="2096" y="449"/>
                  </a:lnTo>
                  <a:lnTo>
                    <a:pt x="1456" y="289"/>
                  </a:lnTo>
                  <a:lnTo>
                    <a:pt x="912" y="145"/>
                  </a:lnTo>
                  <a:lnTo>
                    <a:pt x="496" y="1"/>
                  </a:lnTo>
                  <a:lnTo>
                    <a:pt x="496" y="1"/>
                  </a:lnTo>
                  <a:lnTo>
                    <a:pt x="416" y="257"/>
                  </a:lnTo>
                  <a:lnTo>
                    <a:pt x="320" y="545"/>
                  </a:lnTo>
                  <a:lnTo>
                    <a:pt x="240" y="849"/>
                  </a:lnTo>
                  <a:lnTo>
                    <a:pt x="176" y="1169"/>
                  </a:lnTo>
                  <a:lnTo>
                    <a:pt x="112" y="1505"/>
                  </a:lnTo>
                  <a:lnTo>
                    <a:pt x="64" y="1841"/>
                  </a:lnTo>
                  <a:lnTo>
                    <a:pt x="32" y="2193"/>
                  </a:lnTo>
                  <a:lnTo>
                    <a:pt x="0" y="2561"/>
                  </a:lnTo>
                  <a:lnTo>
                    <a:pt x="0" y="2913"/>
                  </a:lnTo>
                  <a:lnTo>
                    <a:pt x="0" y="3281"/>
                  </a:lnTo>
                  <a:lnTo>
                    <a:pt x="16" y="3649"/>
                  </a:lnTo>
                  <a:lnTo>
                    <a:pt x="64" y="4001"/>
                  </a:lnTo>
                  <a:lnTo>
                    <a:pt x="112" y="4369"/>
                  </a:lnTo>
                  <a:lnTo>
                    <a:pt x="192" y="4705"/>
                  </a:lnTo>
                  <a:lnTo>
                    <a:pt x="272" y="5041"/>
                  </a:lnTo>
                  <a:lnTo>
                    <a:pt x="400" y="5361"/>
                  </a:lnTo>
                  <a:lnTo>
                    <a:pt x="400" y="5361"/>
                  </a:lnTo>
                  <a:close/>
                </a:path>
              </a:pathLst>
            </a:custGeom>
            <a:solidFill>
              <a:srgbClr val="0EB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8384418" y="2867748"/>
              <a:ext cx="166512" cy="161320"/>
            </a:xfrm>
            <a:custGeom>
              <a:rect b="b" l="l" r="r" t="t"/>
              <a:pathLst>
                <a:path extrusionOk="0" h="22866" w="23602">
                  <a:moveTo>
                    <a:pt x="19218" y="1904"/>
                  </a:moveTo>
                  <a:lnTo>
                    <a:pt x="19218" y="1904"/>
                  </a:lnTo>
                  <a:lnTo>
                    <a:pt x="19650" y="1936"/>
                  </a:lnTo>
                  <a:lnTo>
                    <a:pt x="20066" y="2000"/>
                  </a:lnTo>
                  <a:lnTo>
                    <a:pt x="20466" y="2096"/>
                  </a:lnTo>
                  <a:lnTo>
                    <a:pt x="20850" y="2208"/>
                  </a:lnTo>
                  <a:lnTo>
                    <a:pt x="21202" y="2336"/>
                  </a:lnTo>
                  <a:lnTo>
                    <a:pt x="21538" y="2496"/>
                  </a:lnTo>
                  <a:lnTo>
                    <a:pt x="21842" y="2688"/>
                  </a:lnTo>
                  <a:lnTo>
                    <a:pt x="22130" y="2880"/>
                  </a:lnTo>
                  <a:lnTo>
                    <a:pt x="22402" y="3104"/>
                  </a:lnTo>
                  <a:lnTo>
                    <a:pt x="22642" y="3344"/>
                  </a:lnTo>
                  <a:lnTo>
                    <a:pt x="22850" y="3600"/>
                  </a:lnTo>
                  <a:lnTo>
                    <a:pt x="23042" y="3872"/>
                  </a:lnTo>
                  <a:lnTo>
                    <a:pt x="23202" y="4144"/>
                  </a:lnTo>
                  <a:lnTo>
                    <a:pt x="23346" y="4448"/>
                  </a:lnTo>
                  <a:lnTo>
                    <a:pt x="23442" y="4768"/>
                  </a:lnTo>
                  <a:lnTo>
                    <a:pt x="23538" y="5104"/>
                  </a:lnTo>
                  <a:lnTo>
                    <a:pt x="23586" y="5440"/>
                  </a:lnTo>
                  <a:lnTo>
                    <a:pt x="23602" y="5792"/>
                  </a:lnTo>
                  <a:lnTo>
                    <a:pt x="23602" y="6144"/>
                  </a:lnTo>
                  <a:lnTo>
                    <a:pt x="23570" y="6513"/>
                  </a:lnTo>
                  <a:lnTo>
                    <a:pt x="23490" y="6897"/>
                  </a:lnTo>
                  <a:lnTo>
                    <a:pt x="23394" y="7281"/>
                  </a:lnTo>
                  <a:lnTo>
                    <a:pt x="23266" y="7665"/>
                  </a:lnTo>
                  <a:lnTo>
                    <a:pt x="23106" y="8065"/>
                  </a:lnTo>
                  <a:lnTo>
                    <a:pt x="22914" y="8465"/>
                  </a:lnTo>
                  <a:lnTo>
                    <a:pt x="22674" y="8865"/>
                  </a:lnTo>
                  <a:lnTo>
                    <a:pt x="22418" y="9265"/>
                  </a:lnTo>
                  <a:lnTo>
                    <a:pt x="22114" y="9665"/>
                  </a:lnTo>
                  <a:lnTo>
                    <a:pt x="21778" y="10065"/>
                  </a:lnTo>
                  <a:lnTo>
                    <a:pt x="21410" y="10465"/>
                  </a:lnTo>
                  <a:lnTo>
                    <a:pt x="21010" y="10881"/>
                  </a:lnTo>
                  <a:lnTo>
                    <a:pt x="20562" y="11265"/>
                  </a:lnTo>
                  <a:lnTo>
                    <a:pt x="20562" y="11265"/>
                  </a:lnTo>
                  <a:lnTo>
                    <a:pt x="20098" y="11681"/>
                  </a:lnTo>
                  <a:lnTo>
                    <a:pt x="19618" y="12129"/>
                  </a:lnTo>
                  <a:lnTo>
                    <a:pt x="19138" y="12593"/>
                  </a:lnTo>
                  <a:lnTo>
                    <a:pt x="18658" y="13089"/>
                  </a:lnTo>
                  <a:lnTo>
                    <a:pt x="17681" y="14129"/>
                  </a:lnTo>
                  <a:lnTo>
                    <a:pt x="16689" y="15233"/>
                  </a:lnTo>
                  <a:lnTo>
                    <a:pt x="15681" y="16337"/>
                  </a:lnTo>
                  <a:lnTo>
                    <a:pt x="14657" y="17457"/>
                  </a:lnTo>
                  <a:lnTo>
                    <a:pt x="13649" y="18529"/>
                  </a:lnTo>
                  <a:lnTo>
                    <a:pt x="13153" y="19057"/>
                  </a:lnTo>
                  <a:lnTo>
                    <a:pt x="12641" y="19553"/>
                  </a:lnTo>
                  <a:lnTo>
                    <a:pt x="12145" y="20033"/>
                  </a:lnTo>
                  <a:lnTo>
                    <a:pt x="11649" y="20481"/>
                  </a:lnTo>
                  <a:lnTo>
                    <a:pt x="11153" y="20913"/>
                  </a:lnTo>
                  <a:lnTo>
                    <a:pt x="10657" y="21297"/>
                  </a:lnTo>
                  <a:lnTo>
                    <a:pt x="10177" y="21666"/>
                  </a:lnTo>
                  <a:lnTo>
                    <a:pt x="9697" y="21986"/>
                  </a:lnTo>
                  <a:lnTo>
                    <a:pt x="9217" y="22258"/>
                  </a:lnTo>
                  <a:lnTo>
                    <a:pt x="8977" y="22370"/>
                  </a:lnTo>
                  <a:lnTo>
                    <a:pt x="8753" y="22482"/>
                  </a:lnTo>
                  <a:lnTo>
                    <a:pt x="8513" y="22578"/>
                  </a:lnTo>
                  <a:lnTo>
                    <a:pt x="8289" y="22658"/>
                  </a:lnTo>
                  <a:lnTo>
                    <a:pt x="8065" y="22722"/>
                  </a:lnTo>
                  <a:lnTo>
                    <a:pt x="7825" y="22786"/>
                  </a:lnTo>
                  <a:lnTo>
                    <a:pt x="7601" y="22818"/>
                  </a:lnTo>
                  <a:lnTo>
                    <a:pt x="7377" y="22850"/>
                  </a:lnTo>
                  <a:lnTo>
                    <a:pt x="7169" y="22866"/>
                  </a:lnTo>
                  <a:lnTo>
                    <a:pt x="6945" y="22850"/>
                  </a:lnTo>
                  <a:lnTo>
                    <a:pt x="6737" y="22834"/>
                  </a:lnTo>
                  <a:lnTo>
                    <a:pt x="6513" y="22802"/>
                  </a:lnTo>
                  <a:lnTo>
                    <a:pt x="6305" y="22754"/>
                  </a:lnTo>
                  <a:lnTo>
                    <a:pt x="6097" y="22674"/>
                  </a:lnTo>
                  <a:lnTo>
                    <a:pt x="5889" y="22594"/>
                  </a:lnTo>
                  <a:lnTo>
                    <a:pt x="5697" y="22482"/>
                  </a:lnTo>
                  <a:lnTo>
                    <a:pt x="5489" y="22354"/>
                  </a:lnTo>
                  <a:lnTo>
                    <a:pt x="5297" y="22210"/>
                  </a:lnTo>
                  <a:lnTo>
                    <a:pt x="5297" y="22210"/>
                  </a:lnTo>
                  <a:lnTo>
                    <a:pt x="4993" y="21970"/>
                  </a:lnTo>
                  <a:lnTo>
                    <a:pt x="4705" y="21714"/>
                  </a:lnTo>
                  <a:lnTo>
                    <a:pt x="4433" y="21458"/>
                  </a:lnTo>
                  <a:lnTo>
                    <a:pt x="4145" y="21185"/>
                  </a:lnTo>
                  <a:lnTo>
                    <a:pt x="3889" y="20897"/>
                  </a:lnTo>
                  <a:lnTo>
                    <a:pt x="3633" y="20609"/>
                  </a:lnTo>
                  <a:lnTo>
                    <a:pt x="3377" y="20305"/>
                  </a:lnTo>
                  <a:lnTo>
                    <a:pt x="3137" y="19985"/>
                  </a:lnTo>
                  <a:lnTo>
                    <a:pt x="2913" y="19665"/>
                  </a:lnTo>
                  <a:lnTo>
                    <a:pt x="2688" y="19329"/>
                  </a:lnTo>
                  <a:lnTo>
                    <a:pt x="2464" y="18993"/>
                  </a:lnTo>
                  <a:lnTo>
                    <a:pt x="2272" y="18657"/>
                  </a:lnTo>
                  <a:lnTo>
                    <a:pt x="2064" y="18305"/>
                  </a:lnTo>
                  <a:lnTo>
                    <a:pt x="1872" y="17937"/>
                  </a:lnTo>
                  <a:lnTo>
                    <a:pt x="1696" y="17569"/>
                  </a:lnTo>
                  <a:lnTo>
                    <a:pt x="1520" y="17201"/>
                  </a:lnTo>
                  <a:lnTo>
                    <a:pt x="1360" y="16833"/>
                  </a:lnTo>
                  <a:lnTo>
                    <a:pt x="1200" y="16449"/>
                  </a:lnTo>
                  <a:lnTo>
                    <a:pt x="1056" y="16065"/>
                  </a:lnTo>
                  <a:lnTo>
                    <a:pt x="928" y="15681"/>
                  </a:lnTo>
                  <a:lnTo>
                    <a:pt x="800" y="15281"/>
                  </a:lnTo>
                  <a:lnTo>
                    <a:pt x="672" y="14881"/>
                  </a:lnTo>
                  <a:lnTo>
                    <a:pt x="464" y="14081"/>
                  </a:lnTo>
                  <a:lnTo>
                    <a:pt x="304" y="13281"/>
                  </a:lnTo>
                  <a:lnTo>
                    <a:pt x="160" y="12465"/>
                  </a:lnTo>
                  <a:lnTo>
                    <a:pt x="64" y="11649"/>
                  </a:lnTo>
                  <a:lnTo>
                    <a:pt x="32" y="11249"/>
                  </a:lnTo>
                  <a:lnTo>
                    <a:pt x="16" y="10849"/>
                  </a:lnTo>
                  <a:lnTo>
                    <a:pt x="0" y="10449"/>
                  </a:lnTo>
                  <a:lnTo>
                    <a:pt x="0" y="10049"/>
                  </a:lnTo>
                  <a:lnTo>
                    <a:pt x="0" y="9649"/>
                  </a:lnTo>
                  <a:lnTo>
                    <a:pt x="16" y="9249"/>
                  </a:lnTo>
                  <a:lnTo>
                    <a:pt x="48" y="8849"/>
                  </a:lnTo>
                  <a:lnTo>
                    <a:pt x="80" y="8465"/>
                  </a:lnTo>
                  <a:lnTo>
                    <a:pt x="128" y="8081"/>
                  </a:lnTo>
                  <a:lnTo>
                    <a:pt x="176" y="7697"/>
                  </a:lnTo>
                  <a:lnTo>
                    <a:pt x="240" y="7329"/>
                  </a:lnTo>
                  <a:lnTo>
                    <a:pt x="320" y="6961"/>
                  </a:lnTo>
                  <a:lnTo>
                    <a:pt x="416" y="6593"/>
                  </a:lnTo>
                  <a:lnTo>
                    <a:pt x="512" y="6224"/>
                  </a:lnTo>
                  <a:lnTo>
                    <a:pt x="624" y="5872"/>
                  </a:lnTo>
                  <a:lnTo>
                    <a:pt x="736" y="5536"/>
                  </a:lnTo>
                  <a:lnTo>
                    <a:pt x="864" y="5200"/>
                  </a:lnTo>
                  <a:lnTo>
                    <a:pt x="1008" y="4864"/>
                  </a:lnTo>
                  <a:lnTo>
                    <a:pt x="1152" y="4544"/>
                  </a:lnTo>
                  <a:lnTo>
                    <a:pt x="1328" y="4224"/>
                  </a:lnTo>
                  <a:lnTo>
                    <a:pt x="1488" y="3920"/>
                  </a:lnTo>
                  <a:lnTo>
                    <a:pt x="1680" y="3632"/>
                  </a:lnTo>
                  <a:lnTo>
                    <a:pt x="1872" y="3344"/>
                  </a:lnTo>
                  <a:lnTo>
                    <a:pt x="2080" y="3072"/>
                  </a:lnTo>
                  <a:lnTo>
                    <a:pt x="2304" y="2800"/>
                  </a:lnTo>
                  <a:lnTo>
                    <a:pt x="2528" y="2544"/>
                  </a:lnTo>
                  <a:lnTo>
                    <a:pt x="2768" y="2304"/>
                  </a:lnTo>
                  <a:lnTo>
                    <a:pt x="3009" y="2080"/>
                  </a:lnTo>
                  <a:lnTo>
                    <a:pt x="3281" y="1856"/>
                  </a:lnTo>
                  <a:lnTo>
                    <a:pt x="3553" y="1664"/>
                  </a:lnTo>
                  <a:lnTo>
                    <a:pt x="3841" y="1472"/>
                  </a:lnTo>
                  <a:lnTo>
                    <a:pt x="4129" y="1296"/>
                  </a:lnTo>
                  <a:lnTo>
                    <a:pt x="4449" y="1120"/>
                  </a:lnTo>
                  <a:lnTo>
                    <a:pt x="4769" y="976"/>
                  </a:lnTo>
                  <a:lnTo>
                    <a:pt x="4769" y="976"/>
                  </a:lnTo>
                  <a:lnTo>
                    <a:pt x="5313" y="752"/>
                  </a:lnTo>
                  <a:lnTo>
                    <a:pt x="5857" y="560"/>
                  </a:lnTo>
                  <a:lnTo>
                    <a:pt x="6401" y="400"/>
                  </a:lnTo>
                  <a:lnTo>
                    <a:pt x="6945" y="272"/>
                  </a:lnTo>
                  <a:lnTo>
                    <a:pt x="7473" y="176"/>
                  </a:lnTo>
                  <a:lnTo>
                    <a:pt x="7985" y="96"/>
                  </a:lnTo>
                  <a:lnTo>
                    <a:pt x="8513" y="48"/>
                  </a:lnTo>
                  <a:lnTo>
                    <a:pt x="9025" y="16"/>
                  </a:lnTo>
                  <a:lnTo>
                    <a:pt x="9521" y="0"/>
                  </a:lnTo>
                  <a:lnTo>
                    <a:pt x="10017" y="16"/>
                  </a:lnTo>
                  <a:lnTo>
                    <a:pt x="10513" y="48"/>
                  </a:lnTo>
                  <a:lnTo>
                    <a:pt x="10993" y="96"/>
                  </a:lnTo>
                  <a:lnTo>
                    <a:pt x="11473" y="160"/>
                  </a:lnTo>
                  <a:lnTo>
                    <a:pt x="11953" y="224"/>
                  </a:lnTo>
                  <a:lnTo>
                    <a:pt x="12417" y="320"/>
                  </a:lnTo>
                  <a:lnTo>
                    <a:pt x="12881" y="416"/>
                  </a:lnTo>
                  <a:lnTo>
                    <a:pt x="13777" y="624"/>
                  </a:lnTo>
                  <a:lnTo>
                    <a:pt x="14641" y="848"/>
                  </a:lnTo>
                  <a:lnTo>
                    <a:pt x="16289" y="1312"/>
                  </a:lnTo>
                  <a:lnTo>
                    <a:pt x="17073" y="1536"/>
                  </a:lnTo>
                  <a:lnTo>
                    <a:pt x="17809" y="1712"/>
                  </a:lnTo>
                  <a:lnTo>
                    <a:pt x="18177" y="1776"/>
                  </a:lnTo>
                  <a:lnTo>
                    <a:pt x="18529" y="1840"/>
                  </a:lnTo>
                  <a:lnTo>
                    <a:pt x="18882" y="1872"/>
                  </a:lnTo>
                  <a:lnTo>
                    <a:pt x="19218" y="190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8384418" y="2867748"/>
              <a:ext cx="166512" cy="161320"/>
            </a:xfrm>
            <a:custGeom>
              <a:rect b="b" l="l" r="r" t="t"/>
              <a:pathLst>
                <a:path extrusionOk="0" fill="none" h="22866" w="23602">
                  <a:moveTo>
                    <a:pt x="19218" y="1904"/>
                  </a:moveTo>
                  <a:lnTo>
                    <a:pt x="19218" y="1904"/>
                  </a:lnTo>
                  <a:lnTo>
                    <a:pt x="19650" y="1936"/>
                  </a:lnTo>
                  <a:lnTo>
                    <a:pt x="20066" y="2000"/>
                  </a:lnTo>
                  <a:lnTo>
                    <a:pt x="20466" y="2096"/>
                  </a:lnTo>
                  <a:lnTo>
                    <a:pt x="20850" y="2208"/>
                  </a:lnTo>
                  <a:lnTo>
                    <a:pt x="21202" y="2336"/>
                  </a:lnTo>
                  <a:lnTo>
                    <a:pt x="21538" y="2496"/>
                  </a:lnTo>
                  <a:lnTo>
                    <a:pt x="21842" y="2688"/>
                  </a:lnTo>
                  <a:lnTo>
                    <a:pt x="22130" y="2880"/>
                  </a:lnTo>
                  <a:lnTo>
                    <a:pt x="22402" y="3104"/>
                  </a:lnTo>
                  <a:lnTo>
                    <a:pt x="22642" y="3344"/>
                  </a:lnTo>
                  <a:lnTo>
                    <a:pt x="22850" y="3600"/>
                  </a:lnTo>
                  <a:lnTo>
                    <a:pt x="23042" y="3872"/>
                  </a:lnTo>
                  <a:lnTo>
                    <a:pt x="23202" y="4144"/>
                  </a:lnTo>
                  <a:lnTo>
                    <a:pt x="23346" y="4448"/>
                  </a:lnTo>
                  <a:lnTo>
                    <a:pt x="23442" y="4768"/>
                  </a:lnTo>
                  <a:lnTo>
                    <a:pt x="23538" y="5104"/>
                  </a:lnTo>
                  <a:lnTo>
                    <a:pt x="23586" y="5440"/>
                  </a:lnTo>
                  <a:lnTo>
                    <a:pt x="23602" y="5792"/>
                  </a:lnTo>
                  <a:lnTo>
                    <a:pt x="23602" y="6144"/>
                  </a:lnTo>
                  <a:lnTo>
                    <a:pt x="23570" y="6513"/>
                  </a:lnTo>
                  <a:lnTo>
                    <a:pt x="23490" y="6897"/>
                  </a:lnTo>
                  <a:lnTo>
                    <a:pt x="23394" y="7281"/>
                  </a:lnTo>
                  <a:lnTo>
                    <a:pt x="23266" y="7665"/>
                  </a:lnTo>
                  <a:lnTo>
                    <a:pt x="23106" y="8065"/>
                  </a:lnTo>
                  <a:lnTo>
                    <a:pt x="22914" y="8465"/>
                  </a:lnTo>
                  <a:lnTo>
                    <a:pt x="22674" y="8865"/>
                  </a:lnTo>
                  <a:lnTo>
                    <a:pt x="22418" y="9265"/>
                  </a:lnTo>
                  <a:lnTo>
                    <a:pt x="22114" y="9665"/>
                  </a:lnTo>
                  <a:lnTo>
                    <a:pt x="21778" y="10065"/>
                  </a:lnTo>
                  <a:lnTo>
                    <a:pt x="21410" y="10465"/>
                  </a:lnTo>
                  <a:lnTo>
                    <a:pt x="21010" y="10881"/>
                  </a:lnTo>
                  <a:lnTo>
                    <a:pt x="20562" y="11265"/>
                  </a:lnTo>
                  <a:lnTo>
                    <a:pt x="20562" y="11265"/>
                  </a:lnTo>
                  <a:lnTo>
                    <a:pt x="20098" y="11681"/>
                  </a:lnTo>
                  <a:lnTo>
                    <a:pt x="19618" y="12129"/>
                  </a:lnTo>
                  <a:lnTo>
                    <a:pt x="19138" y="12593"/>
                  </a:lnTo>
                  <a:lnTo>
                    <a:pt x="18658" y="13089"/>
                  </a:lnTo>
                  <a:lnTo>
                    <a:pt x="17681" y="14129"/>
                  </a:lnTo>
                  <a:lnTo>
                    <a:pt x="16689" y="15233"/>
                  </a:lnTo>
                  <a:lnTo>
                    <a:pt x="15681" y="16337"/>
                  </a:lnTo>
                  <a:lnTo>
                    <a:pt x="14657" y="17457"/>
                  </a:lnTo>
                  <a:lnTo>
                    <a:pt x="13649" y="18529"/>
                  </a:lnTo>
                  <a:lnTo>
                    <a:pt x="13153" y="19057"/>
                  </a:lnTo>
                  <a:lnTo>
                    <a:pt x="12641" y="19553"/>
                  </a:lnTo>
                  <a:lnTo>
                    <a:pt x="12145" y="20033"/>
                  </a:lnTo>
                  <a:lnTo>
                    <a:pt x="11649" y="20481"/>
                  </a:lnTo>
                  <a:lnTo>
                    <a:pt x="11153" y="20913"/>
                  </a:lnTo>
                  <a:lnTo>
                    <a:pt x="10657" y="21297"/>
                  </a:lnTo>
                  <a:lnTo>
                    <a:pt x="10177" y="21666"/>
                  </a:lnTo>
                  <a:lnTo>
                    <a:pt x="9697" y="21986"/>
                  </a:lnTo>
                  <a:lnTo>
                    <a:pt x="9217" y="22258"/>
                  </a:lnTo>
                  <a:lnTo>
                    <a:pt x="8977" y="22370"/>
                  </a:lnTo>
                  <a:lnTo>
                    <a:pt x="8753" y="22482"/>
                  </a:lnTo>
                  <a:lnTo>
                    <a:pt x="8513" y="22578"/>
                  </a:lnTo>
                  <a:lnTo>
                    <a:pt x="8289" y="22658"/>
                  </a:lnTo>
                  <a:lnTo>
                    <a:pt x="8065" y="22722"/>
                  </a:lnTo>
                  <a:lnTo>
                    <a:pt x="7825" y="22786"/>
                  </a:lnTo>
                  <a:lnTo>
                    <a:pt x="7601" y="22818"/>
                  </a:lnTo>
                  <a:lnTo>
                    <a:pt x="7377" y="22850"/>
                  </a:lnTo>
                  <a:lnTo>
                    <a:pt x="7169" y="22866"/>
                  </a:lnTo>
                  <a:lnTo>
                    <a:pt x="6945" y="22850"/>
                  </a:lnTo>
                  <a:lnTo>
                    <a:pt x="6737" y="22834"/>
                  </a:lnTo>
                  <a:lnTo>
                    <a:pt x="6513" y="22802"/>
                  </a:lnTo>
                  <a:lnTo>
                    <a:pt x="6305" y="22754"/>
                  </a:lnTo>
                  <a:lnTo>
                    <a:pt x="6097" y="22674"/>
                  </a:lnTo>
                  <a:lnTo>
                    <a:pt x="5889" y="22594"/>
                  </a:lnTo>
                  <a:lnTo>
                    <a:pt x="5697" y="22482"/>
                  </a:lnTo>
                  <a:lnTo>
                    <a:pt x="5489" y="22354"/>
                  </a:lnTo>
                  <a:lnTo>
                    <a:pt x="5297" y="22210"/>
                  </a:lnTo>
                  <a:lnTo>
                    <a:pt x="5297" y="22210"/>
                  </a:lnTo>
                  <a:lnTo>
                    <a:pt x="4993" y="21970"/>
                  </a:lnTo>
                  <a:lnTo>
                    <a:pt x="4705" y="21714"/>
                  </a:lnTo>
                  <a:lnTo>
                    <a:pt x="4433" y="21458"/>
                  </a:lnTo>
                  <a:lnTo>
                    <a:pt x="4145" y="21185"/>
                  </a:lnTo>
                  <a:lnTo>
                    <a:pt x="3889" y="20897"/>
                  </a:lnTo>
                  <a:lnTo>
                    <a:pt x="3633" y="20609"/>
                  </a:lnTo>
                  <a:lnTo>
                    <a:pt x="3377" y="20305"/>
                  </a:lnTo>
                  <a:lnTo>
                    <a:pt x="3137" y="19985"/>
                  </a:lnTo>
                  <a:lnTo>
                    <a:pt x="2913" y="19665"/>
                  </a:lnTo>
                  <a:lnTo>
                    <a:pt x="2688" y="19329"/>
                  </a:lnTo>
                  <a:lnTo>
                    <a:pt x="2464" y="18993"/>
                  </a:lnTo>
                  <a:lnTo>
                    <a:pt x="2272" y="18657"/>
                  </a:lnTo>
                  <a:lnTo>
                    <a:pt x="2064" y="18305"/>
                  </a:lnTo>
                  <a:lnTo>
                    <a:pt x="1872" y="17937"/>
                  </a:lnTo>
                  <a:lnTo>
                    <a:pt x="1696" y="17569"/>
                  </a:lnTo>
                  <a:lnTo>
                    <a:pt x="1520" y="17201"/>
                  </a:lnTo>
                  <a:lnTo>
                    <a:pt x="1360" y="16833"/>
                  </a:lnTo>
                  <a:lnTo>
                    <a:pt x="1200" y="16449"/>
                  </a:lnTo>
                  <a:lnTo>
                    <a:pt x="1056" y="16065"/>
                  </a:lnTo>
                  <a:lnTo>
                    <a:pt x="928" y="15681"/>
                  </a:lnTo>
                  <a:lnTo>
                    <a:pt x="800" y="15281"/>
                  </a:lnTo>
                  <a:lnTo>
                    <a:pt x="672" y="14881"/>
                  </a:lnTo>
                  <a:lnTo>
                    <a:pt x="464" y="14081"/>
                  </a:lnTo>
                  <a:lnTo>
                    <a:pt x="304" y="13281"/>
                  </a:lnTo>
                  <a:lnTo>
                    <a:pt x="160" y="12465"/>
                  </a:lnTo>
                  <a:lnTo>
                    <a:pt x="64" y="11649"/>
                  </a:lnTo>
                  <a:lnTo>
                    <a:pt x="32" y="11249"/>
                  </a:lnTo>
                  <a:lnTo>
                    <a:pt x="16" y="10849"/>
                  </a:lnTo>
                  <a:lnTo>
                    <a:pt x="0" y="10449"/>
                  </a:lnTo>
                  <a:lnTo>
                    <a:pt x="0" y="10049"/>
                  </a:lnTo>
                  <a:lnTo>
                    <a:pt x="0" y="9649"/>
                  </a:lnTo>
                  <a:lnTo>
                    <a:pt x="16" y="9249"/>
                  </a:lnTo>
                  <a:lnTo>
                    <a:pt x="48" y="8849"/>
                  </a:lnTo>
                  <a:lnTo>
                    <a:pt x="80" y="8465"/>
                  </a:lnTo>
                  <a:lnTo>
                    <a:pt x="128" y="8081"/>
                  </a:lnTo>
                  <a:lnTo>
                    <a:pt x="176" y="7697"/>
                  </a:lnTo>
                  <a:lnTo>
                    <a:pt x="240" y="7329"/>
                  </a:lnTo>
                  <a:lnTo>
                    <a:pt x="320" y="6961"/>
                  </a:lnTo>
                  <a:lnTo>
                    <a:pt x="416" y="6593"/>
                  </a:lnTo>
                  <a:lnTo>
                    <a:pt x="512" y="6224"/>
                  </a:lnTo>
                  <a:lnTo>
                    <a:pt x="624" y="5872"/>
                  </a:lnTo>
                  <a:lnTo>
                    <a:pt x="736" y="5536"/>
                  </a:lnTo>
                  <a:lnTo>
                    <a:pt x="864" y="5200"/>
                  </a:lnTo>
                  <a:lnTo>
                    <a:pt x="1008" y="4864"/>
                  </a:lnTo>
                  <a:lnTo>
                    <a:pt x="1152" y="4544"/>
                  </a:lnTo>
                  <a:lnTo>
                    <a:pt x="1328" y="4224"/>
                  </a:lnTo>
                  <a:lnTo>
                    <a:pt x="1488" y="3920"/>
                  </a:lnTo>
                  <a:lnTo>
                    <a:pt x="1680" y="3632"/>
                  </a:lnTo>
                  <a:lnTo>
                    <a:pt x="1872" y="3344"/>
                  </a:lnTo>
                  <a:lnTo>
                    <a:pt x="2080" y="3072"/>
                  </a:lnTo>
                  <a:lnTo>
                    <a:pt x="2304" y="2800"/>
                  </a:lnTo>
                  <a:lnTo>
                    <a:pt x="2528" y="2544"/>
                  </a:lnTo>
                  <a:lnTo>
                    <a:pt x="2768" y="2304"/>
                  </a:lnTo>
                  <a:lnTo>
                    <a:pt x="3009" y="2080"/>
                  </a:lnTo>
                  <a:lnTo>
                    <a:pt x="3281" y="1856"/>
                  </a:lnTo>
                  <a:lnTo>
                    <a:pt x="3553" y="1664"/>
                  </a:lnTo>
                  <a:lnTo>
                    <a:pt x="3841" y="1472"/>
                  </a:lnTo>
                  <a:lnTo>
                    <a:pt x="4129" y="1296"/>
                  </a:lnTo>
                  <a:lnTo>
                    <a:pt x="4449" y="1120"/>
                  </a:lnTo>
                  <a:lnTo>
                    <a:pt x="4769" y="976"/>
                  </a:lnTo>
                  <a:lnTo>
                    <a:pt x="4769" y="976"/>
                  </a:lnTo>
                  <a:lnTo>
                    <a:pt x="5313" y="752"/>
                  </a:lnTo>
                  <a:lnTo>
                    <a:pt x="5857" y="560"/>
                  </a:lnTo>
                  <a:lnTo>
                    <a:pt x="6401" y="400"/>
                  </a:lnTo>
                  <a:lnTo>
                    <a:pt x="6945" y="272"/>
                  </a:lnTo>
                  <a:lnTo>
                    <a:pt x="7473" y="176"/>
                  </a:lnTo>
                  <a:lnTo>
                    <a:pt x="7985" y="96"/>
                  </a:lnTo>
                  <a:lnTo>
                    <a:pt x="8513" y="48"/>
                  </a:lnTo>
                  <a:lnTo>
                    <a:pt x="9025" y="16"/>
                  </a:lnTo>
                  <a:lnTo>
                    <a:pt x="9521" y="0"/>
                  </a:lnTo>
                  <a:lnTo>
                    <a:pt x="10017" y="16"/>
                  </a:lnTo>
                  <a:lnTo>
                    <a:pt x="10513" y="48"/>
                  </a:lnTo>
                  <a:lnTo>
                    <a:pt x="10993" y="96"/>
                  </a:lnTo>
                  <a:lnTo>
                    <a:pt x="11473" y="160"/>
                  </a:lnTo>
                  <a:lnTo>
                    <a:pt x="11953" y="224"/>
                  </a:lnTo>
                  <a:lnTo>
                    <a:pt x="12417" y="320"/>
                  </a:lnTo>
                  <a:lnTo>
                    <a:pt x="12881" y="416"/>
                  </a:lnTo>
                  <a:lnTo>
                    <a:pt x="13777" y="624"/>
                  </a:lnTo>
                  <a:lnTo>
                    <a:pt x="14641" y="848"/>
                  </a:lnTo>
                  <a:lnTo>
                    <a:pt x="16289" y="1312"/>
                  </a:lnTo>
                  <a:lnTo>
                    <a:pt x="17073" y="1536"/>
                  </a:lnTo>
                  <a:lnTo>
                    <a:pt x="17809" y="1712"/>
                  </a:lnTo>
                  <a:lnTo>
                    <a:pt x="18177" y="1776"/>
                  </a:lnTo>
                  <a:lnTo>
                    <a:pt x="18529" y="1840"/>
                  </a:lnTo>
                  <a:lnTo>
                    <a:pt x="18882" y="1872"/>
                  </a:lnTo>
                  <a:lnTo>
                    <a:pt x="19218" y="190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8465472" y="3083244"/>
              <a:ext cx="41321" cy="93930"/>
            </a:xfrm>
            <a:custGeom>
              <a:rect b="b" l="l" r="r" t="t"/>
              <a:pathLst>
                <a:path extrusionOk="0" h="13314" w="5857">
                  <a:moveTo>
                    <a:pt x="5856" y="11121"/>
                  </a:moveTo>
                  <a:lnTo>
                    <a:pt x="5856" y="11121"/>
                  </a:lnTo>
                  <a:lnTo>
                    <a:pt x="5856" y="10593"/>
                  </a:lnTo>
                  <a:lnTo>
                    <a:pt x="5824" y="10017"/>
                  </a:lnTo>
                  <a:lnTo>
                    <a:pt x="5776" y="9393"/>
                  </a:lnTo>
                  <a:lnTo>
                    <a:pt x="5680" y="8721"/>
                  </a:lnTo>
                  <a:lnTo>
                    <a:pt x="5568" y="8017"/>
                  </a:lnTo>
                  <a:lnTo>
                    <a:pt x="5440" y="7281"/>
                  </a:lnTo>
                  <a:lnTo>
                    <a:pt x="5264" y="6529"/>
                  </a:lnTo>
                  <a:lnTo>
                    <a:pt x="5072" y="5777"/>
                  </a:lnTo>
                  <a:lnTo>
                    <a:pt x="4864" y="4992"/>
                  </a:lnTo>
                  <a:lnTo>
                    <a:pt x="4624" y="4224"/>
                  </a:lnTo>
                  <a:lnTo>
                    <a:pt x="4368" y="3472"/>
                  </a:lnTo>
                  <a:lnTo>
                    <a:pt x="4080" y="2720"/>
                  </a:lnTo>
                  <a:lnTo>
                    <a:pt x="3776" y="2000"/>
                  </a:lnTo>
                  <a:lnTo>
                    <a:pt x="3456" y="1296"/>
                  </a:lnTo>
                  <a:lnTo>
                    <a:pt x="3120" y="624"/>
                  </a:lnTo>
                  <a:lnTo>
                    <a:pt x="2768" y="0"/>
                  </a:lnTo>
                  <a:lnTo>
                    <a:pt x="2768" y="0"/>
                  </a:lnTo>
                  <a:lnTo>
                    <a:pt x="2576" y="288"/>
                  </a:lnTo>
                  <a:lnTo>
                    <a:pt x="2400" y="608"/>
                  </a:lnTo>
                  <a:lnTo>
                    <a:pt x="2224" y="960"/>
                  </a:lnTo>
                  <a:lnTo>
                    <a:pt x="2048" y="1328"/>
                  </a:lnTo>
                  <a:lnTo>
                    <a:pt x="1888" y="1728"/>
                  </a:lnTo>
                  <a:lnTo>
                    <a:pt x="1728" y="2160"/>
                  </a:lnTo>
                  <a:lnTo>
                    <a:pt x="1584" y="2608"/>
                  </a:lnTo>
                  <a:lnTo>
                    <a:pt x="1440" y="3072"/>
                  </a:lnTo>
                  <a:lnTo>
                    <a:pt x="1296" y="3568"/>
                  </a:lnTo>
                  <a:lnTo>
                    <a:pt x="1168" y="4064"/>
                  </a:lnTo>
                  <a:lnTo>
                    <a:pt x="944" y="5088"/>
                  </a:lnTo>
                  <a:lnTo>
                    <a:pt x="736" y="6145"/>
                  </a:lnTo>
                  <a:lnTo>
                    <a:pt x="544" y="7201"/>
                  </a:lnTo>
                  <a:lnTo>
                    <a:pt x="384" y="8225"/>
                  </a:lnTo>
                  <a:lnTo>
                    <a:pt x="256" y="9233"/>
                  </a:lnTo>
                  <a:lnTo>
                    <a:pt x="160" y="10177"/>
                  </a:lnTo>
                  <a:lnTo>
                    <a:pt x="80" y="11041"/>
                  </a:lnTo>
                  <a:lnTo>
                    <a:pt x="16" y="11809"/>
                  </a:lnTo>
                  <a:lnTo>
                    <a:pt x="0" y="12465"/>
                  </a:lnTo>
                  <a:lnTo>
                    <a:pt x="0" y="12961"/>
                  </a:lnTo>
                  <a:lnTo>
                    <a:pt x="16" y="13313"/>
                  </a:lnTo>
                  <a:lnTo>
                    <a:pt x="16" y="13313"/>
                  </a:lnTo>
                  <a:lnTo>
                    <a:pt x="352" y="12929"/>
                  </a:lnTo>
                  <a:lnTo>
                    <a:pt x="656" y="12545"/>
                  </a:lnTo>
                  <a:lnTo>
                    <a:pt x="928" y="12161"/>
                  </a:lnTo>
                  <a:lnTo>
                    <a:pt x="1200" y="11761"/>
                  </a:lnTo>
                  <a:lnTo>
                    <a:pt x="1440" y="11377"/>
                  </a:lnTo>
                  <a:lnTo>
                    <a:pt x="1664" y="10993"/>
                  </a:lnTo>
                  <a:lnTo>
                    <a:pt x="2080" y="10257"/>
                  </a:lnTo>
                  <a:lnTo>
                    <a:pt x="2784" y="8929"/>
                  </a:lnTo>
                  <a:lnTo>
                    <a:pt x="3088" y="8369"/>
                  </a:lnTo>
                  <a:lnTo>
                    <a:pt x="3248" y="8113"/>
                  </a:lnTo>
                  <a:lnTo>
                    <a:pt x="3408" y="7905"/>
                  </a:lnTo>
                  <a:lnTo>
                    <a:pt x="3408" y="7905"/>
                  </a:lnTo>
                  <a:lnTo>
                    <a:pt x="3472" y="7841"/>
                  </a:lnTo>
                  <a:lnTo>
                    <a:pt x="3536" y="7793"/>
                  </a:lnTo>
                  <a:lnTo>
                    <a:pt x="3616" y="7761"/>
                  </a:lnTo>
                  <a:lnTo>
                    <a:pt x="3696" y="7745"/>
                  </a:lnTo>
                  <a:lnTo>
                    <a:pt x="3776" y="7761"/>
                  </a:lnTo>
                  <a:lnTo>
                    <a:pt x="3856" y="7777"/>
                  </a:lnTo>
                  <a:lnTo>
                    <a:pt x="3952" y="7809"/>
                  </a:lnTo>
                  <a:lnTo>
                    <a:pt x="4048" y="7873"/>
                  </a:lnTo>
                  <a:lnTo>
                    <a:pt x="4240" y="8017"/>
                  </a:lnTo>
                  <a:lnTo>
                    <a:pt x="4448" y="8209"/>
                  </a:lnTo>
                  <a:lnTo>
                    <a:pt x="4656" y="8433"/>
                  </a:lnTo>
                  <a:lnTo>
                    <a:pt x="4848" y="8705"/>
                  </a:lnTo>
                  <a:lnTo>
                    <a:pt x="5040" y="8993"/>
                  </a:lnTo>
                  <a:lnTo>
                    <a:pt x="5232" y="9297"/>
                  </a:lnTo>
                  <a:lnTo>
                    <a:pt x="5392" y="9617"/>
                  </a:lnTo>
                  <a:lnTo>
                    <a:pt x="5552" y="9937"/>
                  </a:lnTo>
                  <a:lnTo>
                    <a:pt x="5664" y="10257"/>
                  </a:lnTo>
                  <a:lnTo>
                    <a:pt x="5760" y="10577"/>
                  </a:lnTo>
                  <a:lnTo>
                    <a:pt x="5824" y="10865"/>
                  </a:lnTo>
                  <a:lnTo>
                    <a:pt x="5856" y="11121"/>
                  </a:lnTo>
                  <a:lnTo>
                    <a:pt x="5856" y="111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8403043" y="2955454"/>
              <a:ext cx="104089" cy="221725"/>
            </a:xfrm>
            <a:custGeom>
              <a:rect b="b" l="l" r="r" t="t"/>
              <a:pathLst>
                <a:path extrusionOk="0" h="31428" w="14754">
                  <a:moveTo>
                    <a:pt x="2289" y="1457"/>
                  </a:moveTo>
                  <a:lnTo>
                    <a:pt x="2289" y="1457"/>
                  </a:lnTo>
                  <a:lnTo>
                    <a:pt x="2289" y="2065"/>
                  </a:lnTo>
                  <a:lnTo>
                    <a:pt x="2305" y="2785"/>
                  </a:lnTo>
                  <a:lnTo>
                    <a:pt x="2353" y="4417"/>
                  </a:lnTo>
                  <a:lnTo>
                    <a:pt x="2385" y="5313"/>
                  </a:lnTo>
                  <a:lnTo>
                    <a:pt x="2401" y="6273"/>
                  </a:lnTo>
                  <a:lnTo>
                    <a:pt x="2385" y="7265"/>
                  </a:lnTo>
                  <a:lnTo>
                    <a:pt x="2353" y="8289"/>
                  </a:lnTo>
                  <a:lnTo>
                    <a:pt x="2289" y="9330"/>
                  </a:lnTo>
                  <a:lnTo>
                    <a:pt x="2257" y="9858"/>
                  </a:lnTo>
                  <a:lnTo>
                    <a:pt x="2193" y="10370"/>
                  </a:lnTo>
                  <a:lnTo>
                    <a:pt x="2129" y="10898"/>
                  </a:lnTo>
                  <a:lnTo>
                    <a:pt x="2049" y="11426"/>
                  </a:lnTo>
                  <a:lnTo>
                    <a:pt x="1953" y="11938"/>
                  </a:lnTo>
                  <a:lnTo>
                    <a:pt x="1857" y="12466"/>
                  </a:lnTo>
                  <a:lnTo>
                    <a:pt x="1729" y="12978"/>
                  </a:lnTo>
                  <a:lnTo>
                    <a:pt x="1601" y="13474"/>
                  </a:lnTo>
                  <a:lnTo>
                    <a:pt x="1441" y="13970"/>
                  </a:lnTo>
                  <a:lnTo>
                    <a:pt x="1265" y="14466"/>
                  </a:lnTo>
                  <a:lnTo>
                    <a:pt x="1089" y="14946"/>
                  </a:lnTo>
                  <a:lnTo>
                    <a:pt x="881" y="15410"/>
                  </a:lnTo>
                  <a:lnTo>
                    <a:pt x="641" y="15858"/>
                  </a:lnTo>
                  <a:lnTo>
                    <a:pt x="401" y="16306"/>
                  </a:lnTo>
                  <a:lnTo>
                    <a:pt x="401" y="16306"/>
                  </a:lnTo>
                  <a:lnTo>
                    <a:pt x="305" y="16482"/>
                  </a:lnTo>
                  <a:lnTo>
                    <a:pt x="225" y="16658"/>
                  </a:lnTo>
                  <a:lnTo>
                    <a:pt x="161" y="16834"/>
                  </a:lnTo>
                  <a:lnTo>
                    <a:pt x="96" y="17026"/>
                  </a:lnTo>
                  <a:lnTo>
                    <a:pt x="64" y="17234"/>
                  </a:lnTo>
                  <a:lnTo>
                    <a:pt x="32" y="17426"/>
                  </a:lnTo>
                  <a:lnTo>
                    <a:pt x="0" y="17650"/>
                  </a:lnTo>
                  <a:lnTo>
                    <a:pt x="0" y="17858"/>
                  </a:lnTo>
                  <a:lnTo>
                    <a:pt x="0" y="18082"/>
                  </a:lnTo>
                  <a:lnTo>
                    <a:pt x="0" y="18322"/>
                  </a:lnTo>
                  <a:lnTo>
                    <a:pt x="48" y="18786"/>
                  </a:lnTo>
                  <a:lnTo>
                    <a:pt x="145" y="19282"/>
                  </a:lnTo>
                  <a:lnTo>
                    <a:pt x="273" y="19794"/>
                  </a:lnTo>
                  <a:lnTo>
                    <a:pt x="433" y="20322"/>
                  </a:lnTo>
                  <a:lnTo>
                    <a:pt x="625" y="20866"/>
                  </a:lnTo>
                  <a:lnTo>
                    <a:pt x="849" y="21410"/>
                  </a:lnTo>
                  <a:lnTo>
                    <a:pt x="1105" y="21970"/>
                  </a:lnTo>
                  <a:lnTo>
                    <a:pt x="1377" y="22530"/>
                  </a:lnTo>
                  <a:lnTo>
                    <a:pt x="1681" y="23090"/>
                  </a:lnTo>
                  <a:lnTo>
                    <a:pt x="2001" y="23666"/>
                  </a:lnTo>
                  <a:lnTo>
                    <a:pt x="2337" y="24227"/>
                  </a:lnTo>
                  <a:lnTo>
                    <a:pt x="2705" y="24803"/>
                  </a:lnTo>
                  <a:lnTo>
                    <a:pt x="3073" y="25363"/>
                  </a:lnTo>
                  <a:lnTo>
                    <a:pt x="3473" y="25907"/>
                  </a:lnTo>
                  <a:lnTo>
                    <a:pt x="3873" y="26451"/>
                  </a:lnTo>
                  <a:lnTo>
                    <a:pt x="4289" y="26995"/>
                  </a:lnTo>
                  <a:lnTo>
                    <a:pt x="4705" y="27507"/>
                  </a:lnTo>
                  <a:lnTo>
                    <a:pt x="5137" y="28003"/>
                  </a:lnTo>
                  <a:lnTo>
                    <a:pt x="5553" y="28483"/>
                  </a:lnTo>
                  <a:lnTo>
                    <a:pt x="5985" y="28947"/>
                  </a:lnTo>
                  <a:lnTo>
                    <a:pt x="6417" y="29395"/>
                  </a:lnTo>
                  <a:lnTo>
                    <a:pt x="6849" y="29811"/>
                  </a:lnTo>
                  <a:lnTo>
                    <a:pt x="7265" y="30195"/>
                  </a:lnTo>
                  <a:lnTo>
                    <a:pt x="7681" y="30547"/>
                  </a:lnTo>
                  <a:lnTo>
                    <a:pt x="8081" y="30883"/>
                  </a:lnTo>
                  <a:lnTo>
                    <a:pt x="8481" y="31171"/>
                  </a:lnTo>
                  <a:lnTo>
                    <a:pt x="8865" y="31427"/>
                  </a:lnTo>
                  <a:lnTo>
                    <a:pt x="8865" y="31427"/>
                  </a:lnTo>
                  <a:lnTo>
                    <a:pt x="8897" y="31411"/>
                  </a:lnTo>
                  <a:lnTo>
                    <a:pt x="8929" y="31347"/>
                  </a:lnTo>
                  <a:lnTo>
                    <a:pt x="9009" y="31123"/>
                  </a:lnTo>
                  <a:lnTo>
                    <a:pt x="9137" y="30771"/>
                  </a:lnTo>
                  <a:lnTo>
                    <a:pt x="9265" y="30291"/>
                  </a:lnTo>
                  <a:lnTo>
                    <a:pt x="9601" y="28995"/>
                  </a:lnTo>
                  <a:lnTo>
                    <a:pt x="10017" y="27299"/>
                  </a:lnTo>
                  <a:lnTo>
                    <a:pt x="10465" y="25299"/>
                  </a:lnTo>
                  <a:lnTo>
                    <a:pt x="10977" y="23042"/>
                  </a:lnTo>
                  <a:lnTo>
                    <a:pt x="11489" y="20626"/>
                  </a:lnTo>
                  <a:lnTo>
                    <a:pt x="12033" y="18098"/>
                  </a:lnTo>
                  <a:lnTo>
                    <a:pt x="12561" y="15570"/>
                  </a:lnTo>
                  <a:lnTo>
                    <a:pt x="13057" y="13074"/>
                  </a:lnTo>
                  <a:lnTo>
                    <a:pt x="13521" y="10722"/>
                  </a:lnTo>
                  <a:lnTo>
                    <a:pt x="13937" y="8561"/>
                  </a:lnTo>
                  <a:lnTo>
                    <a:pt x="14273" y="6673"/>
                  </a:lnTo>
                  <a:lnTo>
                    <a:pt x="14545" y="5121"/>
                  </a:lnTo>
                  <a:lnTo>
                    <a:pt x="14641" y="4513"/>
                  </a:lnTo>
                  <a:lnTo>
                    <a:pt x="14705" y="4001"/>
                  </a:lnTo>
                  <a:lnTo>
                    <a:pt x="14737" y="3633"/>
                  </a:lnTo>
                  <a:lnTo>
                    <a:pt x="14753" y="3377"/>
                  </a:lnTo>
                  <a:lnTo>
                    <a:pt x="14753" y="3377"/>
                  </a:lnTo>
                  <a:lnTo>
                    <a:pt x="14737" y="3233"/>
                  </a:lnTo>
                  <a:lnTo>
                    <a:pt x="14705" y="3089"/>
                  </a:lnTo>
                  <a:lnTo>
                    <a:pt x="14657" y="2945"/>
                  </a:lnTo>
                  <a:lnTo>
                    <a:pt x="14593" y="2817"/>
                  </a:lnTo>
                  <a:lnTo>
                    <a:pt x="14513" y="2673"/>
                  </a:lnTo>
                  <a:lnTo>
                    <a:pt x="14417" y="2545"/>
                  </a:lnTo>
                  <a:lnTo>
                    <a:pt x="14305" y="2417"/>
                  </a:lnTo>
                  <a:lnTo>
                    <a:pt x="14193" y="2273"/>
                  </a:lnTo>
                  <a:lnTo>
                    <a:pt x="14049" y="2161"/>
                  </a:lnTo>
                  <a:lnTo>
                    <a:pt x="13905" y="2033"/>
                  </a:lnTo>
                  <a:lnTo>
                    <a:pt x="13569" y="1793"/>
                  </a:lnTo>
                  <a:lnTo>
                    <a:pt x="13201" y="1569"/>
                  </a:lnTo>
                  <a:lnTo>
                    <a:pt x="12785" y="1361"/>
                  </a:lnTo>
                  <a:lnTo>
                    <a:pt x="12337" y="1153"/>
                  </a:lnTo>
                  <a:lnTo>
                    <a:pt x="11873" y="977"/>
                  </a:lnTo>
                  <a:lnTo>
                    <a:pt x="11361" y="801"/>
                  </a:lnTo>
                  <a:lnTo>
                    <a:pt x="10833" y="641"/>
                  </a:lnTo>
                  <a:lnTo>
                    <a:pt x="10289" y="513"/>
                  </a:lnTo>
                  <a:lnTo>
                    <a:pt x="9729" y="385"/>
                  </a:lnTo>
                  <a:lnTo>
                    <a:pt x="9169" y="273"/>
                  </a:lnTo>
                  <a:lnTo>
                    <a:pt x="8593" y="177"/>
                  </a:lnTo>
                  <a:lnTo>
                    <a:pt x="8017" y="113"/>
                  </a:lnTo>
                  <a:lnTo>
                    <a:pt x="7457" y="49"/>
                  </a:lnTo>
                  <a:lnTo>
                    <a:pt x="6897" y="17"/>
                  </a:lnTo>
                  <a:lnTo>
                    <a:pt x="6353" y="1"/>
                  </a:lnTo>
                  <a:lnTo>
                    <a:pt x="5809" y="1"/>
                  </a:lnTo>
                  <a:lnTo>
                    <a:pt x="5297" y="17"/>
                  </a:lnTo>
                  <a:lnTo>
                    <a:pt x="4817" y="65"/>
                  </a:lnTo>
                  <a:lnTo>
                    <a:pt x="4369" y="129"/>
                  </a:lnTo>
                  <a:lnTo>
                    <a:pt x="3937" y="209"/>
                  </a:lnTo>
                  <a:lnTo>
                    <a:pt x="3553" y="321"/>
                  </a:lnTo>
                  <a:lnTo>
                    <a:pt x="3217" y="449"/>
                  </a:lnTo>
                  <a:lnTo>
                    <a:pt x="3057" y="513"/>
                  </a:lnTo>
                  <a:lnTo>
                    <a:pt x="2913" y="593"/>
                  </a:lnTo>
                  <a:lnTo>
                    <a:pt x="2785" y="689"/>
                  </a:lnTo>
                  <a:lnTo>
                    <a:pt x="2673" y="769"/>
                  </a:lnTo>
                  <a:lnTo>
                    <a:pt x="2577" y="881"/>
                  </a:lnTo>
                  <a:lnTo>
                    <a:pt x="2481" y="977"/>
                  </a:lnTo>
                  <a:lnTo>
                    <a:pt x="2417" y="1089"/>
                  </a:lnTo>
                  <a:lnTo>
                    <a:pt x="2353" y="1201"/>
                  </a:lnTo>
                  <a:lnTo>
                    <a:pt x="2305" y="1329"/>
                  </a:lnTo>
                  <a:lnTo>
                    <a:pt x="2289" y="1457"/>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8403043" y="2955454"/>
              <a:ext cx="104089" cy="221725"/>
            </a:xfrm>
            <a:custGeom>
              <a:rect b="b" l="l" r="r" t="t"/>
              <a:pathLst>
                <a:path extrusionOk="0" fill="none" h="31428" w="14754">
                  <a:moveTo>
                    <a:pt x="2289" y="1457"/>
                  </a:moveTo>
                  <a:lnTo>
                    <a:pt x="2289" y="1457"/>
                  </a:lnTo>
                  <a:lnTo>
                    <a:pt x="2289" y="2065"/>
                  </a:lnTo>
                  <a:lnTo>
                    <a:pt x="2305" y="2785"/>
                  </a:lnTo>
                  <a:lnTo>
                    <a:pt x="2353" y="4417"/>
                  </a:lnTo>
                  <a:lnTo>
                    <a:pt x="2385" y="5313"/>
                  </a:lnTo>
                  <a:lnTo>
                    <a:pt x="2401" y="6273"/>
                  </a:lnTo>
                  <a:lnTo>
                    <a:pt x="2385" y="7265"/>
                  </a:lnTo>
                  <a:lnTo>
                    <a:pt x="2353" y="8289"/>
                  </a:lnTo>
                  <a:lnTo>
                    <a:pt x="2289" y="9330"/>
                  </a:lnTo>
                  <a:lnTo>
                    <a:pt x="2257" y="9858"/>
                  </a:lnTo>
                  <a:lnTo>
                    <a:pt x="2193" y="10370"/>
                  </a:lnTo>
                  <a:lnTo>
                    <a:pt x="2129" y="10898"/>
                  </a:lnTo>
                  <a:lnTo>
                    <a:pt x="2049" y="11426"/>
                  </a:lnTo>
                  <a:lnTo>
                    <a:pt x="1953" y="11938"/>
                  </a:lnTo>
                  <a:lnTo>
                    <a:pt x="1857" y="12466"/>
                  </a:lnTo>
                  <a:lnTo>
                    <a:pt x="1729" y="12978"/>
                  </a:lnTo>
                  <a:lnTo>
                    <a:pt x="1601" y="13474"/>
                  </a:lnTo>
                  <a:lnTo>
                    <a:pt x="1441" y="13970"/>
                  </a:lnTo>
                  <a:lnTo>
                    <a:pt x="1265" y="14466"/>
                  </a:lnTo>
                  <a:lnTo>
                    <a:pt x="1089" y="14946"/>
                  </a:lnTo>
                  <a:lnTo>
                    <a:pt x="881" y="15410"/>
                  </a:lnTo>
                  <a:lnTo>
                    <a:pt x="641" y="15858"/>
                  </a:lnTo>
                  <a:lnTo>
                    <a:pt x="401" y="16306"/>
                  </a:lnTo>
                  <a:lnTo>
                    <a:pt x="401" y="16306"/>
                  </a:lnTo>
                  <a:lnTo>
                    <a:pt x="305" y="16482"/>
                  </a:lnTo>
                  <a:lnTo>
                    <a:pt x="225" y="16658"/>
                  </a:lnTo>
                  <a:lnTo>
                    <a:pt x="161" y="16834"/>
                  </a:lnTo>
                  <a:lnTo>
                    <a:pt x="96" y="17026"/>
                  </a:lnTo>
                  <a:lnTo>
                    <a:pt x="64" y="17234"/>
                  </a:lnTo>
                  <a:lnTo>
                    <a:pt x="32" y="17426"/>
                  </a:lnTo>
                  <a:lnTo>
                    <a:pt x="0" y="17650"/>
                  </a:lnTo>
                  <a:lnTo>
                    <a:pt x="0" y="17858"/>
                  </a:lnTo>
                  <a:lnTo>
                    <a:pt x="0" y="18082"/>
                  </a:lnTo>
                  <a:lnTo>
                    <a:pt x="0" y="18322"/>
                  </a:lnTo>
                  <a:lnTo>
                    <a:pt x="48" y="18786"/>
                  </a:lnTo>
                  <a:lnTo>
                    <a:pt x="145" y="19282"/>
                  </a:lnTo>
                  <a:lnTo>
                    <a:pt x="273" y="19794"/>
                  </a:lnTo>
                  <a:lnTo>
                    <a:pt x="433" y="20322"/>
                  </a:lnTo>
                  <a:lnTo>
                    <a:pt x="625" y="20866"/>
                  </a:lnTo>
                  <a:lnTo>
                    <a:pt x="849" y="21410"/>
                  </a:lnTo>
                  <a:lnTo>
                    <a:pt x="1105" y="21970"/>
                  </a:lnTo>
                  <a:lnTo>
                    <a:pt x="1377" y="22530"/>
                  </a:lnTo>
                  <a:lnTo>
                    <a:pt x="1681" y="23090"/>
                  </a:lnTo>
                  <a:lnTo>
                    <a:pt x="2001" y="23666"/>
                  </a:lnTo>
                  <a:lnTo>
                    <a:pt x="2337" y="24227"/>
                  </a:lnTo>
                  <a:lnTo>
                    <a:pt x="2705" y="24803"/>
                  </a:lnTo>
                  <a:lnTo>
                    <a:pt x="3073" y="25363"/>
                  </a:lnTo>
                  <a:lnTo>
                    <a:pt x="3473" y="25907"/>
                  </a:lnTo>
                  <a:lnTo>
                    <a:pt x="3873" y="26451"/>
                  </a:lnTo>
                  <a:lnTo>
                    <a:pt x="4289" y="26995"/>
                  </a:lnTo>
                  <a:lnTo>
                    <a:pt x="4705" y="27507"/>
                  </a:lnTo>
                  <a:lnTo>
                    <a:pt x="5137" y="28003"/>
                  </a:lnTo>
                  <a:lnTo>
                    <a:pt x="5553" y="28483"/>
                  </a:lnTo>
                  <a:lnTo>
                    <a:pt x="5985" y="28947"/>
                  </a:lnTo>
                  <a:lnTo>
                    <a:pt x="6417" y="29395"/>
                  </a:lnTo>
                  <a:lnTo>
                    <a:pt x="6849" y="29811"/>
                  </a:lnTo>
                  <a:lnTo>
                    <a:pt x="7265" y="30195"/>
                  </a:lnTo>
                  <a:lnTo>
                    <a:pt x="7681" y="30547"/>
                  </a:lnTo>
                  <a:lnTo>
                    <a:pt x="8081" y="30883"/>
                  </a:lnTo>
                  <a:lnTo>
                    <a:pt x="8481" y="31171"/>
                  </a:lnTo>
                  <a:lnTo>
                    <a:pt x="8865" y="31427"/>
                  </a:lnTo>
                  <a:lnTo>
                    <a:pt x="8865" y="31427"/>
                  </a:lnTo>
                  <a:lnTo>
                    <a:pt x="8897" y="31411"/>
                  </a:lnTo>
                  <a:lnTo>
                    <a:pt x="8929" y="31347"/>
                  </a:lnTo>
                  <a:lnTo>
                    <a:pt x="9009" y="31123"/>
                  </a:lnTo>
                  <a:lnTo>
                    <a:pt x="9137" y="30771"/>
                  </a:lnTo>
                  <a:lnTo>
                    <a:pt x="9265" y="30291"/>
                  </a:lnTo>
                  <a:lnTo>
                    <a:pt x="9601" y="28995"/>
                  </a:lnTo>
                  <a:lnTo>
                    <a:pt x="10017" y="27299"/>
                  </a:lnTo>
                  <a:lnTo>
                    <a:pt x="10465" y="25299"/>
                  </a:lnTo>
                  <a:lnTo>
                    <a:pt x="10977" y="23042"/>
                  </a:lnTo>
                  <a:lnTo>
                    <a:pt x="11489" y="20626"/>
                  </a:lnTo>
                  <a:lnTo>
                    <a:pt x="12033" y="18098"/>
                  </a:lnTo>
                  <a:lnTo>
                    <a:pt x="12561" y="15570"/>
                  </a:lnTo>
                  <a:lnTo>
                    <a:pt x="13057" y="13074"/>
                  </a:lnTo>
                  <a:lnTo>
                    <a:pt x="13521" y="10722"/>
                  </a:lnTo>
                  <a:lnTo>
                    <a:pt x="13937" y="8561"/>
                  </a:lnTo>
                  <a:lnTo>
                    <a:pt x="14273" y="6673"/>
                  </a:lnTo>
                  <a:lnTo>
                    <a:pt x="14545" y="5121"/>
                  </a:lnTo>
                  <a:lnTo>
                    <a:pt x="14641" y="4513"/>
                  </a:lnTo>
                  <a:lnTo>
                    <a:pt x="14705" y="4001"/>
                  </a:lnTo>
                  <a:lnTo>
                    <a:pt x="14737" y="3633"/>
                  </a:lnTo>
                  <a:lnTo>
                    <a:pt x="14753" y="3377"/>
                  </a:lnTo>
                  <a:lnTo>
                    <a:pt x="14753" y="3377"/>
                  </a:lnTo>
                  <a:lnTo>
                    <a:pt x="14737" y="3233"/>
                  </a:lnTo>
                  <a:lnTo>
                    <a:pt x="14705" y="3089"/>
                  </a:lnTo>
                  <a:lnTo>
                    <a:pt x="14657" y="2945"/>
                  </a:lnTo>
                  <a:lnTo>
                    <a:pt x="14593" y="2817"/>
                  </a:lnTo>
                  <a:lnTo>
                    <a:pt x="14513" y="2673"/>
                  </a:lnTo>
                  <a:lnTo>
                    <a:pt x="14417" y="2545"/>
                  </a:lnTo>
                  <a:lnTo>
                    <a:pt x="14305" y="2417"/>
                  </a:lnTo>
                  <a:lnTo>
                    <a:pt x="14193" y="2273"/>
                  </a:lnTo>
                  <a:lnTo>
                    <a:pt x="14049" y="2161"/>
                  </a:lnTo>
                  <a:lnTo>
                    <a:pt x="13905" y="2033"/>
                  </a:lnTo>
                  <a:lnTo>
                    <a:pt x="13569" y="1793"/>
                  </a:lnTo>
                  <a:lnTo>
                    <a:pt x="13201" y="1569"/>
                  </a:lnTo>
                  <a:lnTo>
                    <a:pt x="12785" y="1361"/>
                  </a:lnTo>
                  <a:lnTo>
                    <a:pt x="12337" y="1153"/>
                  </a:lnTo>
                  <a:lnTo>
                    <a:pt x="11873" y="977"/>
                  </a:lnTo>
                  <a:lnTo>
                    <a:pt x="11361" y="801"/>
                  </a:lnTo>
                  <a:lnTo>
                    <a:pt x="10833" y="641"/>
                  </a:lnTo>
                  <a:lnTo>
                    <a:pt x="10289" y="513"/>
                  </a:lnTo>
                  <a:lnTo>
                    <a:pt x="9729" y="385"/>
                  </a:lnTo>
                  <a:lnTo>
                    <a:pt x="9169" y="273"/>
                  </a:lnTo>
                  <a:lnTo>
                    <a:pt x="8593" y="177"/>
                  </a:lnTo>
                  <a:lnTo>
                    <a:pt x="8017" y="113"/>
                  </a:lnTo>
                  <a:lnTo>
                    <a:pt x="7457" y="49"/>
                  </a:lnTo>
                  <a:lnTo>
                    <a:pt x="6897" y="17"/>
                  </a:lnTo>
                  <a:lnTo>
                    <a:pt x="6353" y="1"/>
                  </a:lnTo>
                  <a:lnTo>
                    <a:pt x="5809" y="1"/>
                  </a:lnTo>
                  <a:lnTo>
                    <a:pt x="5297" y="17"/>
                  </a:lnTo>
                  <a:lnTo>
                    <a:pt x="4817" y="65"/>
                  </a:lnTo>
                  <a:lnTo>
                    <a:pt x="4369" y="129"/>
                  </a:lnTo>
                  <a:lnTo>
                    <a:pt x="3937" y="209"/>
                  </a:lnTo>
                  <a:lnTo>
                    <a:pt x="3553" y="321"/>
                  </a:lnTo>
                  <a:lnTo>
                    <a:pt x="3217" y="449"/>
                  </a:lnTo>
                  <a:lnTo>
                    <a:pt x="3057" y="513"/>
                  </a:lnTo>
                  <a:lnTo>
                    <a:pt x="2913" y="593"/>
                  </a:lnTo>
                  <a:lnTo>
                    <a:pt x="2785" y="689"/>
                  </a:lnTo>
                  <a:lnTo>
                    <a:pt x="2673" y="769"/>
                  </a:lnTo>
                  <a:lnTo>
                    <a:pt x="2577" y="881"/>
                  </a:lnTo>
                  <a:lnTo>
                    <a:pt x="2481" y="977"/>
                  </a:lnTo>
                  <a:lnTo>
                    <a:pt x="2417" y="1089"/>
                  </a:lnTo>
                  <a:lnTo>
                    <a:pt x="2353" y="1201"/>
                  </a:lnTo>
                  <a:lnTo>
                    <a:pt x="2305" y="1329"/>
                  </a:lnTo>
                  <a:lnTo>
                    <a:pt x="2289" y="145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8413428" y="2893033"/>
              <a:ext cx="115716" cy="176671"/>
            </a:xfrm>
            <a:custGeom>
              <a:rect b="b" l="l" r="r" t="t"/>
              <a:pathLst>
                <a:path extrusionOk="0" h="25042" w="16402">
                  <a:moveTo>
                    <a:pt x="1025" y="3953"/>
                  </a:moveTo>
                  <a:lnTo>
                    <a:pt x="1025" y="3953"/>
                  </a:lnTo>
                  <a:lnTo>
                    <a:pt x="1201" y="3681"/>
                  </a:lnTo>
                  <a:lnTo>
                    <a:pt x="1377" y="3425"/>
                  </a:lnTo>
                  <a:lnTo>
                    <a:pt x="1569" y="3169"/>
                  </a:lnTo>
                  <a:lnTo>
                    <a:pt x="1761" y="2929"/>
                  </a:lnTo>
                  <a:lnTo>
                    <a:pt x="1953" y="2704"/>
                  </a:lnTo>
                  <a:lnTo>
                    <a:pt x="2145" y="2480"/>
                  </a:lnTo>
                  <a:lnTo>
                    <a:pt x="2353" y="2272"/>
                  </a:lnTo>
                  <a:lnTo>
                    <a:pt x="2577" y="2064"/>
                  </a:lnTo>
                  <a:lnTo>
                    <a:pt x="2785" y="1872"/>
                  </a:lnTo>
                  <a:lnTo>
                    <a:pt x="3009" y="1696"/>
                  </a:lnTo>
                  <a:lnTo>
                    <a:pt x="3233" y="1520"/>
                  </a:lnTo>
                  <a:lnTo>
                    <a:pt x="3457" y="1360"/>
                  </a:lnTo>
                  <a:lnTo>
                    <a:pt x="3697" y="1200"/>
                  </a:lnTo>
                  <a:lnTo>
                    <a:pt x="3921" y="1056"/>
                  </a:lnTo>
                  <a:lnTo>
                    <a:pt x="4161" y="928"/>
                  </a:lnTo>
                  <a:lnTo>
                    <a:pt x="4401" y="800"/>
                  </a:lnTo>
                  <a:lnTo>
                    <a:pt x="4641" y="688"/>
                  </a:lnTo>
                  <a:lnTo>
                    <a:pt x="4897" y="576"/>
                  </a:lnTo>
                  <a:lnTo>
                    <a:pt x="5393" y="384"/>
                  </a:lnTo>
                  <a:lnTo>
                    <a:pt x="5905" y="240"/>
                  </a:lnTo>
                  <a:lnTo>
                    <a:pt x="6417" y="128"/>
                  </a:lnTo>
                  <a:lnTo>
                    <a:pt x="6929" y="48"/>
                  </a:lnTo>
                  <a:lnTo>
                    <a:pt x="7457" y="16"/>
                  </a:lnTo>
                  <a:lnTo>
                    <a:pt x="7985" y="0"/>
                  </a:lnTo>
                  <a:lnTo>
                    <a:pt x="8497" y="32"/>
                  </a:lnTo>
                  <a:lnTo>
                    <a:pt x="9025" y="112"/>
                  </a:lnTo>
                  <a:lnTo>
                    <a:pt x="9537" y="208"/>
                  </a:lnTo>
                  <a:lnTo>
                    <a:pt x="10049" y="352"/>
                  </a:lnTo>
                  <a:lnTo>
                    <a:pt x="10561" y="528"/>
                  </a:lnTo>
                  <a:lnTo>
                    <a:pt x="11057" y="736"/>
                  </a:lnTo>
                  <a:lnTo>
                    <a:pt x="11537" y="976"/>
                  </a:lnTo>
                  <a:lnTo>
                    <a:pt x="12017" y="1248"/>
                  </a:lnTo>
                  <a:lnTo>
                    <a:pt x="12481" y="1568"/>
                  </a:lnTo>
                  <a:lnTo>
                    <a:pt x="12929" y="1904"/>
                  </a:lnTo>
                  <a:lnTo>
                    <a:pt x="13361" y="2288"/>
                  </a:lnTo>
                  <a:lnTo>
                    <a:pt x="13761" y="2704"/>
                  </a:lnTo>
                  <a:lnTo>
                    <a:pt x="14161" y="3153"/>
                  </a:lnTo>
                  <a:lnTo>
                    <a:pt x="14530" y="3633"/>
                  </a:lnTo>
                  <a:lnTo>
                    <a:pt x="14882" y="4145"/>
                  </a:lnTo>
                  <a:lnTo>
                    <a:pt x="15042" y="4401"/>
                  </a:lnTo>
                  <a:lnTo>
                    <a:pt x="15202" y="4673"/>
                  </a:lnTo>
                  <a:lnTo>
                    <a:pt x="15346" y="4961"/>
                  </a:lnTo>
                  <a:lnTo>
                    <a:pt x="15506" y="5249"/>
                  </a:lnTo>
                  <a:lnTo>
                    <a:pt x="15506" y="5249"/>
                  </a:lnTo>
                  <a:lnTo>
                    <a:pt x="15602" y="5473"/>
                  </a:lnTo>
                  <a:lnTo>
                    <a:pt x="15698" y="5713"/>
                  </a:lnTo>
                  <a:lnTo>
                    <a:pt x="15858" y="6209"/>
                  </a:lnTo>
                  <a:lnTo>
                    <a:pt x="16002" y="6753"/>
                  </a:lnTo>
                  <a:lnTo>
                    <a:pt x="16130" y="7313"/>
                  </a:lnTo>
                  <a:lnTo>
                    <a:pt x="16226" y="7921"/>
                  </a:lnTo>
                  <a:lnTo>
                    <a:pt x="16306" y="8561"/>
                  </a:lnTo>
                  <a:lnTo>
                    <a:pt x="16354" y="9217"/>
                  </a:lnTo>
                  <a:lnTo>
                    <a:pt x="16386" y="9889"/>
                  </a:lnTo>
                  <a:lnTo>
                    <a:pt x="16402" y="10593"/>
                  </a:lnTo>
                  <a:lnTo>
                    <a:pt x="16386" y="11313"/>
                  </a:lnTo>
                  <a:lnTo>
                    <a:pt x="16354" y="12033"/>
                  </a:lnTo>
                  <a:lnTo>
                    <a:pt x="16290" y="12785"/>
                  </a:lnTo>
                  <a:lnTo>
                    <a:pt x="16226" y="13521"/>
                  </a:lnTo>
                  <a:lnTo>
                    <a:pt x="16114" y="14273"/>
                  </a:lnTo>
                  <a:lnTo>
                    <a:pt x="16002" y="15025"/>
                  </a:lnTo>
                  <a:lnTo>
                    <a:pt x="15858" y="15777"/>
                  </a:lnTo>
                  <a:lnTo>
                    <a:pt x="15698" y="16513"/>
                  </a:lnTo>
                  <a:lnTo>
                    <a:pt x="15522" y="17233"/>
                  </a:lnTo>
                  <a:lnTo>
                    <a:pt x="15330" y="17954"/>
                  </a:lnTo>
                  <a:lnTo>
                    <a:pt x="15106" y="18658"/>
                  </a:lnTo>
                  <a:lnTo>
                    <a:pt x="14866" y="19346"/>
                  </a:lnTo>
                  <a:lnTo>
                    <a:pt x="14626" y="20002"/>
                  </a:lnTo>
                  <a:lnTo>
                    <a:pt x="14353" y="20642"/>
                  </a:lnTo>
                  <a:lnTo>
                    <a:pt x="14049" y="21250"/>
                  </a:lnTo>
                  <a:lnTo>
                    <a:pt x="13745" y="21826"/>
                  </a:lnTo>
                  <a:lnTo>
                    <a:pt x="13425" y="22354"/>
                  </a:lnTo>
                  <a:lnTo>
                    <a:pt x="13089" y="22866"/>
                  </a:lnTo>
                  <a:lnTo>
                    <a:pt x="12897" y="23090"/>
                  </a:lnTo>
                  <a:lnTo>
                    <a:pt x="12721" y="23314"/>
                  </a:lnTo>
                  <a:lnTo>
                    <a:pt x="12545" y="23538"/>
                  </a:lnTo>
                  <a:lnTo>
                    <a:pt x="12353" y="23730"/>
                  </a:lnTo>
                  <a:lnTo>
                    <a:pt x="12161" y="23922"/>
                  </a:lnTo>
                  <a:lnTo>
                    <a:pt x="11953" y="24098"/>
                  </a:lnTo>
                  <a:lnTo>
                    <a:pt x="11761" y="24258"/>
                  </a:lnTo>
                  <a:lnTo>
                    <a:pt x="11553" y="24418"/>
                  </a:lnTo>
                  <a:lnTo>
                    <a:pt x="11345" y="24546"/>
                  </a:lnTo>
                  <a:lnTo>
                    <a:pt x="11121" y="24674"/>
                  </a:lnTo>
                  <a:lnTo>
                    <a:pt x="11121" y="24674"/>
                  </a:lnTo>
                  <a:lnTo>
                    <a:pt x="10945" y="24770"/>
                  </a:lnTo>
                  <a:lnTo>
                    <a:pt x="10769" y="24834"/>
                  </a:lnTo>
                  <a:lnTo>
                    <a:pt x="10577" y="24898"/>
                  </a:lnTo>
                  <a:lnTo>
                    <a:pt x="10369" y="24962"/>
                  </a:lnTo>
                  <a:lnTo>
                    <a:pt x="10177" y="24994"/>
                  </a:lnTo>
                  <a:lnTo>
                    <a:pt x="9953" y="25026"/>
                  </a:lnTo>
                  <a:lnTo>
                    <a:pt x="9745" y="25042"/>
                  </a:lnTo>
                  <a:lnTo>
                    <a:pt x="9537" y="25042"/>
                  </a:lnTo>
                  <a:lnTo>
                    <a:pt x="9313" y="25042"/>
                  </a:lnTo>
                  <a:lnTo>
                    <a:pt x="9089" y="25026"/>
                  </a:lnTo>
                  <a:lnTo>
                    <a:pt x="8849" y="24994"/>
                  </a:lnTo>
                  <a:lnTo>
                    <a:pt x="8625" y="24962"/>
                  </a:lnTo>
                  <a:lnTo>
                    <a:pt x="8145" y="24866"/>
                  </a:lnTo>
                  <a:lnTo>
                    <a:pt x="7665" y="24722"/>
                  </a:lnTo>
                  <a:lnTo>
                    <a:pt x="7169" y="24546"/>
                  </a:lnTo>
                  <a:lnTo>
                    <a:pt x="6689" y="24338"/>
                  </a:lnTo>
                  <a:lnTo>
                    <a:pt x="6193" y="24082"/>
                  </a:lnTo>
                  <a:lnTo>
                    <a:pt x="5697" y="23810"/>
                  </a:lnTo>
                  <a:lnTo>
                    <a:pt x="5201" y="23506"/>
                  </a:lnTo>
                  <a:lnTo>
                    <a:pt x="4721" y="23186"/>
                  </a:lnTo>
                  <a:lnTo>
                    <a:pt x="4257" y="22818"/>
                  </a:lnTo>
                  <a:lnTo>
                    <a:pt x="3793" y="22450"/>
                  </a:lnTo>
                  <a:lnTo>
                    <a:pt x="3345" y="22034"/>
                  </a:lnTo>
                  <a:lnTo>
                    <a:pt x="2913" y="21618"/>
                  </a:lnTo>
                  <a:lnTo>
                    <a:pt x="2513" y="21186"/>
                  </a:lnTo>
                  <a:lnTo>
                    <a:pt x="2113" y="20722"/>
                  </a:lnTo>
                  <a:lnTo>
                    <a:pt x="1761" y="20258"/>
                  </a:lnTo>
                  <a:lnTo>
                    <a:pt x="1425" y="19778"/>
                  </a:lnTo>
                  <a:lnTo>
                    <a:pt x="1121" y="19282"/>
                  </a:lnTo>
                  <a:lnTo>
                    <a:pt x="849" y="18786"/>
                  </a:lnTo>
                  <a:lnTo>
                    <a:pt x="609" y="18274"/>
                  </a:lnTo>
                  <a:lnTo>
                    <a:pt x="513" y="18018"/>
                  </a:lnTo>
                  <a:lnTo>
                    <a:pt x="417" y="17762"/>
                  </a:lnTo>
                  <a:lnTo>
                    <a:pt x="337" y="17505"/>
                  </a:lnTo>
                  <a:lnTo>
                    <a:pt x="257" y="17233"/>
                  </a:lnTo>
                  <a:lnTo>
                    <a:pt x="193" y="16977"/>
                  </a:lnTo>
                  <a:lnTo>
                    <a:pt x="145" y="16721"/>
                  </a:lnTo>
                  <a:lnTo>
                    <a:pt x="97" y="16465"/>
                  </a:lnTo>
                  <a:lnTo>
                    <a:pt x="65" y="16209"/>
                  </a:lnTo>
                  <a:lnTo>
                    <a:pt x="49" y="15953"/>
                  </a:lnTo>
                  <a:lnTo>
                    <a:pt x="49" y="15681"/>
                  </a:lnTo>
                  <a:lnTo>
                    <a:pt x="65" y="15425"/>
                  </a:lnTo>
                  <a:lnTo>
                    <a:pt x="81" y="15169"/>
                  </a:lnTo>
                  <a:lnTo>
                    <a:pt x="113" y="14929"/>
                  </a:lnTo>
                  <a:lnTo>
                    <a:pt x="161" y="14673"/>
                  </a:lnTo>
                  <a:lnTo>
                    <a:pt x="161" y="14673"/>
                  </a:lnTo>
                  <a:lnTo>
                    <a:pt x="225" y="14353"/>
                  </a:lnTo>
                  <a:lnTo>
                    <a:pt x="273" y="14049"/>
                  </a:lnTo>
                  <a:lnTo>
                    <a:pt x="305" y="13729"/>
                  </a:lnTo>
                  <a:lnTo>
                    <a:pt x="321" y="13393"/>
                  </a:lnTo>
                  <a:lnTo>
                    <a:pt x="337" y="13073"/>
                  </a:lnTo>
                  <a:lnTo>
                    <a:pt x="337" y="12737"/>
                  </a:lnTo>
                  <a:lnTo>
                    <a:pt x="305" y="12081"/>
                  </a:lnTo>
                  <a:lnTo>
                    <a:pt x="257" y="11409"/>
                  </a:lnTo>
                  <a:lnTo>
                    <a:pt x="193" y="10721"/>
                  </a:lnTo>
                  <a:lnTo>
                    <a:pt x="129" y="10033"/>
                  </a:lnTo>
                  <a:lnTo>
                    <a:pt x="65" y="9345"/>
                  </a:lnTo>
                  <a:lnTo>
                    <a:pt x="33" y="8657"/>
                  </a:lnTo>
                  <a:lnTo>
                    <a:pt x="1" y="7969"/>
                  </a:lnTo>
                  <a:lnTo>
                    <a:pt x="17" y="7617"/>
                  </a:lnTo>
                  <a:lnTo>
                    <a:pt x="33" y="7281"/>
                  </a:lnTo>
                  <a:lnTo>
                    <a:pt x="49" y="6945"/>
                  </a:lnTo>
                  <a:lnTo>
                    <a:pt x="97" y="6593"/>
                  </a:lnTo>
                  <a:lnTo>
                    <a:pt x="145" y="6257"/>
                  </a:lnTo>
                  <a:lnTo>
                    <a:pt x="209" y="5921"/>
                  </a:lnTo>
                  <a:lnTo>
                    <a:pt x="305" y="5585"/>
                  </a:lnTo>
                  <a:lnTo>
                    <a:pt x="401" y="5249"/>
                  </a:lnTo>
                  <a:lnTo>
                    <a:pt x="529" y="4929"/>
                  </a:lnTo>
                  <a:lnTo>
                    <a:pt x="673" y="4593"/>
                  </a:lnTo>
                  <a:lnTo>
                    <a:pt x="833" y="4273"/>
                  </a:lnTo>
                  <a:lnTo>
                    <a:pt x="1025" y="3953"/>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8413428" y="2893033"/>
              <a:ext cx="115716" cy="176671"/>
            </a:xfrm>
            <a:custGeom>
              <a:rect b="b" l="l" r="r" t="t"/>
              <a:pathLst>
                <a:path extrusionOk="0" fill="none" h="25042" w="16402">
                  <a:moveTo>
                    <a:pt x="1025" y="3953"/>
                  </a:moveTo>
                  <a:lnTo>
                    <a:pt x="1025" y="3953"/>
                  </a:lnTo>
                  <a:lnTo>
                    <a:pt x="1201" y="3681"/>
                  </a:lnTo>
                  <a:lnTo>
                    <a:pt x="1377" y="3425"/>
                  </a:lnTo>
                  <a:lnTo>
                    <a:pt x="1569" y="3169"/>
                  </a:lnTo>
                  <a:lnTo>
                    <a:pt x="1761" y="2929"/>
                  </a:lnTo>
                  <a:lnTo>
                    <a:pt x="1953" y="2704"/>
                  </a:lnTo>
                  <a:lnTo>
                    <a:pt x="2145" y="2480"/>
                  </a:lnTo>
                  <a:lnTo>
                    <a:pt x="2353" y="2272"/>
                  </a:lnTo>
                  <a:lnTo>
                    <a:pt x="2577" y="2064"/>
                  </a:lnTo>
                  <a:lnTo>
                    <a:pt x="2785" y="1872"/>
                  </a:lnTo>
                  <a:lnTo>
                    <a:pt x="3009" y="1696"/>
                  </a:lnTo>
                  <a:lnTo>
                    <a:pt x="3233" y="1520"/>
                  </a:lnTo>
                  <a:lnTo>
                    <a:pt x="3457" y="1360"/>
                  </a:lnTo>
                  <a:lnTo>
                    <a:pt x="3697" y="1200"/>
                  </a:lnTo>
                  <a:lnTo>
                    <a:pt x="3921" y="1056"/>
                  </a:lnTo>
                  <a:lnTo>
                    <a:pt x="4161" y="928"/>
                  </a:lnTo>
                  <a:lnTo>
                    <a:pt x="4401" y="800"/>
                  </a:lnTo>
                  <a:lnTo>
                    <a:pt x="4641" y="688"/>
                  </a:lnTo>
                  <a:lnTo>
                    <a:pt x="4897" y="576"/>
                  </a:lnTo>
                  <a:lnTo>
                    <a:pt x="5393" y="384"/>
                  </a:lnTo>
                  <a:lnTo>
                    <a:pt x="5905" y="240"/>
                  </a:lnTo>
                  <a:lnTo>
                    <a:pt x="6417" y="128"/>
                  </a:lnTo>
                  <a:lnTo>
                    <a:pt x="6929" y="48"/>
                  </a:lnTo>
                  <a:lnTo>
                    <a:pt x="7457" y="16"/>
                  </a:lnTo>
                  <a:lnTo>
                    <a:pt x="7985" y="0"/>
                  </a:lnTo>
                  <a:lnTo>
                    <a:pt x="8497" y="32"/>
                  </a:lnTo>
                  <a:lnTo>
                    <a:pt x="9025" y="112"/>
                  </a:lnTo>
                  <a:lnTo>
                    <a:pt x="9537" y="208"/>
                  </a:lnTo>
                  <a:lnTo>
                    <a:pt x="10049" y="352"/>
                  </a:lnTo>
                  <a:lnTo>
                    <a:pt x="10561" y="528"/>
                  </a:lnTo>
                  <a:lnTo>
                    <a:pt x="11057" y="736"/>
                  </a:lnTo>
                  <a:lnTo>
                    <a:pt x="11537" y="976"/>
                  </a:lnTo>
                  <a:lnTo>
                    <a:pt x="12017" y="1248"/>
                  </a:lnTo>
                  <a:lnTo>
                    <a:pt x="12481" y="1568"/>
                  </a:lnTo>
                  <a:lnTo>
                    <a:pt x="12929" y="1904"/>
                  </a:lnTo>
                  <a:lnTo>
                    <a:pt x="13361" y="2288"/>
                  </a:lnTo>
                  <a:lnTo>
                    <a:pt x="13761" y="2704"/>
                  </a:lnTo>
                  <a:lnTo>
                    <a:pt x="14161" y="3153"/>
                  </a:lnTo>
                  <a:lnTo>
                    <a:pt x="14530" y="3633"/>
                  </a:lnTo>
                  <a:lnTo>
                    <a:pt x="14882" y="4145"/>
                  </a:lnTo>
                  <a:lnTo>
                    <a:pt x="15042" y="4401"/>
                  </a:lnTo>
                  <a:lnTo>
                    <a:pt x="15202" y="4673"/>
                  </a:lnTo>
                  <a:lnTo>
                    <a:pt x="15346" y="4961"/>
                  </a:lnTo>
                  <a:lnTo>
                    <a:pt x="15506" y="5249"/>
                  </a:lnTo>
                  <a:lnTo>
                    <a:pt x="15506" y="5249"/>
                  </a:lnTo>
                  <a:lnTo>
                    <a:pt x="15602" y="5473"/>
                  </a:lnTo>
                  <a:lnTo>
                    <a:pt x="15698" y="5713"/>
                  </a:lnTo>
                  <a:lnTo>
                    <a:pt x="15858" y="6209"/>
                  </a:lnTo>
                  <a:lnTo>
                    <a:pt x="16002" y="6753"/>
                  </a:lnTo>
                  <a:lnTo>
                    <a:pt x="16130" y="7313"/>
                  </a:lnTo>
                  <a:lnTo>
                    <a:pt x="16226" y="7921"/>
                  </a:lnTo>
                  <a:lnTo>
                    <a:pt x="16306" y="8561"/>
                  </a:lnTo>
                  <a:lnTo>
                    <a:pt x="16354" y="9217"/>
                  </a:lnTo>
                  <a:lnTo>
                    <a:pt x="16386" y="9889"/>
                  </a:lnTo>
                  <a:lnTo>
                    <a:pt x="16402" y="10593"/>
                  </a:lnTo>
                  <a:lnTo>
                    <a:pt x="16386" y="11313"/>
                  </a:lnTo>
                  <a:lnTo>
                    <a:pt x="16354" y="12033"/>
                  </a:lnTo>
                  <a:lnTo>
                    <a:pt x="16290" y="12785"/>
                  </a:lnTo>
                  <a:lnTo>
                    <a:pt x="16226" y="13521"/>
                  </a:lnTo>
                  <a:lnTo>
                    <a:pt x="16114" y="14273"/>
                  </a:lnTo>
                  <a:lnTo>
                    <a:pt x="16002" y="15025"/>
                  </a:lnTo>
                  <a:lnTo>
                    <a:pt x="15858" y="15777"/>
                  </a:lnTo>
                  <a:lnTo>
                    <a:pt x="15698" y="16513"/>
                  </a:lnTo>
                  <a:lnTo>
                    <a:pt x="15522" y="17233"/>
                  </a:lnTo>
                  <a:lnTo>
                    <a:pt x="15330" y="17954"/>
                  </a:lnTo>
                  <a:lnTo>
                    <a:pt x="15106" y="18658"/>
                  </a:lnTo>
                  <a:lnTo>
                    <a:pt x="14866" y="19346"/>
                  </a:lnTo>
                  <a:lnTo>
                    <a:pt x="14626" y="20002"/>
                  </a:lnTo>
                  <a:lnTo>
                    <a:pt x="14353" y="20642"/>
                  </a:lnTo>
                  <a:lnTo>
                    <a:pt x="14049" y="21250"/>
                  </a:lnTo>
                  <a:lnTo>
                    <a:pt x="13745" y="21826"/>
                  </a:lnTo>
                  <a:lnTo>
                    <a:pt x="13425" y="22354"/>
                  </a:lnTo>
                  <a:lnTo>
                    <a:pt x="13089" y="22866"/>
                  </a:lnTo>
                  <a:lnTo>
                    <a:pt x="12897" y="23090"/>
                  </a:lnTo>
                  <a:lnTo>
                    <a:pt x="12721" y="23314"/>
                  </a:lnTo>
                  <a:lnTo>
                    <a:pt x="12545" y="23538"/>
                  </a:lnTo>
                  <a:lnTo>
                    <a:pt x="12353" y="23730"/>
                  </a:lnTo>
                  <a:lnTo>
                    <a:pt x="12161" y="23922"/>
                  </a:lnTo>
                  <a:lnTo>
                    <a:pt x="11953" y="24098"/>
                  </a:lnTo>
                  <a:lnTo>
                    <a:pt x="11761" y="24258"/>
                  </a:lnTo>
                  <a:lnTo>
                    <a:pt x="11553" y="24418"/>
                  </a:lnTo>
                  <a:lnTo>
                    <a:pt x="11345" y="24546"/>
                  </a:lnTo>
                  <a:lnTo>
                    <a:pt x="11121" y="24674"/>
                  </a:lnTo>
                  <a:lnTo>
                    <a:pt x="11121" y="24674"/>
                  </a:lnTo>
                  <a:lnTo>
                    <a:pt x="10945" y="24770"/>
                  </a:lnTo>
                  <a:lnTo>
                    <a:pt x="10769" y="24834"/>
                  </a:lnTo>
                  <a:lnTo>
                    <a:pt x="10577" y="24898"/>
                  </a:lnTo>
                  <a:lnTo>
                    <a:pt x="10369" y="24962"/>
                  </a:lnTo>
                  <a:lnTo>
                    <a:pt x="10177" y="24994"/>
                  </a:lnTo>
                  <a:lnTo>
                    <a:pt x="9953" y="25026"/>
                  </a:lnTo>
                  <a:lnTo>
                    <a:pt x="9745" y="25042"/>
                  </a:lnTo>
                  <a:lnTo>
                    <a:pt x="9537" y="25042"/>
                  </a:lnTo>
                  <a:lnTo>
                    <a:pt x="9313" y="25042"/>
                  </a:lnTo>
                  <a:lnTo>
                    <a:pt x="9089" y="25026"/>
                  </a:lnTo>
                  <a:lnTo>
                    <a:pt x="8849" y="24994"/>
                  </a:lnTo>
                  <a:lnTo>
                    <a:pt x="8625" y="24962"/>
                  </a:lnTo>
                  <a:lnTo>
                    <a:pt x="8145" y="24866"/>
                  </a:lnTo>
                  <a:lnTo>
                    <a:pt x="7665" y="24722"/>
                  </a:lnTo>
                  <a:lnTo>
                    <a:pt x="7169" y="24546"/>
                  </a:lnTo>
                  <a:lnTo>
                    <a:pt x="6689" y="24338"/>
                  </a:lnTo>
                  <a:lnTo>
                    <a:pt x="6193" y="24082"/>
                  </a:lnTo>
                  <a:lnTo>
                    <a:pt x="5697" y="23810"/>
                  </a:lnTo>
                  <a:lnTo>
                    <a:pt x="5201" y="23506"/>
                  </a:lnTo>
                  <a:lnTo>
                    <a:pt x="4721" y="23186"/>
                  </a:lnTo>
                  <a:lnTo>
                    <a:pt x="4257" y="22818"/>
                  </a:lnTo>
                  <a:lnTo>
                    <a:pt x="3793" y="22450"/>
                  </a:lnTo>
                  <a:lnTo>
                    <a:pt x="3345" y="22034"/>
                  </a:lnTo>
                  <a:lnTo>
                    <a:pt x="2913" y="21618"/>
                  </a:lnTo>
                  <a:lnTo>
                    <a:pt x="2513" y="21186"/>
                  </a:lnTo>
                  <a:lnTo>
                    <a:pt x="2113" y="20722"/>
                  </a:lnTo>
                  <a:lnTo>
                    <a:pt x="1761" y="20258"/>
                  </a:lnTo>
                  <a:lnTo>
                    <a:pt x="1425" y="19778"/>
                  </a:lnTo>
                  <a:lnTo>
                    <a:pt x="1121" y="19282"/>
                  </a:lnTo>
                  <a:lnTo>
                    <a:pt x="849" y="18786"/>
                  </a:lnTo>
                  <a:lnTo>
                    <a:pt x="609" y="18274"/>
                  </a:lnTo>
                  <a:lnTo>
                    <a:pt x="513" y="18018"/>
                  </a:lnTo>
                  <a:lnTo>
                    <a:pt x="417" y="17762"/>
                  </a:lnTo>
                  <a:lnTo>
                    <a:pt x="337" y="17505"/>
                  </a:lnTo>
                  <a:lnTo>
                    <a:pt x="257" y="17233"/>
                  </a:lnTo>
                  <a:lnTo>
                    <a:pt x="193" y="16977"/>
                  </a:lnTo>
                  <a:lnTo>
                    <a:pt x="145" y="16721"/>
                  </a:lnTo>
                  <a:lnTo>
                    <a:pt x="97" y="16465"/>
                  </a:lnTo>
                  <a:lnTo>
                    <a:pt x="65" y="16209"/>
                  </a:lnTo>
                  <a:lnTo>
                    <a:pt x="49" y="15953"/>
                  </a:lnTo>
                  <a:lnTo>
                    <a:pt x="49" y="15681"/>
                  </a:lnTo>
                  <a:lnTo>
                    <a:pt x="65" y="15425"/>
                  </a:lnTo>
                  <a:lnTo>
                    <a:pt x="81" y="15169"/>
                  </a:lnTo>
                  <a:lnTo>
                    <a:pt x="113" y="14929"/>
                  </a:lnTo>
                  <a:lnTo>
                    <a:pt x="161" y="14673"/>
                  </a:lnTo>
                  <a:lnTo>
                    <a:pt x="161" y="14673"/>
                  </a:lnTo>
                  <a:lnTo>
                    <a:pt x="225" y="14353"/>
                  </a:lnTo>
                  <a:lnTo>
                    <a:pt x="273" y="14049"/>
                  </a:lnTo>
                  <a:lnTo>
                    <a:pt x="305" y="13729"/>
                  </a:lnTo>
                  <a:lnTo>
                    <a:pt x="321" y="13393"/>
                  </a:lnTo>
                  <a:lnTo>
                    <a:pt x="337" y="13073"/>
                  </a:lnTo>
                  <a:lnTo>
                    <a:pt x="337" y="12737"/>
                  </a:lnTo>
                  <a:lnTo>
                    <a:pt x="305" y="12081"/>
                  </a:lnTo>
                  <a:lnTo>
                    <a:pt x="257" y="11409"/>
                  </a:lnTo>
                  <a:lnTo>
                    <a:pt x="193" y="10721"/>
                  </a:lnTo>
                  <a:lnTo>
                    <a:pt x="129" y="10033"/>
                  </a:lnTo>
                  <a:lnTo>
                    <a:pt x="65" y="9345"/>
                  </a:lnTo>
                  <a:lnTo>
                    <a:pt x="33" y="8657"/>
                  </a:lnTo>
                  <a:lnTo>
                    <a:pt x="1" y="7969"/>
                  </a:lnTo>
                  <a:lnTo>
                    <a:pt x="17" y="7617"/>
                  </a:lnTo>
                  <a:lnTo>
                    <a:pt x="33" y="7281"/>
                  </a:lnTo>
                  <a:lnTo>
                    <a:pt x="49" y="6945"/>
                  </a:lnTo>
                  <a:lnTo>
                    <a:pt x="97" y="6593"/>
                  </a:lnTo>
                  <a:lnTo>
                    <a:pt x="145" y="6257"/>
                  </a:lnTo>
                  <a:lnTo>
                    <a:pt x="209" y="5921"/>
                  </a:lnTo>
                  <a:lnTo>
                    <a:pt x="305" y="5585"/>
                  </a:lnTo>
                  <a:lnTo>
                    <a:pt x="401" y="5249"/>
                  </a:lnTo>
                  <a:lnTo>
                    <a:pt x="529" y="4929"/>
                  </a:lnTo>
                  <a:lnTo>
                    <a:pt x="673" y="4593"/>
                  </a:lnTo>
                  <a:lnTo>
                    <a:pt x="833" y="4273"/>
                  </a:lnTo>
                  <a:lnTo>
                    <a:pt x="1025" y="395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8411509" y="2889985"/>
              <a:ext cx="124069" cy="58930"/>
            </a:xfrm>
            <a:custGeom>
              <a:rect b="b" l="l" r="r" t="t"/>
              <a:pathLst>
                <a:path extrusionOk="0" h="8353" w="17586">
                  <a:moveTo>
                    <a:pt x="17586" y="2080"/>
                  </a:moveTo>
                  <a:lnTo>
                    <a:pt x="17586" y="2080"/>
                  </a:lnTo>
                  <a:lnTo>
                    <a:pt x="17506" y="2304"/>
                  </a:lnTo>
                  <a:lnTo>
                    <a:pt x="17426" y="2512"/>
                  </a:lnTo>
                  <a:lnTo>
                    <a:pt x="17330" y="2736"/>
                  </a:lnTo>
                  <a:lnTo>
                    <a:pt x="17218" y="2944"/>
                  </a:lnTo>
                  <a:lnTo>
                    <a:pt x="17090" y="3136"/>
                  </a:lnTo>
                  <a:lnTo>
                    <a:pt x="16962" y="3345"/>
                  </a:lnTo>
                  <a:lnTo>
                    <a:pt x="16818" y="3553"/>
                  </a:lnTo>
                  <a:lnTo>
                    <a:pt x="16674" y="3745"/>
                  </a:lnTo>
                  <a:lnTo>
                    <a:pt x="16338" y="4129"/>
                  </a:lnTo>
                  <a:lnTo>
                    <a:pt x="15970" y="4497"/>
                  </a:lnTo>
                  <a:lnTo>
                    <a:pt x="15554" y="4849"/>
                  </a:lnTo>
                  <a:lnTo>
                    <a:pt x="15122" y="5201"/>
                  </a:lnTo>
                  <a:lnTo>
                    <a:pt x="14641" y="5521"/>
                  </a:lnTo>
                  <a:lnTo>
                    <a:pt x="14145" y="5841"/>
                  </a:lnTo>
                  <a:lnTo>
                    <a:pt x="13617" y="6129"/>
                  </a:lnTo>
                  <a:lnTo>
                    <a:pt x="13073" y="6417"/>
                  </a:lnTo>
                  <a:lnTo>
                    <a:pt x="12513" y="6673"/>
                  </a:lnTo>
                  <a:lnTo>
                    <a:pt x="11921" y="6929"/>
                  </a:lnTo>
                  <a:lnTo>
                    <a:pt x="11329" y="7153"/>
                  </a:lnTo>
                  <a:lnTo>
                    <a:pt x="10721" y="7361"/>
                  </a:lnTo>
                  <a:lnTo>
                    <a:pt x="10097" y="7553"/>
                  </a:lnTo>
                  <a:lnTo>
                    <a:pt x="9473" y="7729"/>
                  </a:lnTo>
                  <a:lnTo>
                    <a:pt x="8833" y="7873"/>
                  </a:lnTo>
                  <a:lnTo>
                    <a:pt x="8193" y="8017"/>
                  </a:lnTo>
                  <a:lnTo>
                    <a:pt x="7569" y="8129"/>
                  </a:lnTo>
                  <a:lnTo>
                    <a:pt x="6929" y="8209"/>
                  </a:lnTo>
                  <a:lnTo>
                    <a:pt x="6305" y="8289"/>
                  </a:lnTo>
                  <a:lnTo>
                    <a:pt x="5681" y="8337"/>
                  </a:lnTo>
                  <a:lnTo>
                    <a:pt x="5073" y="8353"/>
                  </a:lnTo>
                  <a:lnTo>
                    <a:pt x="4481" y="8353"/>
                  </a:lnTo>
                  <a:lnTo>
                    <a:pt x="3905" y="8337"/>
                  </a:lnTo>
                  <a:lnTo>
                    <a:pt x="3329" y="8289"/>
                  </a:lnTo>
                  <a:lnTo>
                    <a:pt x="2785" y="8225"/>
                  </a:lnTo>
                  <a:lnTo>
                    <a:pt x="2273" y="8129"/>
                  </a:lnTo>
                  <a:lnTo>
                    <a:pt x="1777" y="8001"/>
                  </a:lnTo>
                  <a:lnTo>
                    <a:pt x="1313" y="7857"/>
                  </a:lnTo>
                  <a:lnTo>
                    <a:pt x="1313" y="7857"/>
                  </a:lnTo>
                  <a:lnTo>
                    <a:pt x="1089" y="7761"/>
                  </a:lnTo>
                  <a:lnTo>
                    <a:pt x="897" y="7665"/>
                  </a:lnTo>
                  <a:lnTo>
                    <a:pt x="721" y="7553"/>
                  </a:lnTo>
                  <a:lnTo>
                    <a:pt x="561" y="7425"/>
                  </a:lnTo>
                  <a:lnTo>
                    <a:pt x="433" y="7297"/>
                  </a:lnTo>
                  <a:lnTo>
                    <a:pt x="321" y="7153"/>
                  </a:lnTo>
                  <a:lnTo>
                    <a:pt x="209" y="7009"/>
                  </a:lnTo>
                  <a:lnTo>
                    <a:pt x="129" y="6849"/>
                  </a:lnTo>
                  <a:lnTo>
                    <a:pt x="81" y="6673"/>
                  </a:lnTo>
                  <a:lnTo>
                    <a:pt x="33" y="6497"/>
                  </a:lnTo>
                  <a:lnTo>
                    <a:pt x="17" y="6321"/>
                  </a:lnTo>
                  <a:lnTo>
                    <a:pt x="1" y="6129"/>
                  </a:lnTo>
                  <a:lnTo>
                    <a:pt x="17" y="5937"/>
                  </a:lnTo>
                  <a:lnTo>
                    <a:pt x="49" y="5729"/>
                  </a:lnTo>
                  <a:lnTo>
                    <a:pt x="81" y="5521"/>
                  </a:lnTo>
                  <a:lnTo>
                    <a:pt x="145" y="5313"/>
                  </a:lnTo>
                  <a:lnTo>
                    <a:pt x="225" y="5105"/>
                  </a:lnTo>
                  <a:lnTo>
                    <a:pt x="321" y="4881"/>
                  </a:lnTo>
                  <a:lnTo>
                    <a:pt x="433" y="4673"/>
                  </a:lnTo>
                  <a:lnTo>
                    <a:pt x="561" y="4449"/>
                  </a:lnTo>
                  <a:lnTo>
                    <a:pt x="705" y="4225"/>
                  </a:lnTo>
                  <a:lnTo>
                    <a:pt x="849" y="4001"/>
                  </a:lnTo>
                  <a:lnTo>
                    <a:pt x="1025" y="3777"/>
                  </a:lnTo>
                  <a:lnTo>
                    <a:pt x="1217" y="3569"/>
                  </a:lnTo>
                  <a:lnTo>
                    <a:pt x="1409" y="3345"/>
                  </a:lnTo>
                  <a:lnTo>
                    <a:pt x="1617" y="3120"/>
                  </a:lnTo>
                  <a:lnTo>
                    <a:pt x="1857" y="2912"/>
                  </a:lnTo>
                  <a:lnTo>
                    <a:pt x="2097" y="2704"/>
                  </a:lnTo>
                  <a:lnTo>
                    <a:pt x="2353" y="2496"/>
                  </a:lnTo>
                  <a:lnTo>
                    <a:pt x="2609" y="2288"/>
                  </a:lnTo>
                  <a:lnTo>
                    <a:pt x="2897" y="2080"/>
                  </a:lnTo>
                  <a:lnTo>
                    <a:pt x="3185" y="1888"/>
                  </a:lnTo>
                  <a:lnTo>
                    <a:pt x="3489" y="1712"/>
                  </a:lnTo>
                  <a:lnTo>
                    <a:pt x="3809" y="1520"/>
                  </a:lnTo>
                  <a:lnTo>
                    <a:pt x="4145" y="1344"/>
                  </a:lnTo>
                  <a:lnTo>
                    <a:pt x="4481" y="1184"/>
                  </a:lnTo>
                  <a:lnTo>
                    <a:pt x="4833" y="1024"/>
                  </a:lnTo>
                  <a:lnTo>
                    <a:pt x="5185" y="880"/>
                  </a:lnTo>
                  <a:lnTo>
                    <a:pt x="5569" y="736"/>
                  </a:lnTo>
                  <a:lnTo>
                    <a:pt x="5953" y="608"/>
                  </a:lnTo>
                  <a:lnTo>
                    <a:pt x="6337" y="496"/>
                  </a:lnTo>
                  <a:lnTo>
                    <a:pt x="6737" y="384"/>
                  </a:lnTo>
                  <a:lnTo>
                    <a:pt x="7153" y="288"/>
                  </a:lnTo>
                  <a:lnTo>
                    <a:pt x="7585" y="208"/>
                  </a:lnTo>
                  <a:lnTo>
                    <a:pt x="8017" y="128"/>
                  </a:lnTo>
                  <a:lnTo>
                    <a:pt x="8449" y="80"/>
                  </a:lnTo>
                  <a:lnTo>
                    <a:pt x="8897" y="32"/>
                  </a:lnTo>
                  <a:lnTo>
                    <a:pt x="9361" y="16"/>
                  </a:lnTo>
                  <a:lnTo>
                    <a:pt x="9825" y="0"/>
                  </a:lnTo>
                  <a:lnTo>
                    <a:pt x="10289" y="0"/>
                  </a:lnTo>
                  <a:lnTo>
                    <a:pt x="10769" y="32"/>
                  </a:lnTo>
                  <a:lnTo>
                    <a:pt x="11265" y="64"/>
                  </a:lnTo>
                  <a:lnTo>
                    <a:pt x="11761" y="128"/>
                  </a:lnTo>
                  <a:lnTo>
                    <a:pt x="12257" y="192"/>
                  </a:lnTo>
                  <a:lnTo>
                    <a:pt x="12769" y="288"/>
                  </a:lnTo>
                  <a:lnTo>
                    <a:pt x="13281" y="400"/>
                  </a:lnTo>
                  <a:lnTo>
                    <a:pt x="13793" y="544"/>
                  </a:lnTo>
                  <a:lnTo>
                    <a:pt x="14321" y="688"/>
                  </a:lnTo>
                  <a:lnTo>
                    <a:pt x="14850" y="864"/>
                  </a:lnTo>
                  <a:lnTo>
                    <a:pt x="15394" y="1072"/>
                  </a:lnTo>
                  <a:lnTo>
                    <a:pt x="15938" y="1280"/>
                  </a:lnTo>
                  <a:lnTo>
                    <a:pt x="16482" y="1536"/>
                  </a:lnTo>
                  <a:lnTo>
                    <a:pt x="17026" y="1792"/>
                  </a:lnTo>
                  <a:lnTo>
                    <a:pt x="17586" y="2080"/>
                  </a:lnTo>
                  <a:lnTo>
                    <a:pt x="17586" y="208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8402705" y="2904772"/>
              <a:ext cx="45498" cy="79707"/>
            </a:xfrm>
            <a:custGeom>
              <a:rect b="b" l="l" r="r" t="t"/>
              <a:pathLst>
                <a:path extrusionOk="0" h="11298" w="6449">
                  <a:moveTo>
                    <a:pt x="6449" y="2641"/>
                  </a:moveTo>
                  <a:lnTo>
                    <a:pt x="6449" y="2641"/>
                  </a:lnTo>
                  <a:lnTo>
                    <a:pt x="6177" y="2993"/>
                  </a:lnTo>
                  <a:lnTo>
                    <a:pt x="5937" y="3345"/>
                  </a:lnTo>
                  <a:lnTo>
                    <a:pt x="5713" y="3713"/>
                  </a:lnTo>
                  <a:lnTo>
                    <a:pt x="5505" y="4097"/>
                  </a:lnTo>
                  <a:lnTo>
                    <a:pt x="5329" y="4481"/>
                  </a:lnTo>
                  <a:lnTo>
                    <a:pt x="5153" y="4865"/>
                  </a:lnTo>
                  <a:lnTo>
                    <a:pt x="4993" y="5265"/>
                  </a:lnTo>
                  <a:lnTo>
                    <a:pt x="4849" y="5665"/>
                  </a:lnTo>
                  <a:lnTo>
                    <a:pt x="4609" y="6449"/>
                  </a:lnTo>
                  <a:lnTo>
                    <a:pt x="4385" y="7217"/>
                  </a:lnTo>
                  <a:lnTo>
                    <a:pt x="4001" y="8657"/>
                  </a:lnTo>
                  <a:lnTo>
                    <a:pt x="3809" y="9297"/>
                  </a:lnTo>
                  <a:lnTo>
                    <a:pt x="3697" y="9601"/>
                  </a:lnTo>
                  <a:lnTo>
                    <a:pt x="3601" y="9889"/>
                  </a:lnTo>
                  <a:lnTo>
                    <a:pt x="3473" y="10145"/>
                  </a:lnTo>
                  <a:lnTo>
                    <a:pt x="3361" y="10385"/>
                  </a:lnTo>
                  <a:lnTo>
                    <a:pt x="3217" y="10593"/>
                  </a:lnTo>
                  <a:lnTo>
                    <a:pt x="3073" y="10785"/>
                  </a:lnTo>
                  <a:lnTo>
                    <a:pt x="2913" y="10945"/>
                  </a:lnTo>
                  <a:lnTo>
                    <a:pt x="2737" y="11073"/>
                  </a:lnTo>
                  <a:lnTo>
                    <a:pt x="2545" y="11185"/>
                  </a:lnTo>
                  <a:lnTo>
                    <a:pt x="2321" y="11249"/>
                  </a:lnTo>
                  <a:lnTo>
                    <a:pt x="2097" y="11281"/>
                  </a:lnTo>
                  <a:lnTo>
                    <a:pt x="1841" y="11297"/>
                  </a:lnTo>
                  <a:lnTo>
                    <a:pt x="1569" y="11249"/>
                  </a:lnTo>
                  <a:lnTo>
                    <a:pt x="1265" y="11185"/>
                  </a:lnTo>
                  <a:lnTo>
                    <a:pt x="1265" y="11185"/>
                  </a:lnTo>
                  <a:lnTo>
                    <a:pt x="1105" y="11121"/>
                  </a:lnTo>
                  <a:lnTo>
                    <a:pt x="977" y="11041"/>
                  </a:lnTo>
                  <a:lnTo>
                    <a:pt x="833" y="10945"/>
                  </a:lnTo>
                  <a:lnTo>
                    <a:pt x="721" y="10817"/>
                  </a:lnTo>
                  <a:lnTo>
                    <a:pt x="609" y="10689"/>
                  </a:lnTo>
                  <a:lnTo>
                    <a:pt x="513" y="10529"/>
                  </a:lnTo>
                  <a:lnTo>
                    <a:pt x="417" y="10353"/>
                  </a:lnTo>
                  <a:lnTo>
                    <a:pt x="337" y="10161"/>
                  </a:lnTo>
                  <a:lnTo>
                    <a:pt x="257" y="9953"/>
                  </a:lnTo>
                  <a:lnTo>
                    <a:pt x="193" y="9729"/>
                  </a:lnTo>
                  <a:lnTo>
                    <a:pt x="144" y="9505"/>
                  </a:lnTo>
                  <a:lnTo>
                    <a:pt x="96" y="9249"/>
                  </a:lnTo>
                  <a:lnTo>
                    <a:pt x="64" y="8993"/>
                  </a:lnTo>
                  <a:lnTo>
                    <a:pt x="32" y="8737"/>
                  </a:lnTo>
                  <a:lnTo>
                    <a:pt x="0" y="8161"/>
                  </a:lnTo>
                  <a:lnTo>
                    <a:pt x="16" y="7569"/>
                  </a:lnTo>
                  <a:lnTo>
                    <a:pt x="48" y="6961"/>
                  </a:lnTo>
                  <a:lnTo>
                    <a:pt x="112" y="6321"/>
                  </a:lnTo>
                  <a:lnTo>
                    <a:pt x="209" y="5681"/>
                  </a:lnTo>
                  <a:lnTo>
                    <a:pt x="337" y="5041"/>
                  </a:lnTo>
                  <a:lnTo>
                    <a:pt x="481" y="4401"/>
                  </a:lnTo>
                  <a:lnTo>
                    <a:pt x="657" y="3793"/>
                  </a:lnTo>
                  <a:lnTo>
                    <a:pt x="865" y="3185"/>
                  </a:lnTo>
                  <a:lnTo>
                    <a:pt x="1089" y="2625"/>
                  </a:lnTo>
                  <a:lnTo>
                    <a:pt x="1329" y="2081"/>
                  </a:lnTo>
                  <a:lnTo>
                    <a:pt x="1457" y="1841"/>
                  </a:lnTo>
                  <a:lnTo>
                    <a:pt x="1601" y="1601"/>
                  </a:lnTo>
                  <a:lnTo>
                    <a:pt x="1745" y="1361"/>
                  </a:lnTo>
                  <a:lnTo>
                    <a:pt x="1889" y="1153"/>
                  </a:lnTo>
                  <a:lnTo>
                    <a:pt x="2033" y="960"/>
                  </a:lnTo>
                  <a:lnTo>
                    <a:pt x="2193" y="768"/>
                  </a:lnTo>
                  <a:lnTo>
                    <a:pt x="2353" y="608"/>
                  </a:lnTo>
                  <a:lnTo>
                    <a:pt x="2513" y="464"/>
                  </a:lnTo>
                  <a:lnTo>
                    <a:pt x="2689" y="336"/>
                  </a:lnTo>
                  <a:lnTo>
                    <a:pt x="2865" y="224"/>
                  </a:lnTo>
                  <a:lnTo>
                    <a:pt x="3041" y="128"/>
                  </a:lnTo>
                  <a:lnTo>
                    <a:pt x="3217" y="64"/>
                  </a:lnTo>
                  <a:lnTo>
                    <a:pt x="3393" y="16"/>
                  </a:lnTo>
                  <a:lnTo>
                    <a:pt x="3585" y="0"/>
                  </a:lnTo>
                  <a:lnTo>
                    <a:pt x="3777" y="0"/>
                  </a:lnTo>
                  <a:lnTo>
                    <a:pt x="3969" y="32"/>
                  </a:lnTo>
                  <a:lnTo>
                    <a:pt x="4161" y="80"/>
                  </a:lnTo>
                  <a:lnTo>
                    <a:pt x="4353" y="160"/>
                  </a:lnTo>
                  <a:lnTo>
                    <a:pt x="4561" y="272"/>
                  </a:lnTo>
                  <a:lnTo>
                    <a:pt x="4753" y="400"/>
                  </a:lnTo>
                  <a:lnTo>
                    <a:pt x="4961" y="560"/>
                  </a:lnTo>
                  <a:lnTo>
                    <a:pt x="5169" y="768"/>
                  </a:lnTo>
                  <a:lnTo>
                    <a:pt x="5377" y="992"/>
                  </a:lnTo>
                  <a:lnTo>
                    <a:pt x="5585" y="1249"/>
                  </a:lnTo>
                  <a:lnTo>
                    <a:pt x="5809" y="1553"/>
                  </a:lnTo>
                  <a:lnTo>
                    <a:pt x="6017" y="1873"/>
                  </a:lnTo>
                  <a:lnTo>
                    <a:pt x="6225" y="2241"/>
                  </a:lnTo>
                  <a:lnTo>
                    <a:pt x="6449" y="2641"/>
                  </a:lnTo>
                  <a:lnTo>
                    <a:pt x="6449" y="264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8402253" y="2960194"/>
              <a:ext cx="21793" cy="38619"/>
            </a:xfrm>
            <a:custGeom>
              <a:rect b="b" l="l" r="r" t="t"/>
              <a:pathLst>
                <a:path extrusionOk="0" h="5474" w="3089">
                  <a:moveTo>
                    <a:pt x="1393" y="1"/>
                  </a:moveTo>
                  <a:lnTo>
                    <a:pt x="1393" y="1"/>
                  </a:lnTo>
                  <a:lnTo>
                    <a:pt x="1233" y="17"/>
                  </a:lnTo>
                  <a:lnTo>
                    <a:pt x="1089" y="65"/>
                  </a:lnTo>
                  <a:lnTo>
                    <a:pt x="945" y="129"/>
                  </a:lnTo>
                  <a:lnTo>
                    <a:pt x="817" y="225"/>
                  </a:lnTo>
                  <a:lnTo>
                    <a:pt x="689" y="337"/>
                  </a:lnTo>
                  <a:lnTo>
                    <a:pt x="561" y="481"/>
                  </a:lnTo>
                  <a:lnTo>
                    <a:pt x="449" y="641"/>
                  </a:lnTo>
                  <a:lnTo>
                    <a:pt x="353" y="817"/>
                  </a:lnTo>
                  <a:lnTo>
                    <a:pt x="273" y="1009"/>
                  </a:lnTo>
                  <a:lnTo>
                    <a:pt x="192" y="1233"/>
                  </a:lnTo>
                  <a:lnTo>
                    <a:pt x="128" y="1457"/>
                  </a:lnTo>
                  <a:lnTo>
                    <a:pt x="80" y="1697"/>
                  </a:lnTo>
                  <a:lnTo>
                    <a:pt x="32" y="1937"/>
                  </a:lnTo>
                  <a:lnTo>
                    <a:pt x="16" y="2209"/>
                  </a:lnTo>
                  <a:lnTo>
                    <a:pt x="0" y="2481"/>
                  </a:lnTo>
                  <a:lnTo>
                    <a:pt x="16" y="2753"/>
                  </a:lnTo>
                  <a:lnTo>
                    <a:pt x="16" y="2753"/>
                  </a:lnTo>
                  <a:lnTo>
                    <a:pt x="32" y="3041"/>
                  </a:lnTo>
                  <a:lnTo>
                    <a:pt x="80" y="3313"/>
                  </a:lnTo>
                  <a:lnTo>
                    <a:pt x="128" y="3569"/>
                  </a:lnTo>
                  <a:lnTo>
                    <a:pt x="192" y="3825"/>
                  </a:lnTo>
                  <a:lnTo>
                    <a:pt x="273" y="4065"/>
                  </a:lnTo>
                  <a:lnTo>
                    <a:pt x="369" y="4289"/>
                  </a:lnTo>
                  <a:lnTo>
                    <a:pt x="465" y="4497"/>
                  </a:lnTo>
                  <a:lnTo>
                    <a:pt x="577" y="4689"/>
                  </a:lnTo>
                  <a:lnTo>
                    <a:pt x="689" y="4865"/>
                  </a:lnTo>
                  <a:lnTo>
                    <a:pt x="817" y="5025"/>
                  </a:lnTo>
                  <a:lnTo>
                    <a:pt x="945" y="5153"/>
                  </a:lnTo>
                  <a:lnTo>
                    <a:pt x="1089" y="5265"/>
                  </a:lnTo>
                  <a:lnTo>
                    <a:pt x="1233" y="5361"/>
                  </a:lnTo>
                  <a:lnTo>
                    <a:pt x="1393" y="5425"/>
                  </a:lnTo>
                  <a:lnTo>
                    <a:pt x="1537" y="5457"/>
                  </a:lnTo>
                  <a:lnTo>
                    <a:pt x="1697" y="5473"/>
                  </a:lnTo>
                  <a:lnTo>
                    <a:pt x="1697" y="5473"/>
                  </a:lnTo>
                  <a:lnTo>
                    <a:pt x="1857" y="5457"/>
                  </a:lnTo>
                  <a:lnTo>
                    <a:pt x="2001" y="5409"/>
                  </a:lnTo>
                  <a:lnTo>
                    <a:pt x="2145" y="5345"/>
                  </a:lnTo>
                  <a:lnTo>
                    <a:pt x="2289" y="5249"/>
                  </a:lnTo>
                  <a:lnTo>
                    <a:pt x="2417" y="5137"/>
                  </a:lnTo>
                  <a:lnTo>
                    <a:pt x="2529" y="4993"/>
                  </a:lnTo>
                  <a:lnTo>
                    <a:pt x="2641" y="4833"/>
                  </a:lnTo>
                  <a:lnTo>
                    <a:pt x="2737" y="4657"/>
                  </a:lnTo>
                  <a:lnTo>
                    <a:pt x="2833" y="4465"/>
                  </a:lnTo>
                  <a:lnTo>
                    <a:pt x="2897" y="4257"/>
                  </a:lnTo>
                  <a:lnTo>
                    <a:pt x="2961" y="4033"/>
                  </a:lnTo>
                  <a:lnTo>
                    <a:pt x="3025" y="3793"/>
                  </a:lnTo>
                  <a:lnTo>
                    <a:pt x="3057" y="3537"/>
                  </a:lnTo>
                  <a:lnTo>
                    <a:pt x="3073" y="3281"/>
                  </a:lnTo>
                  <a:lnTo>
                    <a:pt x="3089" y="3009"/>
                  </a:lnTo>
                  <a:lnTo>
                    <a:pt x="3073" y="2721"/>
                  </a:lnTo>
                  <a:lnTo>
                    <a:pt x="3073" y="2721"/>
                  </a:lnTo>
                  <a:lnTo>
                    <a:pt x="3057" y="2449"/>
                  </a:lnTo>
                  <a:lnTo>
                    <a:pt x="3025" y="2177"/>
                  </a:lnTo>
                  <a:lnTo>
                    <a:pt x="2961" y="1905"/>
                  </a:lnTo>
                  <a:lnTo>
                    <a:pt x="2897" y="1665"/>
                  </a:lnTo>
                  <a:lnTo>
                    <a:pt x="2817" y="1425"/>
                  </a:lnTo>
                  <a:lnTo>
                    <a:pt x="2737" y="1201"/>
                  </a:lnTo>
                  <a:lnTo>
                    <a:pt x="2641" y="993"/>
                  </a:lnTo>
                  <a:lnTo>
                    <a:pt x="2529" y="801"/>
                  </a:lnTo>
                  <a:lnTo>
                    <a:pt x="2401" y="625"/>
                  </a:lnTo>
                  <a:lnTo>
                    <a:pt x="2273" y="465"/>
                  </a:lnTo>
                  <a:lnTo>
                    <a:pt x="2145" y="321"/>
                  </a:lnTo>
                  <a:lnTo>
                    <a:pt x="2001" y="209"/>
                  </a:lnTo>
                  <a:lnTo>
                    <a:pt x="1857" y="129"/>
                  </a:lnTo>
                  <a:lnTo>
                    <a:pt x="1713" y="65"/>
                  </a:lnTo>
                  <a:lnTo>
                    <a:pt x="1553" y="17"/>
                  </a:lnTo>
                  <a:lnTo>
                    <a:pt x="1393" y="1"/>
                  </a:lnTo>
                  <a:lnTo>
                    <a:pt x="1393" y="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8375501" y="3072634"/>
              <a:ext cx="90092" cy="104541"/>
            </a:xfrm>
            <a:custGeom>
              <a:rect b="b" l="l" r="r" t="t"/>
              <a:pathLst>
                <a:path extrusionOk="0" h="14818" w="12770">
                  <a:moveTo>
                    <a:pt x="0" y="4496"/>
                  </a:moveTo>
                  <a:lnTo>
                    <a:pt x="0" y="4496"/>
                  </a:lnTo>
                  <a:lnTo>
                    <a:pt x="160" y="4160"/>
                  </a:lnTo>
                  <a:lnTo>
                    <a:pt x="352" y="3840"/>
                  </a:lnTo>
                  <a:lnTo>
                    <a:pt x="544" y="3536"/>
                  </a:lnTo>
                  <a:lnTo>
                    <a:pt x="752" y="3216"/>
                  </a:lnTo>
                  <a:lnTo>
                    <a:pt x="976" y="2928"/>
                  </a:lnTo>
                  <a:lnTo>
                    <a:pt x="1216" y="2624"/>
                  </a:lnTo>
                  <a:lnTo>
                    <a:pt x="1472" y="2336"/>
                  </a:lnTo>
                  <a:lnTo>
                    <a:pt x="1728" y="2064"/>
                  </a:lnTo>
                  <a:lnTo>
                    <a:pt x="2000" y="1792"/>
                  </a:lnTo>
                  <a:lnTo>
                    <a:pt x="2288" y="1520"/>
                  </a:lnTo>
                  <a:lnTo>
                    <a:pt x="2880" y="992"/>
                  </a:lnTo>
                  <a:lnTo>
                    <a:pt x="3504" y="480"/>
                  </a:lnTo>
                  <a:lnTo>
                    <a:pt x="4145" y="0"/>
                  </a:lnTo>
                  <a:lnTo>
                    <a:pt x="4145" y="0"/>
                  </a:lnTo>
                  <a:lnTo>
                    <a:pt x="4081" y="144"/>
                  </a:lnTo>
                  <a:lnTo>
                    <a:pt x="4032" y="320"/>
                  </a:lnTo>
                  <a:lnTo>
                    <a:pt x="4000" y="528"/>
                  </a:lnTo>
                  <a:lnTo>
                    <a:pt x="3984" y="752"/>
                  </a:lnTo>
                  <a:lnTo>
                    <a:pt x="3984" y="1008"/>
                  </a:lnTo>
                  <a:lnTo>
                    <a:pt x="4000" y="1280"/>
                  </a:lnTo>
                  <a:lnTo>
                    <a:pt x="4032" y="1568"/>
                  </a:lnTo>
                  <a:lnTo>
                    <a:pt x="4081" y="1888"/>
                  </a:lnTo>
                  <a:lnTo>
                    <a:pt x="4145" y="2240"/>
                  </a:lnTo>
                  <a:lnTo>
                    <a:pt x="4241" y="2592"/>
                  </a:lnTo>
                  <a:lnTo>
                    <a:pt x="4353" y="2976"/>
                  </a:lnTo>
                  <a:lnTo>
                    <a:pt x="4481" y="3376"/>
                  </a:lnTo>
                  <a:lnTo>
                    <a:pt x="4641" y="3808"/>
                  </a:lnTo>
                  <a:lnTo>
                    <a:pt x="4817" y="4240"/>
                  </a:lnTo>
                  <a:lnTo>
                    <a:pt x="5025" y="4704"/>
                  </a:lnTo>
                  <a:lnTo>
                    <a:pt x="5249" y="5184"/>
                  </a:lnTo>
                  <a:lnTo>
                    <a:pt x="5489" y="5680"/>
                  </a:lnTo>
                  <a:lnTo>
                    <a:pt x="5777" y="6192"/>
                  </a:lnTo>
                  <a:lnTo>
                    <a:pt x="6081" y="6720"/>
                  </a:lnTo>
                  <a:lnTo>
                    <a:pt x="6401" y="7265"/>
                  </a:lnTo>
                  <a:lnTo>
                    <a:pt x="6769" y="7825"/>
                  </a:lnTo>
                  <a:lnTo>
                    <a:pt x="7153" y="8401"/>
                  </a:lnTo>
                  <a:lnTo>
                    <a:pt x="7569" y="8993"/>
                  </a:lnTo>
                  <a:lnTo>
                    <a:pt x="8017" y="9585"/>
                  </a:lnTo>
                  <a:lnTo>
                    <a:pt x="8497" y="10209"/>
                  </a:lnTo>
                  <a:lnTo>
                    <a:pt x="9009" y="10833"/>
                  </a:lnTo>
                  <a:lnTo>
                    <a:pt x="9537" y="11473"/>
                  </a:lnTo>
                  <a:lnTo>
                    <a:pt x="10113" y="12113"/>
                  </a:lnTo>
                  <a:lnTo>
                    <a:pt x="10721" y="12785"/>
                  </a:lnTo>
                  <a:lnTo>
                    <a:pt x="11377" y="13457"/>
                  </a:lnTo>
                  <a:lnTo>
                    <a:pt x="12049" y="14129"/>
                  </a:lnTo>
                  <a:lnTo>
                    <a:pt x="12769" y="14817"/>
                  </a:lnTo>
                  <a:lnTo>
                    <a:pt x="12769" y="14817"/>
                  </a:lnTo>
                  <a:lnTo>
                    <a:pt x="12417" y="14673"/>
                  </a:lnTo>
                  <a:lnTo>
                    <a:pt x="12049" y="14497"/>
                  </a:lnTo>
                  <a:lnTo>
                    <a:pt x="11697" y="14273"/>
                  </a:lnTo>
                  <a:lnTo>
                    <a:pt x="11313" y="14033"/>
                  </a:lnTo>
                  <a:lnTo>
                    <a:pt x="10945" y="13761"/>
                  </a:lnTo>
                  <a:lnTo>
                    <a:pt x="10561" y="13457"/>
                  </a:lnTo>
                  <a:lnTo>
                    <a:pt x="9825" y="12849"/>
                  </a:lnTo>
                  <a:lnTo>
                    <a:pt x="9089" y="12209"/>
                  </a:lnTo>
                  <a:lnTo>
                    <a:pt x="8385" y="11617"/>
                  </a:lnTo>
                  <a:lnTo>
                    <a:pt x="8049" y="11345"/>
                  </a:lnTo>
                  <a:lnTo>
                    <a:pt x="7713" y="11105"/>
                  </a:lnTo>
                  <a:lnTo>
                    <a:pt x="7409" y="10881"/>
                  </a:lnTo>
                  <a:lnTo>
                    <a:pt x="7121" y="10705"/>
                  </a:lnTo>
                  <a:lnTo>
                    <a:pt x="7121" y="10705"/>
                  </a:lnTo>
                  <a:lnTo>
                    <a:pt x="7057" y="10673"/>
                  </a:lnTo>
                  <a:lnTo>
                    <a:pt x="6993" y="10657"/>
                  </a:lnTo>
                  <a:lnTo>
                    <a:pt x="6881" y="10657"/>
                  </a:lnTo>
                  <a:lnTo>
                    <a:pt x="6737" y="10689"/>
                  </a:lnTo>
                  <a:lnTo>
                    <a:pt x="6593" y="10753"/>
                  </a:lnTo>
                  <a:lnTo>
                    <a:pt x="6433" y="10865"/>
                  </a:lnTo>
                  <a:lnTo>
                    <a:pt x="6273" y="10993"/>
                  </a:lnTo>
                  <a:lnTo>
                    <a:pt x="6097" y="11169"/>
                  </a:lnTo>
                  <a:lnTo>
                    <a:pt x="5937" y="11393"/>
                  </a:lnTo>
                  <a:lnTo>
                    <a:pt x="5761" y="11633"/>
                  </a:lnTo>
                  <a:lnTo>
                    <a:pt x="5569" y="11921"/>
                  </a:lnTo>
                  <a:lnTo>
                    <a:pt x="5393" y="12225"/>
                  </a:lnTo>
                  <a:lnTo>
                    <a:pt x="5217" y="12577"/>
                  </a:lnTo>
                  <a:lnTo>
                    <a:pt x="5041" y="12961"/>
                  </a:lnTo>
                  <a:lnTo>
                    <a:pt x="4865" y="13393"/>
                  </a:lnTo>
                  <a:lnTo>
                    <a:pt x="4689" y="13841"/>
                  </a:lnTo>
                  <a:lnTo>
                    <a:pt x="4513" y="14321"/>
                  </a:lnTo>
                  <a:lnTo>
                    <a:pt x="4513" y="14321"/>
                  </a:lnTo>
                  <a:lnTo>
                    <a:pt x="4209" y="13761"/>
                  </a:lnTo>
                  <a:lnTo>
                    <a:pt x="3872" y="13169"/>
                  </a:lnTo>
                  <a:lnTo>
                    <a:pt x="3136" y="11937"/>
                  </a:lnTo>
                  <a:lnTo>
                    <a:pt x="2384" y="10641"/>
                  </a:lnTo>
                  <a:lnTo>
                    <a:pt x="2016" y="9985"/>
                  </a:lnTo>
                  <a:lnTo>
                    <a:pt x="1664" y="9345"/>
                  </a:lnTo>
                  <a:lnTo>
                    <a:pt x="1328" y="8689"/>
                  </a:lnTo>
                  <a:lnTo>
                    <a:pt x="1008" y="8049"/>
                  </a:lnTo>
                  <a:lnTo>
                    <a:pt x="720" y="7409"/>
                  </a:lnTo>
                  <a:lnTo>
                    <a:pt x="480" y="6784"/>
                  </a:lnTo>
                  <a:lnTo>
                    <a:pt x="368" y="6480"/>
                  </a:lnTo>
                  <a:lnTo>
                    <a:pt x="272" y="6176"/>
                  </a:lnTo>
                  <a:lnTo>
                    <a:pt x="192" y="5888"/>
                  </a:lnTo>
                  <a:lnTo>
                    <a:pt x="128" y="5600"/>
                  </a:lnTo>
                  <a:lnTo>
                    <a:pt x="64" y="5312"/>
                  </a:lnTo>
                  <a:lnTo>
                    <a:pt x="32" y="5024"/>
                  </a:lnTo>
                  <a:lnTo>
                    <a:pt x="0" y="4768"/>
                  </a:lnTo>
                  <a:lnTo>
                    <a:pt x="0" y="4496"/>
                  </a:lnTo>
                  <a:lnTo>
                    <a:pt x="0" y="449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8246248" y="3297046"/>
              <a:ext cx="149129" cy="88053"/>
            </a:xfrm>
            <a:custGeom>
              <a:rect b="b" l="l" r="r" t="t"/>
              <a:pathLst>
                <a:path extrusionOk="0" h="12481" w="21138">
                  <a:moveTo>
                    <a:pt x="1232" y="9377"/>
                  </a:moveTo>
                  <a:lnTo>
                    <a:pt x="1232" y="9377"/>
                  </a:lnTo>
                  <a:lnTo>
                    <a:pt x="1888" y="9617"/>
                  </a:lnTo>
                  <a:lnTo>
                    <a:pt x="2656" y="9873"/>
                  </a:lnTo>
                  <a:lnTo>
                    <a:pt x="3520" y="10129"/>
                  </a:lnTo>
                  <a:lnTo>
                    <a:pt x="4480" y="10385"/>
                  </a:lnTo>
                  <a:lnTo>
                    <a:pt x="5520" y="10657"/>
                  </a:lnTo>
                  <a:lnTo>
                    <a:pt x="6641" y="10913"/>
                  </a:lnTo>
                  <a:lnTo>
                    <a:pt x="7809" y="11169"/>
                  </a:lnTo>
                  <a:lnTo>
                    <a:pt x="9025" y="11409"/>
                  </a:lnTo>
                  <a:lnTo>
                    <a:pt x="10289" y="11633"/>
                  </a:lnTo>
                  <a:lnTo>
                    <a:pt x="11569" y="11841"/>
                  </a:lnTo>
                  <a:lnTo>
                    <a:pt x="12865" y="12033"/>
                  </a:lnTo>
                  <a:lnTo>
                    <a:pt x="14177" y="12193"/>
                  </a:lnTo>
                  <a:lnTo>
                    <a:pt x="15473" y="12321"/>
                  </a:lnTo>
                  <a:lnTo>
                    <a:pt x="16753" y="12417"/>
                  </a:lnTo>
                  <a:lnTo>
                    <a:pt x="17393" y="12449"/>
                  </a:lnTo>
                  <a:lnTo>
                    <a:pt x="18017" y="12465"/>
                  </a:lnTo>
                  <a:lnTo>
                    <a:pt x="18625" y="12481"/>
                  </a:lnTo>
                  <a:lnTo>
                    <a:pt x="19233" y="12481"/>
                  </a:lnTo>
                  <a:lnTo>
                    <a:pt x="19233" y="12481"/>
                  </a:lnTo>
                  <a:lnTo>
                    <a:pt x="19649" y="10481"/>
                  </a:lnTo>
                  <a:lnTo>
                    <a:pt x="19873" y="9441"/>
                  </a:lnTo>
                  <a:lnTo>
                    <a:pt x="20113" y="8417"/>
                  </a:lnTo>
                  <a:lnTo>
                    <a:pt x="20369" y="7425"/>
                  </a:lnTo>
                  <a:lnTo>
                    <a:pt x="20625" y="6513"/>
                  </a:lnTo>
                  <a:lnTo>
                    <a:pt x="20881" y="5681"/>
                  </a:lnTo>
                  <a:lnTo>
                    <a:pt x="21009" y="5313"/>
                  </a:lnTo>
                  <a:lnTo>
                    <a:pt x="21137" y="4976"/>
                  </a:lnTo>
                  <a:lnTo>
                    <a:pt x="21137" y="4976"/>
                  </a:lnTo>
                  <a:lnTo>
                    <a:pt x="20161" y="4688"/>
                  </a:lnTo>
                  <a:lnTo>
                    <a:pt x="19121" y="4352"/>
                  </a:lnTo>
                  <a:lnTo>
                    <a:pt x="16849" y="3616"/>
                  </a:lnTo>
                  <a:lnTo>
                    <a:pt x="14481" y="2816"/>
                  </a:lnTo>
                  <a:lnTo>
                    <a:pt x="12081" y="2016"/>
                  </a:lnTo>
                  <a:lnTo>
                    <a:pt x="10913" y="1632"/>
                  </a:lnTo>
                  <a:lnTo>
                    <a:pt x="9793" y="1280"/>
                  </a:lnTo>
                  <a:lnTo>
                    <a:pt x="8721" y="944"/>
                  </a:lnTo>
                  <a:lnTo>
                    <a:pt x="7697" y="656"/>
                  </a:lnTo>
                  <a:lnTo>
                    <a:pt x="6769" y="416"/>
                  </a:lnTo>
                  <a:lnTo>
                    <a:pt x="5920" y="208"/>
                  </a:lnTo>
                  <a:lnTo>
                    <a:pt x="5536" y="144"/>
                  </a:lnTo>
                  <a:lnTo>
                    <a:pt x="5184" y="80"/>
                  </a:lnTo>
                  <a:lnTo>
                    <a:pt x="4864" y="32"/>
                  </a:lnTo>
                  <a:lnTo>
                    <a:pt x="4576" y="16"/>
                  </a:lnTo>
                  <a:lnTo>
                    <a:pt x="4576" y="16"/>
                  </a:lnTo>
                  <a:lnTo>
                    <a:pt x="4400" y="0"/>
                  </a:lnTo>
                  <a:lnTo>
                    <a:pt x="4224" y="16"/>
                  </a:lnTo>
                  <a:lnTo>
                    <a:pt x="4064" y="32"/>
                  </a:lnTo>
                  <a:lnTo>
                    <a:pt x="3888" y="64"/>
                  </a:lnTo>
                  <a:lnTo>
                    <a:pt x="3728" y="112"/>
                  </a:lnTo>
                  <a:lnTo>
                    <a:pt x="3568" y="160"/>
                  </a:lnTo>
                  <a:lnTo>
                    <a:pt x="3408" y="224"/>
                  </a:lnTo>
                  <a:lnTo>
                    <a:pt x="3248" y="304"/>
                  </a:lnTo>
                  <a:lnTo>
                    <a:pt x="2944" y="480"/>
                  </a:lnTo>
                  <a:lnTo>
                    <a:pt x="2640" y="704"/>
                  </a:lnTo>
                  <a:lnTo>
                    <a:pt x="2368" y="944"/>
                  </a:lnTo>
                  <a:lnTo>
                    <a:pt x="2080" y="1216"/>
                  </a:lnTo>
                  <a:lnTo>
                    <a:pt x="1824" y="1536"/>
                  </a:lnTo>
                  <a:lnTo>
                    <a:pt x="1584" y="1856"/>
                  </a:lnTo>
                  <a:lnTo>
                    <a:pt x="1360" y="2208"/>
                  </a:lnTo>
                  <a:lnTo>
                    <a:pt x="1136" y="2576"/>
                  </a:lnTo>
                  <a:lnTo>
                    <a:pt x="944" y="2960"/>
                  </a:lnTo>
                  <a:lnTo>
                    <a:pt x="752" y="3360"/>
                  </a:lnTo>
                  <a:lnTo>
                    <a:pt x="592" y="3776"/>
                  </a:lnTo>
                  <a:lnTo>
                    <a:pt x="448" y="4176"/>
                  </a:lnTo>
                  <a:lnTo>
                    <a:pt x="320" y="4608"/>
                  </a:lnTo>
                  <a:lnTo>
                    <a:pt x="208" y="5024"/>
                  </a:lnTo>
                  <a:lnTo>
                    <a:pt x="128" y="5441"/>
                  </a:lnTo>
                  <a:lnTo>
                    <a:pt x="64" y="5857"/>
                  </a:lnTo>
                  <a:lnTo>
                    <a:pt x="16" y="6257"/>
                  </a:lnTo>
                  <a:lnTo>
                    <a:pt x="0" y="6657"/>
                  </a:lnTo>
                  <a:lnTo>
                    <a:pt x="0" y="7025"/>
                  </a:lnTo>
                  <a:lnTo>
                    <a:pt x="32" y="7393"/>
                  </a:lnTo>
                  <a:lnTo>
                    <a:pt x="80" y="7745"/>
                  </a:lnTo>
                  <a:lnTo>
                    <a:pt x="160" y="8065"/>
                  </a:lnTo>
                  <a:lnTo>
                    <a:pt x="272" y="8369"/>
                  </a:lnTo>
                  <a:lnTo>
                    <a:pt x="336" y="8497"/>
                  </a:lnTo>
                  <a:lnTo>
                    <a:pt x="400" y="8625"/>
                  </a:lnTo>
                  <a:lnTo>
                    <a:pt x="480" y="8753"/>
                  </a:lnTo>
                  <a:lnTo>
                    <a:pt x="576" y="8865"/>
                  </a:lnTo>
                  <a:lnTo>
                    <a:pt x="656" y="8977"/>
                  </a:lnTo>
                  <a:lnTo>
                    <a:pt x="768" y="9073"/>
                  </a:lnTo>
                  <a:lnTo>
                    <a:pt x="864" y="9169"/>
                  </a:lnTo>
                  <a:lnTo>
                    <a:pt x="976" y="9249"/>
                  </a:lnTo>
                  <a:lnTo>
                    <a:pt x="1104" y="9313"/>
                  </a:lnTo>
                  <a:lnTo>
                    <a:pt x="1232" y="9377"/>
                  </a:lnTo>
                  <a:lnTo>
                    <a:pt x="1232" y="937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8517961" y="3304496"/>
              <a:ext cx="130165" cy="68299"/>
            </a:xfrm>
            <a:custGeom>
              <a:rect b="b" l="l" r="r" t="t"/>
              <a:pathLst>
                <a:path extrusionOk="0" h="9681" w="18450">
                  <a:moveTo>
                    <a:pt x="16546" y="9473"/>
                  </a:moveTo>
                  <a:lnTo>
                    <a:pt x="16546" y="9473"/>
                  </a:lnTo>
                  <a:lnTo>
                    <a:pt x="15874" y="9553"/>
                  </a:lnTo>
                  <a:lnTo>
                    <a:pt x="15121" y="9601"/>
                  </a:lnTo>
                  <a:lnTo>
                    <a:pt x="14305" y="9649"/>
                  </a:lnTo>
                  <a:lnTo>
                    <a:pt x="13409" y="9681"/>
                  </a:lnTo>
                  <a:lnTo>
                    <a:pt x="12465" y="9681"/>
                  </a:lnTo>
                  <a:lnTo>
                    <a:pt x="11457" y="9681"/>
                  </a:lnTo>
                  <a:lnTo>
                    <a:pt x="10401" y="9649"/>
                  </a:lnTo>
                  <a:lnTo>
                    <a:pt x="9313" y="9585"/>
                  </a:lnTo>
                  <a:lnTo>
                    <a:pt x="8193" y="9505"/>
                  </a:lnTo>
                  <a:lnTo>
                    <a:pt x="7057" y="9409"/>
                  </a:lnTo>
                  <a:lnTo>
                    <a:pt x="5889" y="9281"/>
                  </a:lnTo>
                  <a:lnTo>
                    <a:pt x="4705" y="9121"/>
                  </a:lnTo>
                  <a:lnTo>
                    <a:pt x="3521" y="8929"/>
                  </a:lnTo>
                  <a:lnTo>
                    <a:pt x="2337" y="8705"/>
                  </a:lnTo>
                  <a:lnTo>
                    <a:pt x="1169" y="8433"/>
                  </a:lnTo>
                  <a:lnTo>
                    <a:pt x="577" y="8289"/>
                  </a:lnTo>
                  <a:lnTo>
                    <a:pt x="1" y="8145"/>
                  </a:lnTo>
                  <a:lnTo>
                    <a:pt x="1" y="8145"/>
                  </a:lnTo>
                  <a:lnTo>
                    <a:pt x="273" y="7169"/>
                  </a:lnTo>
                  <a:lnTo>
                    <a:pt x="513" y="6113"/>
                  </a:lnTo>
                  <a:lnTo>
                    <a:pt x="737" y="4993"/>
                  </a:lnTo>
                  <a:lnTo>
                    <a:pt x="929" y="3872"/>
                  </a:lnTo>
                  <a:lnTo>
                    <a:pt x="1009" y="3328"/>
                  </a:lnTo>
                  <a:lnTo>
                    <a:pt x="1073" y="2784"/>
                  </a:lnTo>
                  <a:lnTo>
                    <a:pt x="1137" y="2256"/>
                  </a:lnTo>
                  <a:lnTo>
                    <a:pt x="1169" y="1760"/>
                  </a:lnTo>
                  <a:lnTo>
                    <a:pt x="1201" y="1280"/>
                  </a:lnTo>
                  <a:lnTo>
                    <a:pt x="1201" y="832"/>
                  </a:lnTo>
                  <a:lnTo>
                    <a:pt x="1185" y="432"/>
                  </a:lnTo>
                  <a:lnTo>
                    <a:pt x="1153" y="64"/>
                  </a:lnTo>
                  <a:lnTo>
                    <a:pt x="1153" y="64"/>
                  </a:lnTo>
                  <a:lnTo>
                    <a:pt x="3137" y="32"/>
                  </a:lnTo>
                  <a:lnTo>
                    <a:pt x="5137" y="16"/>
                  </a:lnTo>
                  <a:lnTo>
                    <a:pt x="7121" y="0"/>
                  </a:lnTo>
                  <a:lnTo>
                    <a:pt x="9057" y="32"/>
                  </a:lnTo>
                  <a:lnTo>
                    <a:pt x="9985" y="48"/>
                  </a:lnTo>
                  <a:lnTo>
                    <a:pt x="10865" y="80"/>
                  </a:lnTo>
                  <a:lnTo>
                    <a:pt x="11729" y="112"/>
                  </a:lnTo>
                  <a:lnTo>
                    <a:pt x="12529" y="160"/>
                  </a:lnTo>
                  <a:lnTo>
                    <a:pt x="13297" y="224"/>
                  </a:lnTo>
                  <a:lnTo>
                    <a:pt x="14001" y="304"/>
                  </a:lnTo>
                  <a:lnTo>
                    <a:pt x="14641" y="384"/>
                  </a:lnTo>
                  <a:lnTo>
                    <a:pt x="15217" y="496"/>
                  </a:lnTo>
                  <a:lnTo>
                    <a:pt x="15217" y="496"/>
                  </a:lnTo>
                  <a:lnTo>
                    <a:pt x="15394" y="528"/>
                  </a:lnTo>
                  <a:lnTo>
                    <a:pt x="15554" y="576"/>
                  </a:lnTo>
                  <a:lnTo>
                    <a:pt x="15714" y="640"/>
                  </a:lnTo>
                  <a:lnTo>
                    <a:pt x="15874" y="720"/>
                  </a:lnTo>
                  <a:lnTo>
                    <a:pt x="16018" y="784"/>
                  </a:lnTo>
                  <a:lnTo>
                    <a:pt x="16162" y="880"/>
                  </a:lnTo>
                  <a:lnTo>
                    <a:pt x="16450" y="1072"/>
                  </a:lnTo>
                  <a:lnTo>
                    <a:pt x="16706" y="1312"/>
                  </a:lnTo>
                  <a:lnTo>
                    <a:pt x="16962" y="1568"/>
                  </a:lnTo>
                  <a:lnTo>
                    <a:pt x="17186" y="1856"/>
                  </a:lnTo>
                  <a:lnTo>
                    <a:pt x="17394" y="2160"/>
                  </a:lnTo>
                  <a:lnTo>
                    <a:pt x="17586" y="2480"/>
                  </a:lnTo>
                  <a:lnTo>
                    <a:pt x="17762" y="2832"/>
                  </a:lnTo>
                  <a:lnTo>
                    <a:pt x="17906" y="3200"/>
                  </a:lnTo>
                  <a:lnTo>
                    <a:pt x="18050" y="3568"/>
                  </a:lnTo>
                  <a:lnTo>
                    <a:pt x="18162" y="3952"/>
                  </a:lnTo>
                  <a:lnTo>
                    <a:pt x="18258" y="4337"/>
                  </a:lnTo>
                  <a:lnTo>
                    <a:pt x="18338" y="4737"/>
                  </a:lnTo>
                  <a:lnTo>
                    <a:pt x="18386" y="5121"/>
                  </a:lnTo>
                  <a:lnTo>
                    <a:pt x="18434" y="5521"/>
                  </a:lnTo>
                  <a:lnTo>
                    <a:pt x="18450" y="5905"/>
                  </a:lnTo>
                  <a:lnTo>
                    <a:pt x="18450" y="6289"/>
                  </a:lnTo>
                  <a:lnTo>
                    <a:pt x="18434" y="6673"/>
                  </a:lnTo>
                  <a:lnTo>
                    <a:pt x="18386" y="7025"/>
                  </a:lnTo>
                  <a:lnTo>
                    <a:pt x="18322" y="7377"/>
                  </a:lnTo>
                  <a:lnTo>
                    <a:pt x="18242" y="7713"/>
                  </a:lnTo>
                  <a:lnTo>
                    <a:pt x="18146" y="8017"/>
                  </a:lnTo>
                  <a:lnTo>
                    <a:pt x="18018" y="8305"/>
                  </a:lnTo>
                  <a:lnTo>
                    <a:pt x="17874" y="8577"/>
                  </a:lnTo>
                  <a:lnTo>
                    <a:pt x="17714" y="8801"/>
                  </a:lnTo>
                  <a:lnTo>
                    <a:pt x="17522" y="9009"/>
                  </a:lnTo>
                  <a:lnTo>
                    <a:pt x="17410" y="9105"/>
                  </a:lnTo>
                  <a:lnTo>
                    <a:pt x="17314" y="9185"/>
                  </a:lnTo>
                  <a:lnTo>
                    <a:pt x="17202" y="9265"/>
                  </a:lnTo>
                  <a:lnTo>
                    <a:pt x="17074" y="9329"/>
                  </a:lnTo>
                  <a:lnTo>
                    <a:pt x="16962" y="9377"/>
                  </a:lnTo>
                  <a:lnTo>
                    <a:pt x="16834" y="9425"/>
                  </a:lnTo>
                  <a:lnTo>
                    <a:pt x="16690" y="9457"/>
                  </a:lnTo>
                  <a:lnTo>
                    <a:pt x="16546" y="9473"/>
                  </a:lnTo>
                  <a:lnTo>
                    <a:pt x="16546" y="947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8457902" y="3021493"/>
              <a:ext cx="55777" cy="22470"/>
            </a:xfrm>
            <a:custGeom>
              <a:rect b="b" l="l" r="r" t="t"/>
              <a:pathLst>
                <a:path extrusionOk="0" h="3185" w="7906">
                  <a:moveTo>
                    <a:pt x="7905" y="1"/>
                  </a:moveTo>
                  <a:lnTo>
                    <a:pt x="7569" y="129"/>
                  </a:lnTo>
                  <a:lnTo>
                    <a:pt x="7185" y="241"/>
                  </a:lnTo>
                  <a:lnTo>
                    <a:pt x="6769" y="337"/>
                  </a:lnTo>
                  <a:lnTo>
                    <a:pt x="6305" y="401"/>
                  </a:lnTo>
                  <a:lnTo>
                    <a:pt x="5825" y="465"/>
                  </a:lnTo>
                  <a:lnTo>
                    <a:pt x="5313" y="497"/>
                  </a:lnTo>
                  <a:lnTo>
                    <a:pt x="4801" y="529"/>
                  </a:lnTo>
                  <a:lnTo>
                    <a:pt x="3665" y="529"/>
                  </a:lnTo>
                  <a:lnTo>
                    <a:pt x="3073" y="497"/>
                  </a:lnTo>
                  <a:lnTo>
                    <a:pt x="2497" y="465"/>
                  </a:lnTo>
                  <a:lnTo>
                    <a:pt x="1937" y="401"/>
                  </a:lnTo>
                  <a:lnTo>
                    <a:pt x="1393" y="337"/>
                  </a:lnTo>
                  <a:lnTo>
                    <a:pt x="897" y="257"/>
                  </a:lnTo>
                  <a:lnTo>
                    <a:pt x="433" y="161"/>
                  </a:lnTo>
                  <a:lnTo>
                    <a:pt x="1" y="65"/>
                  </a:lnTo>
                  <a:lnTo>
                    <a:pt x="1" y="65"/>
                  </a:lnTo>
                  <a:lnTo>
                    <a:pt x="225" y="449"/>
                  </a:lnTo>
                  <a:lnTo>
                    <a:pt x="449" y="801"/>
                  </a:lnTo>
                  <a:lnTo>
                    <a:pt x="689" y="1137"/>
                  </a:lnTo>
                  <a:lnTo>
                    <a:pt x="929" y="1441"/>
                  </a:lnTo>
                  <a:lnTo>
                    <a:pt x="1185" y="1729"/>
                  </a:lnTo>
                  <a:lnTo>
                    <a:pt x="1457" y="1985"/>
                  </a:lnTo>
                  <a:lnTo>
                    <a:pt x="1729" y="2209"/>
                  </a:lnTo>
                  <a:lnTo>
                    <a:pt x="2017" y="2417"/>
                  </a:lnTo>
                  <a:lnTo>
                    <a:pt x="2305" y="2593"/>
                  </a:lnTo>
                  <a:lnTo>
                    <a:pt x="2609" y="2753"/>
                  </a:lnTo>
                  <a:lnTo>
                    <a:pt x="2897" y="2897"/>
                  </a:lnTo>
                  <a:lnTo>
                    <a:pt x="3201" y="2993"/>
                  </a:lnTo>
                  <a:lnTo>
                    <a:pt x="3505" y="3089"/>
                  </a:lnTo>
                  <a:lnTo>
                    <a:pt x="3809" y="3137"/>
                  </a:lnTo>
                  <a:lnTo>
                    <a:pt x="4097" y="3185"/>
                  </a:lnTo>
                  <a:lnTo>
                    <a:pt x="4401" y="3185"/>
                  </a:lnTo>
                  <a:lnTo>
                    <a:pt x="4705" y="3169"/>
                  </a:lnTo>
                  <a:lnTo>
                    <a:pt x="5009" y="3137"/>
                  </a:lnTo>
                  <a:lnTo>
                    <a:pt x="5297" y="3073"/>
                  </a:lnTo>
                  <a:lnTo>
                    <a:pt x="5585" y="2993"/>
                  </a:lnTo>
                  <a:lnTo>
                    <a:pt x="5857" y="2865"/>
                  </a:lnTo>
                  <a:lnTo>
                    <a:pt x="6129" y="2737"/>
                  </a:lnTo>
                  <a:lnTo>
                    <a:pt x="6369" y="2577"/>
                  </a:lnTo>
                  <a:lnTo>
                    <a:pt x="6609" y="2385"/>
                  </a:lnTo>
                  <a:lnTo>
                    <a:pt x="6849" y="2177"/>
                  </a:lnTo>
                  <a:lnTo>
                    <a:pt x="7057" y="1937"/>
                  </a:lnTo>
                  <a:lnTo>
                    <a:pt x="7249" y="1665"/>
                  </a:lnTo>
                  <a:lnTo>
                    <a:pt x="7425" y="1377"/>
                  </a:lnTo>
                  <a:lnTo>
                    <a:pt x="7569" y="1073"/>
                  </a:lnTo>
                  <a:lnTo>
                    <a:pt x="7713" y="737"/>
                  </a:lnTo>
                  <a:lnTo>
                    <a:pt x="7825" y="385"/>
                  </a:lnTo>
                  <a:lnTo>
                    <a:pt x="7905" y="1"/>
                  </a:lnTo>
                  <a:close/>
                </a:path>
              </a:pathLst>
            </a:custGeom>
            <a:solidFill>
              <a:srgbClr val="DE98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8457902" y="3021493"/>
              <a:ext cx="55777" cy="22470"/>
            </a:xfrm>
            <a:custGeom>
              <a:rect b="b" l="l" r="r" t="t"/>
              <a:pathLst>
                <a:path extrusionOk="0" fill="none" h="3185" w="7906">
                  <a:moveTo>
                    <a:pt x="7905" y="1"/>
                  </a:moveTo>
                  <a:lnTo>
                    <a:pt x="7905" y="1"/>
                  </a:lnTo>
                  <a:lnTo>
                    <a:pt x="7569" y="129"/>
                  </a:lnTo>
                  <a:lnTo>
                    <a:pt x="7185" y="241"/>
                  </a:lnTo>
                  <a:lnTo>
                    <a:pt x="6769" y="337"/>
                  </a:lnTo>
                  <a:lnTo>
                    <a:pt x="6305" y="401"/>
                  </a:lnTo>
                  <a:lnTo>
                    <a:pt x="5825" y="465"/>
                  </a:lnTo>
                  <a:lnTo>
                    <a:pt x="5313" y="497"/>
                  </a:lnTo>
                  <a:lnTo>
                    <a:pt x="4801" y="529"/>
                  </a:lnTo>
                  <a:lnTo>
                    <a:pt x="4257" y="529"/>
                  </a:lnTo>
                  <a:lnTo>
                    <a:pt x="4257" y="529"/>
                  </a:lnTo>
                  <a:lnTo>
                    <a:pt x="3665" y="529"/>
                  </a:lnTo>
                  <a:lnTo>
                    <a:pt x="3073" y="497"/>
                  </a:lnTo>
                  <a:lnTo>
                    <a:pt x="2497" y="465"/>
                  </a:lnTo>
                  <a:lnTo>
                    <a:pt x="1937" y="401"/>
                  </a:lnTo>
                  <a:lnTo>
                    <a:pt x="1393" y="337"/>
                  </a:lnTo>
                  <a:lnTo>
                    <a:pt x="897" y="257"/>
                  </a:lnTo>
                  <a:lnTo>
                    <a:pt x="433" y="161"/>
                  </a:lnTo>
                  <a:lnTo>
                    <a:pt x="1" y="65"/>
                  </a:lnTo>
                  <a:lnTo>
                    <a:pt x="1" y="65"/>
                  </a:lnTo>
                  <a:lnTo>
                    <a:pt x="225" y="449"/>
                  </a:lnTo>
                  <a:lnTo>
                    <a:pt x="449" y="801"/>
                  </a:lnTo>
                  <a:lnTo>
                    <a:pt x="689" y="1137"/>
                  </a:lnTo>
                  <a:lnTo>
                    <a:pt x="929" y="1441"/>
                  </a:lnTo>
                  <a:lnTo>
                    <a:pt x="1185" y="1729"/>
                  </a:lnTo>
                  <a:lnTo>
                    <a:pt x="1457" y="1985"/>
                  </a:lnTo>
                  <a:lnTo>
                    <a:pt x="1729" y="2209"/>
                  </a:lnTo>
                  <a:lnTo>
                    <a:pt x="2017" y="2417"/>
                  </a:lnTo>
                  <a:lnTo>
                    <a:pt x="2305" y="2593"/>
                  </a:lnTo>
                  <a:lnTo>
                    <a:pt x="2609" y="2753"/>
                  </a:lnTo>
                  <a:lnTo>
                    <a:pt x="2897" y="2897"/>
                  </a:lnTo>
                  <a:lnTo>
                    <a:pt x="3201" y="2993"/>
                  </a:lnTo>
                  <a:lnTo>
                    <a:pt x="3505" y="3089"/>
                  </a:lnTo>
                  <a:lnTo>
                    <a:pt x="3809" y="3137"/>
                  </a:lnTo>
                  <a:lnTo>
                    <a:pt x="4097" y="3185"/>
                  </a:lnTo>
                  <a:lnTo>
                    <a:pt x="4401" y="3185"/>
                  </a:lnTo>
                  <a:lnTo>
                    <a:pt x="4401" y="3185"/>
                  </a:lnTo>
                  <a:lnTo>
                    <a:pt x="4705" y="3169"/>
                  </a:lnTo>
                  <a:lnTo>
                    <a:pt x="5009" y="3137"/>
                  </a:lnTo>
                  <a:lnTo>
                    <a:pt x="5297" y="3073"/>
                  </a:lnTo>
                  <a:lnTo>
                    <a:pt x="5585" y="2993"/>
                  </a:lnTo>
                  <a:lnTo>
                    <a:pt x="5857" y="2865"/>
                  </a:lnTo>
                  <a:lnTo>
                    <a:pt x="6129" y="2737"/>
                  </a:lnTo>
                  <a:lnTo>
                    <a:pt x="6369" y="2577"/>
                  </a:lnTo>
                  <a:lnTo>
                    <a:pt x="6609" y="2385"/>
                  </a:lnTo>
                  <a:lnTo>
                    <a:pt x="6849" y="2177"/>
                  </a:lnTo>
                  <a:lnTo>
                    <a:pt x="7057" y="1937"/>
                  </a:lnTo>
                  <a:lnTo>
                    <a:pt x="7249" y="1665"/>
                  </a:lnTo>
                  <a:lnTo>
                    <a:pt x="7425" y="1377"/>
                  </a:lnTo>
                  <a:lnTo>
                    <a:pt x="7569" y="1073"/>
                  </a:lnTo>
                  <a:lnTo>
                    <a:pt x="7713" y="737"/>
                  </a:lnTo>
                  <a:lnTo>
                    <a:pt x="7825" y="385"/>
                  </a:lnTo>
                  <a:lnTo>
                    <a:pt x="790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8470100" y="2974424"/>
              <a:ext cx="7344" cy="7457"/>
            </a:xfrm>
            <a:custGeom>
              <a:rect b="b" l="l" r="r" t="t"/>
              <a:pathLst>
                <a:path extrusionOk="0" h="1057" w="1041">
                  <a:moveTo>
                    <a:pt x="528" y="1056"/>
                  </a:moveTo>
                  <a:lnTo>
                    <a:pt x="528" y="1056"/>
                  </a:lnTo>
                  <a:lnTo>
                    <a:pt x="624" y="1040"/>
                  </a:lnTo>
                  <a:lnTo>
                    <a:pt x="720" y="1008"/>
                  </a:lnTo>
                  <a:lnTo>
                    <a:pt x="816" y="960"/>
                  </a:lnTo>
                  <a:lnTo>
                    <a:pt x="896" y="896"/>
                  </a:lnTo>
                  <a:lnTo>
                    <a:pt x="960" y="816"/>
                  </a:lnTo>
                  <a:lnTo>
                    <a:pt x="1008" y="736"/>
                  </a:lnTo>
                  <a:lnTo>
                    <a:pt x="1040" y="640"/>
                  </a:lnTo>
                  <a:lnTo>
                    <a:pt x="1040" y="528"/>
                  </a:lnTo>
                  <a:lnTo>
                    <a:pt x="1040" y="528"/>
                  </a:lnTo>
                  <a:lnTo>
                    <a:pt x="1040" y="416"/>
                  </a:lnTo>
                  <a:lnTo>
                    <a:pt x="1008" y="320"/>
                  </a:lnTo>
                  <a:lnTo>
                    <a:pt x="960" y="240"/>
                  </a:lnTo>
                  <a:lnTo>
                    <a:pt x="896" y="160"/>
                  </a:lnTo>
                  <a:lnTo>
                    <a:pt x="816" y="96"/>
                  </a:lnTo>
                  <a:lnTo>
                    <a:pt x="720" y="48"/>
                  </a:lnTo>
                  <a:lnTo>
                    <a:pt x="624" y="16"/>
                  </a:lnTo>
                  <a:lnTo>
                    <a:pt x="528" y="0"/>
                  </a:lnTo>
                  <a:lnTo>
                    <a:pt x="528" y="0"/>
                  </a:lnTo>
                  <a:lnTo>
                    <a:pt x="416" y="16"/>
                  </a:lnTo>
                  <a:lnTo>
                    <a:pt x="320" y="48"/>
                  </a:lnTo>
                  <a:lnTo>
                    <a:pt x="224" y="96"/>
                  </a:lnTo>
                  <a:lnTo>
                    <a:pt x="144" y="160"/>
                  </a:lnTo>
                  <a:lnTo>
                    <a:pt x="80" y="240"/>
                  </a:lnTo>
                  <a:lnTo>
                    <a:pt x="32" y="320"/>
                  </a:lnTo>
                  <a:lnTo>
                    <a:pt x="16" y="416"/>
                  </a:lnTo>
                  <a:lnTo>
                    <a:pt x="0" y="528"/>
                  </a:lnTo>
                  <a:lnTo>
                    <a:pt x="0" y="528"/>
                  </a:lnTo>
                  <a:lnTo>
                    <a:pt x="16" y="640"/>
                  </a:lnTo>
                  <a:lnTo>
                    <a:pt x="32" y="736"/>
                  </a:lnTo>
                  <a:lnTo>
                    <a:pt x="80" y="816"/>
                  </a:lnTo>
                  <a:lnTo>
                    <a:pt x="144" y="896"/>
                  </a:lnTo>
                  <a:lnTo>
                    <a:pt x="224" y="960"/>
                  </a:lnTo>
                  <a:lnTo>
                    <a:pt x="320" y="1008"/>
                  </a:lnTo>
                  <a:lnTo>
                    <a:pt x="416" y="1040"/>
                  </a:lnTo>
                  <a:lnTo>
                    <a:pt x="528" y="1056"/>
                  </a:lnTo>
                  <a:lnTo>
                    <a:pt x="528" y="105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8513220" y="2975101"/>
              <a:ext cx="7457" cy="7344"/>
            </a:xfrm>
            <a:custGeom>
              <a:rect b="b" l="l" r="r" t="t"/>
              <a:pathLst>
                <a:path extrusionOk="0" h="1041" w="1057">
                  <a:moveTo>
                    <a:pt x="529" y="1040"/>
                  </a:moveTo>
                  <a:lnTo>
                    <a:pt x="529" y="1040"/>
                  </a:lnTo>
                  <a:lnTo>
                    <a:pt x="625" y="1040"/>
                  </a:lnTo>
                  <a:lnTo>
                    <a:pt x="721" y="1008"/>
                  </a:lnTo>
                  <a:lnTo>
                    <a:pt x="817" y="960"/>
                  </a:lnTo>
                  <a:lnTo>
                    <a:pt x="897" y="896"/>
                  </a:lnTo>
                  <a:lnTo>
                    <a:pt x="961" y="816"/>
                  </a:lnTo>
                  <a:lnTo>
                    <a:pt x="1009" y="720"/>
                  </a:lnTo>
                  <a:lnTo>
                    <a:pt x="1041" y="624"/>
                  </a:lnTo>
                  <a:lnTo>
                    <a:pt x="1057" y="512"/>
                  </a:lnTo>
                  <a:lnTo>
                    <a:pt x="1057" y="512"/>
                  </a:lnTo>
                  <a:lnTo>
                    <a:pt x="1041" y="416"/>
                  </a:lnTo>
                  <a:lnTo>
                    <a:pt x="1009" y="320"/>
                  </a:lnTo>
                  <a:lnTo>
                    <a:pt x="961" y="224"/>
                  </a:lnTo>
                  <a:lnTo>
                    <a:pt x="897" y="144"/>
                  </a:lnTo>
                  <a:lnTo>
                    <a:pt x="817" y="80"/>
                  </a:lnTo>
                  <a:lnTo>
                    <a:pt x="721" y="32"/>
                  </a:lnTo>
                  <a:lnTo>
                    <a:pt x="625" y="0"/>
                  </a:lnTo>
                  <a:lnTo>
                    <a:pt x="529" y="0"/>
                  </a:lnTo>
                  <a:lnTo>
                    <a:pt x="529" y="0"/>
                  </a:lnTo>
                  <a:lnTo>
                    <a:pt x="417" y="0"/>
                  </a:lnTo>
                  <a:lnTo>
                    <a:pt x="321" y="32"/>
                  </a:lnTo>
                  <a:lnTo>
                    <a:pt x="224" y="80"/>
                  </a:lnTo>
                  <a:lnTo>
                    <a:pt x="160" y="144"/>
                  </a:lnTo>
                  <a:lnTo>
                    <a:pt x="80" y="224"/>
                  </a:lnTo>
                  <a:lnTo>
                    <a:pt x="32" y="320"/>
                  </a:lnTo>
                  <a:lnTo>
                    <a:pt x="16" y="416"/>
                  </a:lnTo>
                  <a:lnTo>
                    <a:pt x="0" y="512"/>
                  </a:lnTo>
                  <a:lnTo>
                    <a:pt x="0" y="512"/>
                  </a:lnTo>
                  <a:lnTo>
                    <a:pt x="16" y="624"/>
                  </a:lnTo>
                  <a:lnTo>
                    <a:pt x="32" y="720"/>
                  </a:lnTo>
                  <a:lnTo>
                    <a:pt x="80" y="816"/>
                  </a:lnTo>
                  <a:lnTo>
                    <a:pt x="160" y="896"/>
                  </a:lnTo>
                  <a:lnTo>
                    <a:pt x="224" y="960"/>
                  </a:lnTo>
                  <a:lnTo>
                    <a:pt x="321" y="1008"/>
                  </a:lnTo>
                  <a:lnTo>
                    <a:pt x="417" y="1040"/>
                  </a:lnTo>
                  <a:lnTo>
                    <a:pt x="529" y="1040"/>
                  </a:lnTo>
                  <a:lnTo>
                    <a:pt x="529" y="104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8529023" y="2963129"/>
              <a:ext cx="1587" cy="5207"/>
            </a:xfrm>
            <a:custGeom>
              <a:rect b="b" l="l" r="r" t="t"/>
              <a:pathLst>
                <a:path extrusionOk="0" h="738" w="225">
                  <a:moveTo>
                    <a:pt x="1" y="1"/>
                  </a:moveTo>
                  <a:lnTo>
                    <a:pt x="17" y="737"/>
                  </a:lnTo>
                  <a:lnTo>
                    <a:pt x="81" y="689"/>
                  </a:lnTo>
                  <a:lnTo>
                    <a:pt x="129" y="641"/>
                  </a:lnTo>
                  <a:lnTo>
                    <a:pt x="177" y="561"/>
                  </a:lnTo>
                  <a:lnTo>
                    <a:pt x="209" y="497"/>
                  </a:lnTo>
                  <a:lnTo>
                    <a:pt x="225" y="417"/>
                  </a:lnTo>
                  <a:lnTo>
                    <a:pt x="225" y="337"/>
                  </a:lnTo>
                  <a:lnTo>
                    <a:pt x="209" y="257"/>
                  </a:lnTo>
                  <a:lnTo>
                    <a:pt x="193" y="193"/>
                  </a:lnTo>
                  <a:lnTo>
                    <a:pt x="145" y="113"/>
                  </a:lnTo>
                  <a:lnTo>
                    <a:pt x="81" y="65"/>
                  </a:lnTo>
                  <a:lnTo>
                    <a:pt x="1" y="1"/>
                  </a:lnTo>
                  <a:close/>
                </a:path>
              </a:pathLst>
            </a:custGeom>
            <a:solidFill>
              <a:srgbClr val="FFF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8529023" y="2963129"/>
              <a:ext cx="1587" cy="5207"/>
            </a:xfrm>
            <a:custGeom>
              <a:rect b="b" l="l" r="r" t="t"/>
              <a:pathLst>
                <a:path extrusionOk="0" fill="none" h="738" w="225">
                  <a:moveTo>
                    <a:pt x="1" y="1"/>
                  </a:moveTo>
                  <a:lnTo>
                    <a:pt x="1" y="1"/>
                  </a:lnTo>
                  <a:lnTo>
                    <a:pt x="17" y="737"/>
                  </a:lnTo>
                  <a:lnTo>
                    <a:pt x="17" y="737"/>
                  </a:lnTo>
                  <a:lnTo>
                    <a:pt x="81" y="689"/>
                  </a:lnTo>
                  <a:lnTo>
                    <a:pt x="129" y="641"/>
                  </a:lnTo>
                  <a:lnTo>
                    <a:pt x="129" y="641"/>
                  </a:lnTo>
                  <a:lnTo>
                    <a:pt x="177" y="561"/>
                  </a:lnTo>
                  <a:lnTo>
                    <a:pt x="209" y="497"/>
                  </a:lnTo>
                  <a:lnTo>
                    <a:pt x="225" y="417"/>
                  </a:lnTo>
                  <a:lnTo>
                    <a:pt x="225" y="337"/>
                  </a:lnTo>
                  <a:lnTo>
                    <a:pt x="209" y="257"/>
                  </a:lnTo>
                  <a:lnTo>
                    <a:pt x="193" y="193"/>
                  </a:lnTo>
                  <a:lnTo>
                    <a:pt x="145" y="113"/>
                  </a:lnTo>
                  <a:lnTo>
                    <a:pt x="81" y="65"/>
                  </a:lnTo>
                  <a:lnTo>
                    <a:pt x="81" y="65"/>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8506221" y="2959743"/>
              <a:ext cx="22922" cy="8932"/>
            </a:xfrm>
            <a:custGeom>
              <a:rect b="b" l="l" r="r" t="t"/>
              <a:pathLst>
                <a:path extrusionOk="0" h="1266" w="3249">
                  <a:moveTo>
                    <a:pt x="1713" y="1"/>
                  </a:moveTo>
                  <a:lnTo>
                    <a:pt x="1505" y="17"/>
                  </a:lnTo>
                  <a:lnTo>
                    <a:pt x="1280" y="33"/>
                  </a:lnTo>
                  <a:lnTo>
                    <a:pt x="1072" y="81"/>
                  </a:lnTo>
                  <a:lnTo>
                    <a:pt x="864" y="129"/>
                  </a:lnTo>
                  <a:lnTo>
                    <a:pt x="672" y="209"/>
                  </a:lnTo>
                  <a:lnTo>
                    <a:pt x="480" y="305"/>
                  </a:lnTo>
                  <a:lnTo>
                    <a:pt x="304" y="401"/>
                  </a:lnTo>
                  <a:lnTo>
                    <a:pt x="144" y="529"/>
                  </a:lnTo>
                  <a:lnTo>
                    <a:pt x="96" y="577"/>
                  </a:lnTo>
                  <a:lnTo>
                    <a:pt x="48" y="657"/>
                  </a:lnTo>
                  <a:lnTo>
                    <a:pt x="16" y="721"/>
                  </a:lnTo>
                  <a:lnTo>
                    <a:pt x="0" y="801"/>
                  </a:lnTo>
                  <a:lnTo>
                    <a:pt x="0" y="881"/>
                  </a:lnTo>
                  <a:lnTo>
                    <a:pt x="16" y="961"/>
                  </a:lnTo>
                  <a:lnTo>
                    <a:pt x="48" y="1025"/>
                  </a:lnTo>
                  <a:lnTo>
                    <a:pt x="96" y="1105"/>
                  </a:lnTo>
                  <a:lnTo>
                    <a:pt x="160" y="1169"/>
                  </a:lnTo>
                  <a:lnTo>
                    <a:pt x="240" y="1201"/>
                  </a:lnTo>
                  <a:lnTo>
                    <a:pt x="320" y="1233"/>
                  </a:lnTo>
                  <a:lnTo>
                    <a:pt x="416" y="1249"/>
                  </a:lnTo>
                  <a:lnTo>
                    <a:pt x="480" y="1233"/>
                  </a:lnTo>
                  <a:lnTo>
                    <a:pt x="544" y="1217"/>
                  </a:lnTo>
                  <a:lnTo>
                    <a:pt x="608" y="1185"/>
                  </a:lnTo>
                  <a:lnTo>
                    <a:pt x="672" y="1153"/>
                  </a:lnTo>
                  <a:lnTo>
                    <a:pt x="768" y="1073"/>
                  </a:lnTo>
                  <a:lnTo>
                    <a:pt x="896" y="1009"/>
                  </a:lnTo>
                  <a:lnTo>
                    <a:pt x="1008" y="945"/>
                  </a:lnTo>
                  <a:lnTo>
                    <a:pt x="1136" y="913"/>
                  </a:lnTo>
                  <a:lnTo>
                    <a:pt x="1280" y="865"/>
                  </a:lnTo>
                  <a:lnTo>
                    <a:pt x="1425" y="849"/>
                  </a:lnTo>
                  <a:lnTo>
                    <a:pt x="1569" y="833"/>
                  </a:lnTo>
                  <a:lnTo>
                    <a:pt x="1713" y="817"/>
                  </a:lnTo>
                  <a:lnTo>
                    <a:pt x="1873" y="833"/>
                  </a:lnTo>
                  <a:lnTo>
                    <a:pt x="2017" y="849"/>
                  </a:lnTo>
                  <a:lnTo>
                    <a:pt x="2161" y="865"/>
                  </a:lnTo>
                  <a:lnTo>
                    <a:pt x="2305" y="913"/>
                  </a:lnTo>
                  <a:lnTo>
                    <a:pt x="2449" y="961"/>
                  </a:lnTo>
                  <a:lnTo>
                    <a:pt x="2561" y="1009"/>
                  </a:lnTo>
                  <a:lnTo>
                    <a:pt x="2689" y="1089"/>
                  </a:lnTo>
                  <a:lnTo>
                    <a:pt x="2785" y="1169"/>
                  </a:lnTo>
                  <a:lnTo>
                    <a:pt x="2849" y="1201"/>
                  </a:lnTo>
                  <a:lnTo>
                    <a:pt x="2913" y="1233"/>
                  </a:lnTo>
                  <a:lnTo>
                    <a:pt x="2993" y="1249"/>
                  </a:lnTo>
                  <a:lnTo>
                    <a:pt x="3057" y="1265"/>
                  </a:lnTo>
                  <a:lnTo>
                    <a:pt x="3153" y="1249"/>
                  </a:lnTo>
                  <a:lnTo>
                    <a:pt x="3249" y="1217"/>
                  </a:lnTo>
                  <a:lnTo>
                    <a:pt x="3233" y="481"/>
                  </a:lnTo>
                  <a:lnTo>
                    <a:pt x="3073" y="369"/>
                  </a:lnTo>
                  <a:lnTo>
                    <a:pt x="2913" y="273"/>
                  </a:lnTo>
                  <a:lnTo>
                    <a:pt x="2721" y="193"/>
                  </a:lnTo>
                  <a:lnTo>
                    <a:pt x="2529" y="129"/>
                  </a:lnTo>
                  <a:lnTo>
                    <a:pt x="2337" y="81"/>
                  </a:lnTo>
                  <a:lnTo>
                    <a:pt x="2129" y="33"/>
                  </a:lnTo>
                  <a:lnTo>
                    <a:pt x="1921" y="17"/>
                  </a:lnTo>
                  <a:lnTo>
                    <a:pt x="17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8455871" y="2959630"/>
              <a:ext cx="30605" cy="9835"/>
            </a:xfrm>
            <a:custGeom>
              <a:rect b="b" l="l" r="r" t="t"/>
              <a:pathLst>
                <a:path extrusionOk="0" h="1394" w="4338">
                  <a:moveTo>
                    <a:pt x="2401" y="1"/>
                  </a:moveTo>
                  <a:lnTo>
                    <a:pt x="2081" y="17"/>
                  </a:lnTo>
                  <a:lnTo>
                    <a:pt x="1761" y="49"/>
                  </a:lnTo>
                  <a:lnTo>
                    <a:pt x="1441" y="97"/>
                  </a:lnTo>
                  <a:lnTo>
                    <a:pt x="1153" y="177"/>
                  </a:lnTo>
                  <a:lnTo>
                    <a:pt x="865" y="273"/>
                  </a:lnTo>
                  <a:lnTo>
                    <a:pt x="593" y="385"/>
                  </a:lnTo>
                  <a:lnTo>
                    <a:pt x="369" y="513"/>
                  </a:lnTo>
                  <a:lnTo>
                    <a:pt x="145" y="673"/>
                  </a:lnTo>
                  <a:lnTo>
                    <a:pt x="97" y="721"/>
                  </a:lnTo>
                  <a:lnTo>
                    <a:pt x="49" y="801"/>
                  </a:lnTo>
                  <a:lnTo>
                    <a:pt x="17" y="865"/>
                  </a:lnTo>
                  <a:lnTo>
                    <a:pt x="1" y="945"/>
                  </a:lnTo>
                  <a:lnTo>
                    <a:pt x="17" y="1025"/>
                  </a:lnTo>
                  <a:lnTo>
                    <a:pt x="17" y="1105"/>
                  </a:lnTo>
                  <a:lnTo>
                    <a:pt x="49" y="1169"/>
                  </a:lnTo>
                  <a:lnTo>
                    <a:pt x="97" y="1249"/>
                  </a:lnTo>
                  <a:lnTo>
                    <a:pt x="177" y="1313"/>
                  </a:lnTo>
                  <a:lnTo>
                    <a:pt x="241" y="1345"/>
                  </a:lnTo>
                  <a:lnTo>
                    <a:pt x="321" y="1377"/>
                  </a:lnTo>
                  <a:lnTo>
                    <a:pt x="417" y="1393"/>
                  </a:lnTo>
                  <a:lnTo>
                    <a:pt x="481" y="1377"/>
                  </a:lnTo>
                  <a:lnTo>
                    <a:pt x="545" y="1361"/>
                  </a:lnTo>
                  <a:lnTo>
                    <a:pt x="625" y="1329"/>
                  </a:lnTo>
                  <a:lnTo>
                    <a:pt x="673" y="1297"/>
                  </a:lnTo>
                  <a:lnTo>
                    <a:pt x="833" y="1185"/>
                  </a:lnTo>
                  <a:lnTo>
                    <a:pt x="1009" y="1089"/>
                  </a:lnTo>
                  <a:lnTo>
                    <a:pt x="1201" y="1009"/>
                  </a:lnTo>
                  <a:lnTo>
                    <a:pt x="1425" y="945"/>
                  </a:lnTo>
                  <a:lnTo>
                    <a:pt x="1665" y="881"/>
                  </a:lnTo>
                  <a:lnTo>
                    <a:pt x="1905" y="849"/>
                  </a:lnTo>
                  <a:lnTo>
                    <a:pt x="2145" y="833"/>
                  </a:lnTo>
                  <a:lnTo>
                    <a:pt x="2385" y="817"/>
                  </a:lnTo>
                  <a:lnTo>
                    <a:pt x="2769" y="833"/>
                  </a:lnTo>
                  <a:lnTo>
                    <a:pt x="2945" y="865"/>
                  </a:lnTo>
                  <a:lnTo>
                    <a:pt x="3121" y="897"/>
                  </a:lnTo>
                  <a:lnTo>
                    <a:pt x="3281" y="929"/>
                  </a:lnTo>
                  <a:lnTo>
                    <a:pt x="3441" y="993"/>
                  </a:lnTo>
                  <a:lnTo>
                    <a:pt x="3585" y="1041"/>
                  </a:lnTo>
                  <a:lnTo>
                    <a:pt x="3713" y="1121"/>
                  </a:lnTo>
                  <a:lnTo>
                    <a:pt x="3809" y="1169"/>
                  </a:lnTo>
                  <a:lnTo>
                    <a:pt x="3921" y="1185"/>
                  </a:lnTo>
                  <a:lnTo>
                    <a:pt x="4033" y="1169"/>
                  </a:lnTo>
                  <a:lnTo>
                    <a:pt x="4113" y="1137"/>
                  </a:lnTo>
                  <a:lnTo>
                    <a:pt x="4209" y="1073"/>
                  </a:lnTo>
                  <a:lnTo>
                    <a:pt x="4273" y="993"/>
                  </a:lnTo>
                  <a:lnTo>
                    <a:pt x="4305" y="913"/>
                  </a:lnTo>
                  <a:lnTo>
                    <a:pt x="4337" y="849"/>
                  </a:lnTo>
                  <a:lnTo>
                    <a:pt x="4337" y="769"/>
                  </a:lnTo>
                  <a:lnTo>
                    <a:pt x="4321" y="689"/>
                  </a:lnTo>
                  <a:lnTo>
                    <a:pt x="4305" y="609"/>
                  </a:lnTo>
                  <a:lnTo>
                    <a:pt x="4257" y="545"/>
                  </a:lnTo>
                  <a:lnTo>
                    <a:pt x="4209" y="481"/>
                  </a:lnTo>
                  <a:lnTo>
                    <a:pt x="4145" y="433"/>
                  </a:lnTo>
                  <a:lnTo>
                    <a:pt x="3969" y="337"/>
                  </a:lnTo>
                  <a:lnTo>
                    <a:pt x="3777" y="241"/>
                  </a:lnTo>
                  <a:lnTo>
                    <a:pt x="3569" y="177"/>
                  </a:lnTo>
                  <a:lnTo>
                    <a:pt x="3345" y="113"/>
                  </a:lnTo>
                  <a:lnTo>
                    <a:pt x="3121" y="65"/>
                  </a:lnTo>
                  <a:lnTo>
                    <a:pt x="2881" y="33"/>
                  </a:lnTo>
                  <a:lnTo>
                    <a:pt x="2641" y="17"/>
                  </a:lnTo>
                  <a:lnTo>
                    <a:pt x="24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8483759" y="2973747"/>
              <a:ext cx="22583" cy="40870"/>
            </a:xfrm>
            <a:custGeom>
              <a:rect b="b" l="l" r="r" t="t"/>
              <a:pathLst>
                <a:path extrusionOk="0" h="5793" w="3201">
                  <a:moveTo>
                    <a:pt x="0" y="5600"/>
                  </a:moveTo>
                  <a:lnTo>
                    <a:pt x="0" y="5600"/>
                  </a:lnTo>
                  <a:lnTo>
                    <a:pt x="352" y="5568"/>
                  </a:lnTo>
                  <a:lnTo>
                    <a:pt x="656" y="5520"/>
                  </a:lnTo>
                  <a:lnTo>
                    <a:pt x="944" y="5456"/>
                  </a:lnTo>
                  <a:lnTo>
                    <a:pt x="1184" y="5376"/>
                  </a:lnTo>
                  <a:lnTo>
                    <a:pt x="1424" y="5296"/>
                  </a:lnTo>
                  <a:lnTo>
                    <a:pt x="1632" y="5184"/>
                  </a:lnTo>
                  <a:lnTo>
                    <a:pt x="1808" y="5072"/>
                  </a:lnTo>
                  <a:lnTo>
                    <a:pt x="1968" y="4944"/>
                  </a:lnTo>
                  <a:lnTo>
                    <a:pt x="2112" y="4800"/>
                  </a:lnTo>
                  <a:lnTo>
                    <a:pt x="2224" y="4640"/>
                  </a:lnTo>
                  <a:lnTo>
                    <a:pt x="2336" y="4480"/>
                  </a:lnTo>
                  <a:lnTo>
                    <a:pt x="2416" y="4304"/>
                  </a:lnTo>
                  <a:lnTo>
                    <a:pt x="2480" y="4128"/>
                  </a:lnTo>
                  <a:lnTo>
                    <a:pt x="2528" y="3952"/>
                  </a:lnTo>
                  <a:lnTo>
                    <a:pt x="2560" y="3744"/>
                  </a:lnTo>
                  <a:lnTo>
                    <a:pt x="2576" y="3552"/>
                  </a:lnTo>
                  <a:lnTo>
                    <a:pt x="2592" y="3344"/>
                  </a:lnTo>
                  <a:lnTo>
                    <a:pt x="2592" y="3136"/>
                  </a:lnTo>
                  <a:lnTo>
                    <a:pt x="2560" y="2688"/>
                  </a:lnTo>
                  <a:lnTo>
                    <a:pt x="2480" y="2240"/>
                  </a:lnTo>
                  <a:lnTo>
                    <a:pt x="2400" y="1792"/>
                  </a:lnTo>
                  <a:lnTo>
                    <a:pt x="2288" y="1328"/>
                  </a:lnTo>
                  <a:lnTo>
                    <a:pt x="2176" y="880"/>
                  </a:lnTo>
                  <a:lnTo>
                    <a:pt x="1952" y="0"/>
                  </a:lnTo>
                  <a:lnTo>
                    <a:pt x="1952" y="0"/>
                  </a:lnTo>
                  <a:lnTo>
                    <a:pt x="2288" y="752"/>
                  </a:lnTo>
                  <a:lnTo>
                    <a:pt x="2576" y="1456"/>
                  </a:lnTo>
                  <a:lnTo>
                    <a:pt x="2816" y="2112"/>
                  </a:lnTo>
                  <a:lnTo>
                    <a:pt x="2928" y="2432"/>
                  </a:lnTo>
                  <a:lnTo>
                    <a:pt x="3008" y="2736"/>
                  </a:lnTo>
                  <a:lnTo>
                    <a:pt x="3072" y="3024"/>
                  </a:lnTo>
                  <a:lnTo>
                    <a:pt x="3136" y="3296"/>
                  </a:lnTo>
                  <a:lnTo>
                    <a:pt x="3168" y="3568"/>
                  </a:lnTo>
                  <a:lnTo>
                    <a:pt x="3200" y="3808"/>
                  </a:lnTo>
                  <a:lnTo>
                    <a:pt x="3200" y="4048"/>
                  </a:lnTo>
                  <a:lnTo>
                    <a:pt x="3200" y="4272"/>
                  </a:lnTo>
                  <a:lnTo>
                    <a:pt x="3184" y="4480"/>
                  </a:lnTo>
                  <a:lnTo>
                    <a:pt x="3136" y="4688"/>
                  </a:lnTo>
                  <a:lnTo>
                    <a:pt x="3088" y="4864"/>
                  </a:lnTo>
                  <a:lnTo>
                    <a:pt x="3008" y="5024"/>
                  </a:lnTo>
                  <a:lnTo>
                    <a:pt x="2912" y="5184"/>
                  </a:lnTo>
                  <a:lnTo>
                    <a:pt x="2816" y="5312"/>
                  </a:lnTo>
                  <a:lnTo>
                    <a:pt x="2688" y="5424"/>
                  </a:lnTo>
                  <a:lnTo>
                    <a:pt x="2544" y="5536"/>
                  </a:lnTo>
                  <a:lnTo>
                    <a:pt x="2368" y="5616"/>
                  </a:lnTo>
                  <a:lnTo>
                    <a:pt x="2192" y="5696"/>
                  </a:lnTo>
                  <a:lnTo>
                    <a:pt x="1984" y="5744"/>
                  </a:lnTo>
                  <a:lnTo>
                    <a:pt x="1760" y="5776"/>
                  </a:lnTo>
                  <a:lnTo>
                    <a:pt x="1520" y="5792"/>
                  </a:lnTo>
                  <a:lnTo>
                    <a:pt x="1264" y="5792"/>
                  </a:lnTo>
                  <a:lnTo>
                    <a:pt x="976" y="5776"/>
                  </a:lnTo>
                  <a:lnTo>
                    <a:pt x="672" y="5728"/>
                  </a:lnTo>
                  <a:lnTo>
                    <a:pt x="352" y="5680"/>
                  </a:lnTo>
                  <a:lnTo>
                    <a:pt x="0" y="5600"/>
                  </a:lnTo>
                  <a:lnTo>
                    <a:pt x="0" y="5600"/>
                  </a:lnTo>
                  <a:close/>
                </a:path>
              </a:pathLst>
            </a:custGeom>
            <a:solidFill>
              <a:srgbClr val="E8A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8468407" y="3025218"/>
              <a:ext cx="39064" cy="7457"/>
            </a:xfrm>
            <a:custGeom>
              <a:rect b="b" l="l" r="r" t="t"/>
              <a:pathLst>
                <a:path extrusionOk="0" h="1057" w="5537">
                  <a:moveTo>
                    <a:pt x="0" y="97"/>
                  </a:moveTo>
                  <a:lnTo>
                    <a:pt x="0" y="97"/>
                  </a:lnTo>
                  <a:lnTo>
                    <a:pt x="320" y="145"/>
                  </a:lnTo>
                  <a:lnTo>
                    <a:pt x="640" y="209"/>
                  </a:lnTo>
                  <a:lnTo>
                    <a:pt x="976" y="241"/>
                  </a:lnTo>
                  <a:lnTo>
                    <a:pt x="1328" y="289"/>
                  </a:lnTo>
                  <a:lnTo>
                    <a:pt x="2080" y="321"/>
                  </a:lnTo>
                  <a:lnTo>
                    <a:pt x="2832" y="337"/>
                  </a:lnTo>
                  <a:lnTo>
                    <a:pt x="3584" y="305"/>
                  </a:lnTo>
                  <a:lnTo>
                    <a:pt x="3952" y="273"/>
                  </a:lnTo>
                  <a:lnTo>
                    <a:pt x="4304" y="241"/>
                  </a:lnTo>
                  <a:lnTo>
                    <a:pt x="4640" y="193"/>
                  </a:lnTo>
                  <a:lnTo>
                    <a:pt x="4960" y="145"/>
                  </a:lnTo>
                  <a:lnTo>
                    <a:pt x="5264" y="81"/>
                  </a:lnTo>
                  <a:lnTo>
                    <a:pt x="5536" y="1"/>
                  </a:lnTo>
                  <a:lnTo>
                    <a:pt x="5536" y="1"/>
                  </a:lnTo>
                  <a:lnTo>
                    <a:pt x="5472" y="129"/>
                  </a:lnTo>
                  <a:lnTo>
                    <a:pt x="5392" y="257"/>
                  </a:lnTo>
                  <a:lnTo>
                    <a:pt x="5280" y="369"/>
                  </a:lnTo>
                  <a:lnTo>
                    <a:pt x="5152" y="481"/>
                  </a:lnTo>
                  <a:lnTo>
                    <a:pt x="5008" y="577"/>
                  </a:lnTo>
                  <a:lnTo>
                    <a:pt x="4848" y="657"/>
                  </a:lnTo>
                  <a:lnTo>
                    <a:pt x="4688" y="737"/>
                  </a:lnTo>
                  <a:lnTo>
                    <a:pt x="4496" y="817"/>
                  </a:lnTo>
                  <a:lnTo>
                    <a:pt x="4304" y="865"/>
                  </a:lnTo>
                  <a:lnTo>
                    <a:pt x="4096" y="929"/>
                  </a:lnTo>
                  <a:lnTo>
                    <a:pt x="3872" y="961"/>
                  </a:lnTo>
                  <a:lnTo>
                    <a:pt x="3664" y="1009"/>
                  </a:lnTo>
                  <a:lnTo>
                    <a:pt x="3200" y="1041"/>
                  </a:lnTo>
                  <a:lnTo>
                    <a:pt x="2736" y="1057"/>
                  </a:lnTo>
                  <a:lnTo>
                    <a:pt x="2272" y="1041"/>
                  </a:lnTo>
                  <a:lnTo>
                    <a:pt x="1808" y="993"/>
                  </a:lnTo>
                  <a:lnTo>
                    <a:pt x="1376" y="913"/>
                  </a:lnTo>
                  <a:lnTo>
                    <a:pt x="1184" y="849"/>
                  </a:lnTo>
                  <a:lnTo>
                    <a:pt x="992" y="801"/>
                  </a:lnTo>
                  <a:lnTo>
                    <a:pt x="816" y="737"/>
                  </a:lnTo>
                  <a:lnTo>
                    <a:pt x="640" y="657"/>
                  </a:lnTo>
                  <a:lnTo>
                    <a:pt x="496" y="577"/>
                  </a:lnTo>
                  <a:lnTo>
                    <a:pt x="352" y="497"/>
                  </a:lnTo>
                  <a:lnTo>
                    <a:pt x="240" y="401"/>
                  </a:lnTo>
                  <a:lnTo>
                    <a:pt x="144" y="305"/>
                  </a:lnTo>
                  <a:lnTo>
                    <a:pt x="64" y="193"/>
                  </a:lnTo>
                  <a:lnTo>
                    <a:pt x="0" y="97"/>
                  </a:lnTo>
                  <a:lnTo>
                    <a:pt x="0" y="9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24"/>
          <p:cNvSpPr txBox="1"/>
          <p:nvPr/>
        </p:nvSpPr>
        <p:spPr>
          <a:xfrm>
            <a:off x="4648025" y="1404825"/>
            <a:ext cx="3782700" cy="8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0">
                <a:solidFill>
                  <a:schemeClr val="dk1"/>
                </a:solidFill>
                <a:highlight>
                  <a:schemeClr val="lt1"/>
                </a:highlight>
                <a:latin typeface="Staatliches"/>
                <a:ea typeface="Staatliches"/>
                <a:cs typeface="Staatliches"/>
                <a:sym typeface="Staatliches"/>
              </a:rPr>
              <a:t>THANKS</a:t>
            </a:r>
            <a:endParaRPr sz="9000">
              <a:solidFill>
                <a:schemeClr val="dk1"/>
              </a:solidFill>
              <a:highlight>
                <a:schemeClr val="lt1"/>
              </a:highlight>
              <a:latin typeface="Staatliches"/>
              <a:ea typeface="Staatliches"/>
              <a:cs typeface="Staatliches"/>
              <a:sym typeface="Staatliches"/>
            </a:endParaRPr>
          </a:p>
        </p:txBody>
      </p:sp>
      <p:sp>
        <p:nvSpPr>
          <p:cNvPr id="642" name="Google Shape;642;p24"/>
          <p:cNvSpPr txBox="1"/>
          <p:nvPr/>
        </p:nvSpPr>
        <p:spPr>
          <a:xfrm>
            <a:off x="4648025" y="2425875"/>
            <a:ext cx="3782700" cy="82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highlight>
                  <a:schemeClr val="dk1"/>
                </a:highlight>
                <a:latin typeface="Montserrat"/>
                <a:ea typeface="Montserrat"/>
                <a:cs typeface="Montserrat"/>
                <a:sym typeface="Montserrat"/>
              </a:rPr>
              <a:t>Do you have any questions?</a:t>
            </a:r>
            <a:endParaRPr>
              <a:solidFill>
                <a:srgbClr val="FFFFFF"/>
              </a:solidFill>
              <a:highlight>
                <a:schemeClr val="dk1"/>
              </a:highlight>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highlight>
                <a:schemeClr val="dk1"/>
              </a:highlight>
              <a:latin typeface="Montserrat"/>
              <a:ea typeface="Montserrat"/>
              <a:cs typeface="Montserrat"/>
              <a:sym typeface="Montserrat"/>
            </a:endParaRPr>
          </a:p>
        </p:txBody>
      </p:sp>
      <p:sp>
        <p:nvSpPr>
          <p:cNvPr id="643" name="Google Shape;643;p24"/>
          <p:cNvSpPr/>
          <p:nvPr/>
        </p:nvSpPr>
        <p:spPr>
          <a:xfrm>
            <a:off x="0" y="1933300"/>
            <a:ext cx="4734000" cy="74100"/>
          </a:xfrm>
          <a:prstGeom prst="rect">
            <a:avLst/>
          </a:pr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txBox="1"/>
          <p:nvPr>
            <p:ph type="title"/>
          </p:nvPr>
        </p:nvSpPr>
        <p:spPr>
          <a:xfrm>
            <a:off x="3981550" y="3396525"/>
            <a:ext cx="3994500" cy="371400"/>
          </a:xfrm>
          <a:prstGeom prst="rect">
            <a:avLst/>
          </a:prstGeom>
        </p:spPr>
        <p:txBody>
          <a:bodyPr anchorCtr="0" anchor="ctr" bIns="91425" lIns="91425" spcFirstLastPara="1" rIns="91425" wrap="square" tIns="91425">
            <a:noAutofit/>
          </a:bodyPr>
          <a:lstStyle/>
          <a:p>
            <a:pPr indent="-344170" lvl="0" marL="457200" rtl="0" algn="ctr">
              <a:spcBef>
                <a:spcPts val="0"/>
              </a:spcBef>
              <a:spcAft>
                <a:spcPts val="0"/>
              </a:spcAft>
              <a:buSzPts val="1820"/>
              <a:buChar char="-"/>
            </a:pPr>
            <a:r>
              <a:rPr lang="en" sz="1820"/>
              <a:t>Suryansh Chauhan, Cary Martin</a:t>
            </a:r>
            <a:endParaRPr sz="18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p:nvPr/>
        </p:nvSpPr>
        <p:spPr>
          <a:xfrm>
            <a:off x="3420300" y="1534350"/>
            <a:ext cx="2303400" cy="2303400"/>
          </a:xfrm>
          <a:prstGeom prst="ellipse">
            <a:avLst/>
          </a:prstGeom>
          <a:solidFill>
            <a:srgbClr val="FAD902">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457200" y="1020900"/>
            <a:ext cx="1584900" cy="1336224"/>
            <a:chOff x="457200" y="1020900"/>
            <a:chExt cx="1584900" cy="1336224"/>
          </a:xfrm>
        </p:grpSpPr>
        <p:sp>
          <p:nvSpPr>
            <p:cNvPr id="86" name="Google Shape;86;p14"/>
            <p:cNvSpPr txBox="1"/>
            <p:nvPr/>
          </p:nvSpPr>
          <p:spPr>
            <a:xfrm>
              <a:off x="457200" y="1504075"/>
              <a:ext cx="1584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What are you interested in? </a:t>
              </a:r>
              <a:endParaRPr b="1" sz="1800">
                <a:solidFill>
                  <a:schemeClr val="dk1"/>
                </a:solidFill>
                <a:latin typeface="Fira Sans Extra Condensed"/>
                <a:ea typeface="Fira Sans Extra Condensed"/>
                <a:cs typeface="Fira Sans Extra Condensed"/>
                <a:sym typeface="Fira Sans Extra Condensed"/>
              </a:endParaRPr>
            </a:p>
          </p:txBody>
        </p:sp>
        <p:sp>
          <p:nvSpPr>
            <p:cNvPr id="87" name="Google Shape;87;p14"/>
            <p:cNvSpPr txBox="1"/>
            <p:nvPr/>
          </p:nvSpPr>
          <p:spPr>
            <a:xfrm>
              <a:off x="457200" y="1842324"/>
              <a:ext cx="15849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88" name="Google Shape;88;p14"/>
            <p:cNvSpPr txBox="1"/>
            <p:nvPr/>
          </p:nvSpPr>
          <p:spPr>
            <a:xfrm>
              <a:off x="457200" y="1020900"/>
              <a:ext cx="9786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Fira Sans Extra Condensed"/>
                  <a:ea typeface="Fira Sans Extra Condensed"/>
                  <a:cs typeface="Fira Sans Extra Condensed"/>
                  <a:sym typeface="Fira Sans Extra Condensed"/>
                </a:rPr>
                <a:t>30%</a:t>
              </a:r>
              <a:endParaRPr b="1" sz="2400">
                <a:solidFill>
                  <a:schemeClr val="accent2"/>
                </a:solidFill>
                <a:latin typeface="Fira Sans Extra Condensed"/>
                <a:ea typeface="Fira Sans Extra Condensed"/>
                <a:cs typeface="Fira Sans Extra Condensed"/>
                <a:sym typeface="Fira Sans Extra Condensed"/>
              </a:endParaRPr>
            </a:p>
          </p:txBody>
        </p:sp>
      </p:grpSp>
      <p:grpSp>
        <p:nvGrpSpPr>
          <p:cNvPr id="89" name="Google Shape;89;p14"/>
          <p:cNvGrpSpPr/>
          <p:nvPr/>
        </p:nvGrpSpPr>
        <p:grpSpPr>
          <a:xfrm>
            <a:off x="457200" y="3078325"/>
            <a:ext cx="1584900" cy="1324650"/>
            <a:chOff x="457200" y="3078325"/>
            <a:chExt cx="1584900" cy="1324650"/>
          </a:xfrm>
        </p:grpSpPr>
        <p:sp>
          <p:nvSpPr>
            <p:cNvPr id="90" name="Google Shape;90;p14"/>
            <p:cNvSpPr txBox="1"/>
            <p:nvPr/>
          </p:nvSpPr>
          <p:spPr>
            <a:xfrm>
              <a:off x="457200" y="3549925"/>
              <a:ext cx="1584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What are your biggest priorities</a:t>
              </a:r>
              <a:endParaRPr b="1" sz="1800">
                <a:solidFill>
                  <a:schemeClr val="dk1"/>
                </a:solidFill>
                <a:latin typeface="Fira Sans Extra Condensed"/>
                <a:ea typeface="Fira Sans Extra Condensed"/>
                <a:cs typeface="Fira Sans Extra Condensed"/>
                <a:sym typeface="Fira Sans Extra Condensed"/>
              </a:endParaRPr>
            </a:p>
          </p:txBody>
        </p:sp>
        <p:sp>
          <p:nvSpPr>
            <p:cNvPr id="91" name="Google Shape;91;p14"/>
            <p:cNvSpPr txBox="1"/>
            <p:nvPr/>
          </p:nvSpPr>
          <p:spPr>
            <a:xfrm>
              <a:off x="457200" y="3888175"/>
              <a:ext cx="15849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2" name="Google Shape;92;p14"/>
            <p:cNvSpPr txBox="1"/>
            <p:nvPr/>
          </p:nvSpPr>
          <p:spPr>
            <a:xfrm>
              <a:off x="457200" y="3078325"/>
              <a:ext cx="9786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Fira Sans Extra Condensed"/>
                  <a:ea typeface="Fira Sans Extra Condensed"/>
                  <a:cs typeface="Fira Sans Extra Condensed"/>
                  <a:sym typeface="Fira Sans Extra Condensed"/>
                </a:rPr>
                <a:t>30</a:t>
              </a:r>
              <a:r>
                <a:rPr b="1" lang="en" sz="2400">
                  <a:solidFill>
                    <a:schemeClr val="accent4"/>
                  </a:solidFill>
                  <a:latin typeface="Fira Sans Extra Condensed"/>
                  <a:ea typeface="Fira Sans Extra Condensed"/>
                  <a:cs typeface="Fira Sans Extra Condensed"/>
                  <a:sym typeface="Fira Sans Extra Condensed"/>
                </a:rPr>
                <a:t>%</a:t>
              </a:r>
              <a:endParaRPr b="1" sz="2400">
                <a:solidFill>
                  <a:schemeClr val="accent4"/>
                </a:solidFill>
                <a:latin typeface="Fira Sans Extra Condensed"/>
                <a:ea typeface="Fira Sans Extra Condensed"/>
                <a:cs typeface="Fira Sans Extra Condensed"/>
                <a:sym typeface="Fira Sans Extra Condensed"/>
              </a:endParaRPr>
            </a:p>
          </p:txBody>
        </p:sp>
      </p:grpSp>
      <p:grpSp>
        <p:nvGrpSpPr>
          <p:cNvPr id="93" name="Google Shape;93;p14"/>
          <p:cNvGrpSpPr/>
          <p:nvPr/>
        </p:nvGrpSpPr>
        <p:grpSpPr>
          <a:xfrm>
            <a:off x="7269099" y="2985550"/>
            <a:ext cx="1584901" cy="1324674"/>
            <a:chOff x="7101899" y="1020900"/>
            <a:chExt cx="1584901" cy="1324674"/>
          </a:xfrm>
        </p:grpSpPr>
        <p:sp>
          <p:nvSpPr>
            <p:cNvPr id="94" name="Google Shape;94;p14"/>
            <p:cNvSpPr txBox="1"/>
            <p:nvPr/>
          </p:nvSpPr>
          <p:spPr>
            <a:xfrm>
              <a:off x="7101899" y="1492525"/>
              <a:ext cx="1584900" cy="32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What are you good at?</a:t>
              </a:r>
              <a:endParaRPr b="1" sz="1800">
                <a:solidFill>
                  <a:schemeClr val="dk1"/>
                </a:solidFill>
                <a:latin typeface="Fira Sans Extra Condensed"/>
                <a:ea typeface="Fira Sans Extra Condensed"/>
                <a:cs typeface="Fira Sans Extra Condensed"/>
                <a:sym typeface="Fira Sans Extra Condensed"/>
              </a:endParaRPr>
            </a:p>
          </p:txBody>
        </p:sp>
        <p:sp>
          <p:nvSpPr>
            <p:cNvPr id="95" name="Google Shape;95;p14"/>
            <p:cNvSpPr txBox="1"/>
            <p:nvPr/>
          </p:nvSpPr>
          <p:spPr>
            <a:xfrm>
              <a:off x="7101900" y="1830774"/>
              <a:ext cx="1584900" cy="51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dk1"/>
                </a:solidFill>
                <a:latin typeface="Roboto"/>
                <a:ea typeface="Roboto"/>
                <a:cs typeface="Roboto"/>
                <a:sym typeface="Roboto"/>
              </a:endParaRPr>
            </a:p>
          </p:txBody>
        </p:sp>
        <p:sp>
          <p:nvSpPr>
            <p:cNvPr id="96" name="Google Shape;96;p14"/>
            <p:cNvSpPr txBox="1"/>
            <p:nvPr/>
          </p:nvSpPr>
          <p:spPr>
            <a:xfrm>
              <a:off x="7708200" y="1020900"/>
              <a:ext cx="978600" cy="47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chemeClr val="accent5"/>
                  </a:solidFill>
                  <a:latin typeface="Fira Sans Extra Condensed"/>
                  <a:ea typeface="Fira Sans Extra Condensed"/>
                  <a:cs typeface="Fira Sans Extra Condensed"/>
                  <a:sym typeface="Fira Sans Extra Condensed"/>
                </a:rPr>
                <a:t>10</a:t>
              </a:r>
              <a:r>
                <a:rPr b="1" lang="en" sz="2400">
                  <a:solidFill>
                    <a:schemeClr val="accent5"/>
                  </a:solidFill>
                  <a:latin typeface="Fira Sans Extra Condensed"/>
                  <a:ea typeface="Fira Sans Extra Condensed"/>
                  <a:cs typeface="Fira Sans Extra Condensed"/>
                  <a:sym typeface="Fira Sans Extra Condensed"/>
                </a:rPr>
                <a:t>%</a:t>
              </a:r>
              <a:endParaRPr b="1" sz="2400">
                <a:solidFill>
                  <a:schemeClr val="accent5"/>
                </a:solidFill>
                <a:latin typeface="Fira Sans Extra Condensed"/>
                <a:ea typeface="Fira Sans Extra Condensed"/>
                <a:cs typeface="Fira Sans Extra Condensed"/>
                <a:sym typeface="Fira Sans Extra Condensed"/>
              </a:endParaRPr>
            </a:p>
          </p:txBody>
        </p:sp>
      </p:grpSp>
      <p:grpSp>
        <p:nvGrpSpPr>
          <p:cNvPr id="97" name="Google Shape;97;p14"/>
          <p:cNvGrpSpPr/>
          <p:nvPr/>
        </p:nvGrpSpPr>
        <p:grpSpPr>
          <a:xfrm>
            <a:off x="7269099" y="904675"/>
            <a:ext cx="1584901" cy="1324650"/>
            <a:chOff x="7101899" y="3078325"/>
            <a:chExt cx="1584901" cy="1324650"/>
          </a:xfrm>
        </p:grpSpPr>
        <p:sp>
          <p:nvSpPr>
            <p:cNvPr id="98" name="Google Shape;98;p14"/>
            <p:cNvSpPr txBox="1"/>
            <p:nvPr/>
          </p:nvSpPr>
          <p:spPr>
            <a:xfrm>
              <a:off x="7101899" y="3549925"/>
              <a:ext cx="1584900" cy="32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What are the highest paying fields?</a:t>
              </a:r>
              <a:endParaRPr b="1" sz="1800">
                <a:solidFill>
                  <a:schemeClr val="dk1"/>
                </a:solidFill>
                <a:latin typeface="Fira Sans Extra Condensed"/>
                <a:ea typeface="Fira Sans Extra Condensed"/>
                <a:cs typeface="Fira Sans Extra Condensed"/>
                <a:sym typeface="Fira Sans Extra Condensed"/>
              </a:endParaRPr>
            </a:p>
          </p:txBody>
        </p:sp>
        <p:sp>
          <p:nvSpPr>
            <p:cNvPr id="99" name="Google Shape;99;p14"/>
            <p:cNvSpPr txBox="1"/>
            <p:nvPr/>
          </p:nvSpPr>
          <p:spPr>
            <a:xfrm>
              <a:off x="7101900" y="3888175"/>
              <a:ext cx="1584900" cy="5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00" name="Google Shape;100;p14"/>
            <p:cNvSpPr txBox="1"/>
            <p:nvPr/>
          </p:nvSpPr>
          <p:spPr>
            <a:xfrm>
              <a:off x="7708200" y="3078325"/>
              <a:ext cx="978600" cy="47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chemeClr val="accent3"/>
                  </a:solidFill>
                  <a:highlight>
                    <a:schemeClr val="lt1"/>
                  </a:highlight>
                  <a:latin typeface="Fira Sans Extra Condensed"/>
                  <a:ea typeface="Fira Sans Extra Condensed"/>
                  <a:cs typeface="Fira Sans Extra Condensed"/>
                  <a:sym typeface="Fira Sans Extra Condensed"/>
                </a:rPr>
                <a:t>2</a:t>
              </a:r>
              <a:r>
                <a:rPr b="1" lang="en" sz="2400">
                  <a:solidFill>
                    <a:schemeClr val="accent3"/>
                  </a:solidFill>
                  <a:highlight>
                    <a:schemeClr val="lt1"/>
                  </a:highlight>
                  <a:latin typeface="Fira Sans Extra Condensed"/>
                  <a:ea typeface="Fira Sans Extra Condensed"/>
                  <a:cs typeface="Fira Sans Extra Condensed"/>
                  <a:sym typeface="Fira Sans Extra Condensed"/>
                </a:rPr>
                <a:t>0%</a:t>
              </a:r>
              <a:endParaRPr b="1" sz="2400">
                <a:solidFill>
                  <a:schemeClr val="accent3"/>
                </a:solidFill>
                <a:highlight>
                  <a:schemeClr val="lt1"/>
                </a:highlight>
                <a:latin typeface="Fira Sans Extra Condensed"/>
                <a:ea typeface="Fira Sans Extra Condensed"/>
                <a:cs typeface="Fira Sans Extra Condensed"/>
                <a:sym typeface="Fira Sans Extra Condensed"/>
              </a:endParaRPr>
            </a:p>
          </p:txBody>
        </p:sp>
      </p:grpSp>
      <p:grpSp>
        <p:nvGrpSpPr>
          <p:cNvPr id="101" name="Google Shape;101;p14"/>
          <p:cNvGrpSpPr/>
          <p:nvPr/>
        </p:nvGrpSpPr>
        <p:grpSpPr>
          <a:xfrm>
            <a:off x="2118300" y="1186950"/>
            <a:ext cx="940800" cy="940800"/>
            <a:chOff x="2985700" y="1473700"/>
            <a:chExt cx="940800" cy="940800"/>
          </a:xfrm>
        </p:grpSpPr>
        <p:sp>
          <p:nvSpPr>
            <p:cNvPr id="102" name="Google Shape;102;p14"/>
            <p:cNvSpPr/>
            <p:nvPr/>
          </p:nvSpPr>
          <p:spPr>
            <a:xfrm>
              <a:off x="2985700" y="1473700"/>
              <a:ext cx="940800" cy="940800"/>
            </a:xfrm>
            <a:prstGeom prst="donut">
              <a:avLst>
                <a:gd fmla="val 25000" name="adj"/>
              </a:avLst>
            </a:prstGeom>
            <a:solidFill>
              <a:srgbClr val="F7AA4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985700" y="1473700"/>
              <a:ext cx="940800" cy="940800"/>
            </a:xfrm>
            <a:prstGeom prst="blockArc">
              <a:avLst>
                <a:gd fmla="val 15970472" name="adj1"/>
                <a:gd fmla="val 1445860" name="adj2"/>
                <a:gd fmla="val 2518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4"/>
          <p:cNvGrpSpPr/>
          <p:nvPr/>
        </p:nvGrpSpPr>
        <p:grpSpPr>
          <a:xfrm>
            <a:off x="2118300" y="3244350"/>
            <a:ext cx="940800" cy="940800"/>
            <a:chOff x="2985700" y="1473700"/>
            <a:chExt cx="940800" cy="940800"/>
          </a:xfrm>
        </p:grpSpPr>
        <p:sp>
          <p:nvSpPr>
            <p:cNvPr id="105" name="Google Shape;105;p14"/>
            <p:cNvSpPr/>
            <p:nvPr/>
          </p:nvSpPr>
          <p:spPr>
            <a:xfrm>
              <a:off x="2985700" y="1473700"/>
              <a:ext cx="940800" cy="940800"/>
            </a:xfrm>
            <a:prstGeom prst="donut">
              <a:avLst>
                <a:gd fmla="val 25000" name="adj"/>
              </a:avLst>
            </a:prstGeom>
            <a:solidFill>
              <a:srgbClr val="22306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985700" y="1473700"/>
              <a:ext cx="940800" cy="940800"/>
            </a:xfrm>
            <a:prstGeom prst="blockArc">
              <a:avLst>
                <a:gd fmla="val 16186241" name="adj1"/>
                <a:gd fmla="val 2816472" name="adj2"/>
                <a:gd fmla="val 24927"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4"/>
          <p:cNvGrpSpPr/>
          <p:nvPr/>
        </p:nvGrpSpPr>
        <p:grpSpPr>
          <a:xfrm>
            <a:off x="6084900" y="1186950"/>
            <a:ext cx="940800" cy="940800"/>
            <a:chOff x="2985700" y="1473700"/>
            <a:chExt cx="940800" cy="940800"/>
          </a:xfrm>
        </p:grpSpPr>
        <p:sp>
          <p:nvSpPr>
            <p:cNvPr id="108" name="Google Shape;108;p14"/>
            <p:cNvSpPr/>
            <p:nvPr/>
          </p:nvSpPr>
          <p:spPr>
            <a:xfrm>
              <a:off x="2985700" y="1473700"/>
              <a:ext cx="940800" cy="940800"/>
            </a:xfrm>
            <a:prstGeom prst="donut">
              <a:avLst>
                <a:gd fmla="val 25000" name="adj"/>
              </a:avLst>
            </a:prstGeom>
            <a:solidFill>
              <a:srgbClr val="E2564E">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2985700" y="1473700"/>
              <a:ext cx="940800" cy="940800"/>
            </a:xfrm>
            <a:prstGeom prst="blockArc">
              <a:avLst>
                <a:gd fmla="val 16260718" name="adj1"/>
                <a:gd fmla="val 20582720" name="adj2"/>
                <a:gd fmla="val 2505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4"/>
          <p:cNvGrpSpPr/>
          <p:nvPr/>
        </p:nvGrpSpPr>
        <p:grpSpPr>
          <a:xfrm>
            <a:off x="6084900" y="3244350"/>
            <a:ext cx="940800" cy="940800"/>
            <a:chOff x="2985700" y="1473700"/>
            <a:chExt cx="940800" cy="940800"/>
          </a:xfrm>
        </p:grpSpPr>
        <p:sp>
          <p:nvSpPr>
            <p:cNvPr id="111" name="Google Shape;111;p14"/>
            <p:cNvSpPr/>
            <p:nvPr/>
          </p:nvSpPr>
          <p:spPr>
            <a:xfrm>
              <a:off x="2985700" y="1473700"/>
              <a:ext cx="940800" cy="940800"/>
            </a:xfrm>
            <a:prstGeom prst="donut">
              <a:avLst>
                <a:gd fmla="val 25000" name="adj"/>
              </a:avLst>
            </a:prstGeom>
            <a:solidFill>
              <a:srgbClr val="02ABE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985700" y="1473700"/>
              <a:ext cx="940800" cy="940800"/>
            </a:xfrm>
            <a:prstGeom prst="blockArc">
              <a:avLst>
                <a:gd fmla="val 16192807" name="adj1"/>
                <a:gd fmla="val 17811224" name="adj2"/>
                <a:gd fmla="val 24998"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4"/>
          <p:cNvSpPr txBox="1"/>
          <p:nvPr/>
        </p:nvSpPr>
        <p:spPr>
          <a:xfrm>
            <a:off x="3779550" y="2024400"/>
            <a:ext cx="1584900" cy="10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Fira Sans Extra Condensed"/>
                <a:ea typeface="Fira Sans Extra Condensed"/>
                <a:cs typeface="Fira Sans Extra Condensed"/>
                <a:sym typeface="Fira Sans Extra Condensed"/>
              </a:rPr>
              <a:t>Choosing a Major </a:t>
            </a:r>
            <a:endParaRPr b="1" sz="2100">
              <a:solidFill>
                <a:schemeClr val="dk1"/>
              </a:solidFill>
              <a:latin typeface="Fira Sans Extra Condensed"/>
              <a:ea typeface="Fira Sans Extra Condensed"/>
              <a:cs typeface="Fira Sans Extra Condensed"/>
              <a:sym typeface="Fira Sans Extra Condensed"/>
            </a:endParaRPr>
          </a:p>
        </p:txBody>
      </p:sp>
      <p:grpSp>
        <p:nvGrpSpPr>
          <p:cNvPr id="114" name="Google Shape;114;p14"/>
          <p:cNvGrpSpPr/>
          <p:nvPr/>
        </p:nvGrpSpPr>
        <p:grpSpPr>
          <a:xfrm>
            <a:off x="3382238" y="3277844"/>
            <a:ext cx="2379583" cy="1454223"/>
            <a:chOff x="238125" y="674625"/>
            <a:chExt cx="7143750" cy="4365725"/>
          </a:xfrm>
        </p:grpSpPr>
        <p:sp>
          <p:nvSpPr>
            <p:cNvPr id="115" name="Google Shape;115;p14"/>
            <p:cNvSpPr/>
            <p:nvPr/>
          </p:nvSpPr>
          <p:spPr>
            <a:xfrm>
              <a:off x="238125" y="3622525"/>
              <a:ext cx="7143750" cy="1417825"/>
            </a:xfrm>
            <a:custGeom>
              <a:rect b="b" l="l" r="r" t="t"/>
              <a:pathLst>
                <a:path extrusionOk="0" h="56713" w="285750">
                  <a:moveTo>
                    <a:pt x="142875" y="1"/>
                  </a:moveTo>
                  <a:lnTo>
                    <a:pt x="139186" y="15"/>
                  </a:lnTo>
                  <a:lnTo>
                    <a:pt x="135513" y="30"/>
                  </a:lnTo>
                  <a:lnTo>
                    <a:pt x="131883" y="75"/>
                  </a:lnTo>
                  <a:lnTo>
                    <a:pt x="128269" y="120"/>
                  </a:lnTo>
                  <a:lnTo>
                    <a:pt x="124670" y="179"/>
                  </a:lnTo>
                  <a:lnTo>
                    <a:pt x="121115" y="253"/>
                  </a:lnTo>
                  <a:lnTo>
                    <a:pt x="117575" y="328"/>
                  </a:lnTo>
                  <a:lnTo>
                    <a:pt x="114080" y="432"/>
                  </a:lnTo>
                  <a:lnTo>
                    <a:pt x="110599" y="536"/>
                  </a:lnTo>
                  <a:lnTo>
                    <a:pt x="107164" y="670"/>
                  </a:lnTo>
                  <a:lnTo>
                    <a:pt x="103758" y="804"/>
                  </a:lnTo>
                  <a:lnTo>
                    <a:pt x="100381" y="953"/>
                  </a:lnTo>
                  <a:lnTo>
                    <a:pt x="97050" y="1101"/>
                  </a:lnTo>
                  <a:lnTo>
                    <a:pt x="93748" y="1280"/>
                  </a:lnTo>
                  <a:lnTo>
                    <a:pt x="90476" y="1458"/>
                  </a:lnTo>
                  <a:lnTo>
                    <a:pt x="87263" y="1652"/>
                  </a:lnTo>
                  <a:lnTo>
                    <a:pt x="84065" y="1845"/>
                  </a:lnTo>
                  <a:lnTo>
                    <a:pt x="80927" y="2068"/>
                  </a:lnTo>
                  <a:lnTo>
                    <a:pt x="77833" y="2291"/>
                  </a:lnTo>
                  <a:lnTo>
                    <a:pt x="74769" y="2529"/>
                  </a:lnTo>
                  <a:lnTo>
                    <a:pt x="71750" y="2782"/>
                  </a:lnTo>
                  <a:lnTo>
                    <a:pt x="68790" y="3035"/>
                  </a:lnTo>
                  <a:lnTo>
                    <a:pt x="65860" y="3303"/>
                  </a:lnTo>
                  <a:lnTo>
                    <a:pt x="62989" y="3570"/>
                  </a:lnTo>
                  <a:lnTo>
                    <a:pt x="60163" y="3868"/>
                  </a:lnTo>
                  <a:lnTo>
                    <a:pt x="57382" y="4150"/>
                  </a:lnTo>
                  <a:lnTo>
                    <a:pt x="54660" y="4463"/>
                  </a:lnTo>
                  <a:lnTo>
                    <a:pt x="51983" y="4775"/>
                  </a:lnTo>
                  <a:lnTo>
                    <a:pt x="49365" y="5102"/>
                  </a:lnTo>
                  <a:lnTo>
                    <a:pt x="46807" y="5429"/>
                  </a:lnTo>
                  <a:lnTo>
                    <a:pt x="44293" y="5771"/>
                  </a:lnTo>
                  <a:lnTo>
                    <a:pt x="41839" y="6128"/>
                  </a:lnTo>
                  <a:lnTo>
                    <a:pt x="39445" y="6485"/>
                  </a:lnTo>
                  <a:lnTo>
                    <a:pt x="37109" y="6857"/>
                  </a:lnTo>
                  <a:lnTo>
                    <a:pt x="34834" y="7229"/>
                  </a:lnTo>
                  <a:lnTo>
                    <a:pt x="32618" y="7616"/>
                  </a:lnTo>
                  <a:lnTo>
                    <a:pt x="30476" y="8003"/>
                  </a:lnTo>
                  <a:lnTo>
                    <a:pt x="28379" y="8404"/>
                  </a:lnTo>
                  <a:lnTo>
                    <a:pt x="26356" y="8806"/>
                  </a:lnTo>
                  <a:lnTo>
                    <a:pt x="24393" y="9222"/>
                  </a:lnTo>
                  <a:lnTo>
                    <a:pt x="22504" y="9639"/>
                  </a:lnTo>
                  <a:lnTo>
                    <a:pt x="20674" y="10070"/>
                  </a:lnTo>
                  <a:lnTo>
                    <a:pt x="18919" y="10501"/>
                  </a:lnTo>
                  <a:lnTo>
                    <a:pt x="17238" y="10947"/>
                  </a:lnTo>
                  <a:lnTo>
                    <a:pt x="15632" y="11394"/>
                  </a:lnTo>
                  <a:lnTo>
                    <a:pt x="14085" y="11840"/>
                  </a:lnTo>
                  <a:lnTo>
                    <a:pt x="12613" y="12301"/>
                  </a:lnTo>
                  <a:lnTo>
                    <a:pt x="11230" y="12762"/>
                  </a:lnTo>
                  <a:lnTo>
                    <a:pt x="9906" y="13238"/>
                  </a:lnTo>
                  <a:lnTo>
                    <a:pt x="8671" y="13714"/>
                  </a:lnTo>
                  <a:lnTo>
                    <a:pt x="7496" y="14205"/>
                  </a:lnTo>
                  <a:lnTo>
                    <a:pt x="6946" y="14443"/>
                  </a:lnTo>
                  <a:lnTo>
                    <a:pt x="6425" y="14681"/>
                  </a:lnTo>
                  <a:lnTo>
                    <a:pt x="5905" y="14934"/>
                  </a:lnTo>
                  <a:lnTo>
                    <a:pt x="5414" y="15186"/>
                  </a:lnTo>
                  <a:lnTo>
                    <a:pt x="4938" y="15424"/>
                  </a:lnTo>
                  <a:lnTo>
                    <a:pt x="4492" y="15677"/>
                  </a:lnTo>
                  <a:lnTo>
                    <a:pt x="4060" y="15930"/>
                  </a:lnTo>
                  <a:lnTo>
                    <a:pt x="3659" y="16183"/>
                  </a:lnTo>
                  <a:lnTo>
                    <a:pt x="3272" y="16436"/>
                  </a:lnTo>
                  <a:lnTo>
                    <a:pt x="2900" y="16689"/>
                  </a:lnTo>
                  <a:lnTo>
                    <a:pt x="2558" y="16941"/>
                  </a:lnTo>
                  <a:lnTo>
                    <a:pt x="2231" y="17194"/>
                  </a:lnTo>
                  <a:lnTo>
                    <a:pt x="1919" y="17462"/>
                  </a:lnTo>
                  <a:lnTo>
                    <a:pt x="1636" y="17715"/>
                  </a:lnTo>
                  <a:lnTo>
                    <a:pt x="1383" y="17983"/>
                  </a:lnTo>
                  <a:lnTo>
                    <a:pt x="1145" y="18235"/>
                  </a:lnTo>
                  <a:lnTo>
                    <a:pt x="922" y="18503"/>
                  </a:lnTo>
                  <a:lnTo>
                    <a:pt x="729" y="18756"/>
                  </a:lnTo>
                  <a:lnTo>
                    <a:pt x="565" y="19024"/>
                  </a:lnTo>
                  <a:lnTo>
                    <a:pt x="416" y="19291"/>
                  </a:lnTo>
                  <a:lnTo>
                    <a:pt x="283" y="19559"/>
                  </a:lnTo>
                  <a:lnTo>
                    <a:pt x="178" y="19827"/>
                  </a:lnTo>
                  <a:lnTo>
                    <a:pt x="104" y="20095"/>
                  </a:lnTo>
                  <a:lnTo>
                    <a:pt x="45" y="20362"/>
                  </a:lnTo>
                  <a:lnTo>
                    <a:pt x="15" y="20630"/>
                  </a:lnTo>
                  <a:lnTo>
                    <a:pt x="0" y="20898"/>
                  </a:lnTo>
                  <a:lnTo>
                    <a:pt x="0" y="21165"/>
                  </a:lnTo>
                  <a:lnTo>
                    <a:pt x="45" y="21418"/>
                  </a:lnTo>
                  <a:lnTo>
                    <a:pt x="89" y="21686"/>
                  </a:lnTo>
                  <a:lnTo>
                    <a:pt x="178" y="21954"/>
                  </a:lnTo>
                  <a:lnTo>
                    <a:pt x="268" y="22207"/>
                  </a:lnTo>
                  <a:lnTo>
                    <a:pt x="387" y="22459"/>
                  </a:lnTo>
                  <a:lnTo>
                    <a:pt x="535" y="22727"/>
                  </a:lnTo>
                  <a:lnTo>
                    <a:pt x="699" y="22980"/>
                  </a:lnTo>
                  <a:lnTo>
                    <a:pt x="878" y="23233"/>
                  </a:lnTo>
                  <a:lnTo>
                    <a:pt x="1086" y="23486"/>
                  </a:lnTo>
                  <a:lnTo>
                    <a:pt x="1309" y="23753"/>
                  </a:lnTo>
                  <a:lnTo>
                    <a:pt x="1562" y="24006"/>
                  </a:lnTo>
                  <a:lnTo>
                    <a:pt x="1829" y="24259"/>
                  </a:lnTo>
                  <a:lnTo>
                    <a:pt x="2112" y="24497"/>
                  </a:lnTo>
                  <a:lnTo>
                    <a:pt x="2424" y="24750"/>
                  </a:lnTo>
                  <a:lnTo>
                    <a:pt x="2752" y="25003"/>
                  </a:lnTo>
                  <a:lnTo>
                    <a:pt x="3109" y="25256"/>
                  </a:lnTo>
                  <a:lnTo>
                    <a:pt x="3466" y="25494"/>
                  </a:lnTo>
                  <a:lnTo>
                    <a:pt x="3852" y="25747"/>
                  </a:lnTo>
                  <a:lnTo>
                    <a:pt x="4269" y="25984"/>
                  </a:lnTo>
                  <a:lnTo>
                    <a:pt x="4700" y="26237"/>
                  </a:lnTo>
                  <a:lnTo>
                    <a:pt x="5146" y="26475"/>
                  </a:lnTo>
                  <a:lnTo>
                    <a:pt x="5607" y="26713"/>
                  </a:lnTo>
                  <a:lnTo>
                    <a:pt x="6098" y="26966"/>
                  </a:lnTo>
                  <a:lnTo>
                    <a:pt x="6604" y="27204"/>
                  </a:lnTo>
                  <a:lnTo>
                    <a:pt x="7124" y="27442"/>
                  </a:lnTo>
                  <a:lnTo>
                    <a:pt x="8240" y="27903"/>
                  </a:lnTo>
                  <a:lnTo>
                    <a:pt x="9415" y="28379"/>
                  </a:lnTo>
                  <a:lnTo>
                    <a:pt x="10664" y="28840"/>
                  </a:lnTo>
                  <a:lnTo>
                    <a:pt x="11988" y="29286"/>
                  </a:lnTo>
                  <a:lnTo>
                    <a:pt x="13386" y="29747"/>
                  </a:lnTo>
                  <a:lnTo>
                    <a:pt x="14859" y="30194"/>
                  </a:lnTo>
                  <a:lnTo>
                    <a:pt x="16391" y="30625"/>
                  </a:lnTo>
                  <a:lnTo>
                    <a:pt x="17997" y="31056"/>
                  </a:lnTo>
                  <a:lnTo>
                    <a:pt x="19678" y="31488"/>
                  </a:lnTo>
                  <a:lnTo>
                    <a:pt x="21403" y="31904"/>
                  </a:lnTo>
                  <a:lnTo>
                    <a:pt x="23218" y="32321"/>
                  </a:lnTo>
                  <a:lnTo>
                    <a:pt x="25077" y="32722"/>
                  </a:lnTo>
                  <a:lnTo>
                    <a:pt x="27010" y="33124"/>
                  </a:lnTo>
                  <a:lnTo>
                    <a:pt x="29003" y="33525"/>
                  </a:lnTo>
                  <a:lnTo>
                    <a:pt x="31056" y="33912"/>
                  </a:lnTo>
                  <a:lnTo>
                    <a:pt x="33168" y="34284"/>
                  </a:lnTo>
                  <a:lnTo>
                    <a:pt x="35339" y="34656"/>
                  </a:lnTo>
                  <a:lnTo>
                    <a:pt x="37571" y="35013"/>
                  </a:lnTo>
                  <a:lnTo>
                    <a:pt x="39846" y="35370"/>
                  </a:lnTo>
                  <a:lnTo>
                    <a:pt x="42196" y="35727"/>
                  </a:lnTo>
                  <a:lnTo>
                    <a:pt x="44591" y="36069"/>
                  </a:lnTo>
                  <a:lnTo>
                    <a:pt x="47045" y="36396"/>
                  </a:lnTo>
                  <a:lnTo>
                    <a:pt x="49544" y="36723"/>
                  </a:lnTo>
                  <a:lnTo>
                    <a:pt x="52102" y="37035"/>
                  </a:lnTo>
                  <a:lnTo>
                    <a:pt x="54705" y="37348"/>
                  </a:lnTo>
                  <a:lnTo>
                    <a:pt x="57352" y="37645"/>
                  </a:lnTo>
                  <a:lnTo>
                    <a:pt x="60059" y="37928"/>
                  </a:lnTo>
                  <a:lnTo>
                    <a:pt x="62811" y="38210"/>
                  </a:lnTo>
                  <a:lnTo>
                    <a:pt x="65607" y="38478"/>
                  </a:lnTo>
                  <a:lnTo>
                    <a:pt x="68448" y="38731"/>
                  </a:lnTo>
                  <a:lnTo>
                    <a:pt x="71333" y="38984"/>
                  </a:lnTo>
                  <a:lnTo>
                    <a:pt x="74263" y="39237"/>
                  </a:lnTo>
                  <a:lnTo>
                    <a:pt x="77238" y="39460"/>
                  </a:lnTo>
                  <a:lnTo>
                    <a:pt x="80243" y="39683"/>
                  </a:lnTo>
                  <a:lnTo>
                    <a:pt x="83307" y="39891"/>
                  </a:lnTo>
                  <a:lnTo>
                    <a:pt x="86400" y="40099"/>
                  </a:lnTo>
                  <a:lnTo>
                    <a:pt x="89524" y="40293"/>
                  </a:lnTo>
                  <a:lnTo>
                    <a:pt x="92692" y="40471"/>
                  </a:lnTo>
                  <a:lnTo>
                    <a:pt x="95890" y="40635"/>
                  </a:lnTo>
                  <a:lnTo>
                    <a:pt x="99132" y="40798"/>
                  </a:lnTo>
                  <a:lnTo>
                    <a:pt x="102404" y="40947"/>
                  </a:lnTo>
                  <a:lnTo>
                    <a:pt x="105706" y="41081"/>
                  </a:lnTo>
                  <a:lnTo>
                    <a:pt x="109053" y="41200"/>
                  </a:lnTo>
                  <a:lnTo>
                    <a:pt x="112414" y="41319"/>
                  </a:lnTo>
                  <a:lnTo>
                    <a:pt x="115820" y="41423"/>
                  </a:lnTo>
                  <a:lnTo>
                    <a:pt x="119241" y="41512"/>
                  </a:lnTo>
                  <a:lnTo>
                    <a:pt x="122692" y="41587"/>
                  </a:lnTo>
                  <a:lnTo>
                    <a:pt x="126172" y="41646"/>
                  </a:lnTo>
                  <a:lnTo>
                    <a:pt x="129682" y="41706"/>
                  </a:lnTo>
                  <a:lnTo>
                    <a:pt x="133207" y="41750"/>
                  </a:lnTo>
                  <a:lnTo>
                    <a:pt x="136762" y="41780"/>
                  </a:lnTo>
                  <a:lnTo>
                    <a:pt x="136821" y="42003"/>
                  </a:lnTo>
                  <a:lnTo>
                    <a:pt x="136881" y="42226"/>
                  </a:lnTo>
                  <a:lnTo>
                    <a:pt x="136955" y="42449"/>
                  </a:lnTo>
                  <a:lnTo>
                    <a:pt x="137045" y="42672"/>
                  </a:lnTo>
                  <a:lnTo>
                    <a:pt x="137149" y="42881"/>
                  </a:lnTo>
                  <a:lnTo>
                    <a:pt x="137253" y="43104"/>
                  </a:lnTo>
                  <a:lnTo>
                    <a:pt x="137372" y="43327"/>
                  </a:lnTo>
                  <a:lnTo>
                    <a:pt x="137506" y="43535"/>
                  </a:lnTo>
                  <a:lnTo>
                    <a:pt x="137640" y="43758"/>
                  </a:lnTo>
                  <a:lnTo>
                    <a:pt x="137788" y="43966"/>
                  </a:lnTo>
                  <a:lnTo>
                    <a:pt x="138115" y="44398"/>
                  </a:lnTo>
                  <a:lnTo>
                    <a:pt x="138487" y="44814"/>
                  </a:lnTo>
                  <a:lnTo>
                    <a:pt x="138904" y="45231"/>
                  </a:lnTo>
                  <a:lnTo>
                    <a:pt x="139350" y="45632"/>
                  </a:lnTo>
                  <a:lnTo>
                    <a:pt x="139841" y="46049"/>
                  </a:lnTo>
                  <a:lnTo>
                    <a:pt x="140376" y="46435"/>
                  </a:lnTo>
                  <a:lnTo>
                    <a:pt x="140941" y="46837"/>
                  </a:lnTo>
                  <a:lnTo>
                    <a:pt x="141551" y="47224"/>
                  </a:lnTo>
                  <a:lnTo>
                    <a:pt x="142191" y="47596"/>
                  </a:lnTo>
                  <a:lnTo>
                    <a:pt x="142875" y="47967"/>
                  </a:lnTo>
                  <a:lnTo>
                    <a:pt x="143589" y="48339"/>
                  </a:lnTo>
                  <a:lnTo>
                    <a:pt x="144347" y="48696"/>
                  </a:lnTo>
                  <a:lnTo>
                    <a:pt x="145136" y="49053"/>
                  </a:lnTo>
                  <a:lnTo>
                    <a:pt x="145954" y="49410"/>
                  </a:lnTo>
                  <a:lnTo>
                    <a:pt x="146802" y="49752"/>
                  </a:lnTo>
                  <a:lnTo>
                    <a:pt x="147694" y="50079"/>
                  </a:lnTo>
                  <a:lnTo>
                    <a:pt x="148616" y="50407"/>
                  </a:lnTo>
                  <a:lnTo>
                    <a:pt x="149568" y="50734"/>
                  </a:lnTo>
                  <a:lnTo>
                    <a:pt x="150550" y="51046"/>
                  </a:lnTo>
                  <a:lnTo>
                    <a:pt x="151576" y="51359"/>
                  </a:lnTo>
                  <a:lnTo>
                    <a:pt x="152617" y="51656"/>
                  </a:lnTo>
                  <a:lnTo>
                    <a:pt x="153703" y="51954"/>
                  </a:lnTo>
                  <a:lnTo>
                    <a:pt x="154804" y="52236"/>
                  </a:lnTo>
                  <a:lnTo>
                    <a:pt x="155949" y="52504"/>
                  </a:lnTo>
                  <a:lnTo>
                    <a:pt x="157109" y="52772"/>
                  </a:lnTo>
                  <a:lnTo>
                    <a:pt x="158314" y="53039"/>
                  </a:lnTo>
                  <a:lnTo>
                    <a:pt x="159533" y="53292"/>
                  </a:lnTo>
                  <a:lnTo>
                    <a:pt x="160783" y="53545"/>
                  </a:lnTo>
                  <a:lnTo>
                    <a:pt x="162047" y="53783"/>
                  </a:lnTo>
                  <a:lnTo>
                    <a:pt x="163356" y="54006"/>
                  </a:lnTo>
                  <a:lnTo>
                    <a:pt x="164680" y="54229"/>
                  </a:lnTo>
                  <a:lnTo>
                    <a:pt x="166033" y="54437"/>
                  </a:lnTo>
                  <a:lnTo>
                    <a:pt x="167416" y="54646"/>
                  </a:lnTo>
                  <a:lnTo>
                    <a:pt x="168814" y="54839"/>
                  </a:lnTo>
                  <a:lnTo>
                    <a:pt x="170242" y="55017"/>
                  </a:lnTo>
                  <a:lnTo>
                    <a:pt x="171685" y="55196"/>
                  </a:lnTo>
                  <a:lnTo>
                    <a:pt x="173157" y="55360"/>
                  </a:lnTo>
                  <a:lnTo>
                    <a:pt x="174645" y="55523"/>
                  </a:lnTo>
                  <a:lnTo>
                    <a:pt x="176162" y="55672"/>
                  </a:lnTo>
                  <a:lnTo>
                    <a:pt x="177694" y="55806"/>
                  </a:lnTo>
                  <a:lnTo>
                    <a:pt x="179241" y="55940"/>
                  </a:lnTo>
                  <a:lnTo>
                    <a:pt x="180817" y="56059"/>
                  </a:lnTo>
                  <a:lnTo>
                    <a:pt x="182409" y="56163"/>
                  </a:lnTo>
                  <a:lnTo>
                    <a:pt x="184015" y="56267"/>
                  </a:lnTo>
                  <a:lnTo>
                    <a:pt x="185651" y="56356"/>
                  </a:lnTo>
                  <a:lnTo>
                    <a:pt x="187287" y="56445"/>
                  </a:lnTo>
                  <a:lnTo>
                    <a:pt x="188953" y="56505"/>
                  </a:lnTo>
                  <a:lnTo>
                    <a:pt x="190634" y="56564"/>
                  </a:lnTo>
                  <a:lnTo>
                    <a:pt x="192329" y="56624"/>
                  </a:lnTo>
                  <a:lnTo>
                    <a:pt x="194040" y="56654"/>
                  </a:lnTo>
                  <a:lnTo>
                    <a:pt x="195765" y="56683"/>
                  </a:lnTo>
                  <a:lnTo>
                    <a:pt x="197505" y="56698"/>
                  </a:lnTo>
                  <a:lnTo>
                    <a:pt x="199261" y="56713"/>
                  </a:lnTo>
                  <a:lnTo>
                    <a:pt x="201030" y="56698"/>
                  </a:lnTo>
                  <a:lnTo>
                    <a:pt x="202815" y="56683"/>
                  </a:lnTo>
                  <a:lnTo>
                    <a:pt x="204600" y="56654"/>
                  </a:lnTo>
                  <a:lnTo>
                    <a:pt x="206415" y="56624"/>
                  </a:lnTo>
                  <a:lnTo>
                    <a:pt x="208229" y="56564"/>
                  </a:lnTo>
                  <a:lnTo>
                    <a:pt x="210059" y="56505"/>
                  </a:lnTo>
                  <a:lnTo>
                    <a:pt x="211933" y="56430"/>
                  </a:lnTo>
                  <a:lnTo>
                    <a:pt x="213792" y="56341"/>
                  </a:lnTo>
                  <a:lnTo>
                    <a:pt x="215651" y="56252"/>
                  </a:lnTo>
                  <a:lnTo>
                    <a:pt x="217481" y="56133"/>
                  </a:lnTo>
                  <a:lnTo>
                    <a:pt x="219310" y="56014"/>
                  </a:lnTo>
                  <a:lnTo>
                    <a:pt x="221125" y="55895"/>
                  </a:lnTo>
                  <a:lnTo>
                    <a:pt x="222909" y="55746"/>
                  </a:lnTo>
                  <a:lnTo>
                    <a:pt x="224694" y="55598"/>
                  </a:lnTo>
                  <a:lnTo>
                    <a:pt x="226449" y="55434"/>
                  </a:lnTo>
                  <a:lnTo>
                    <a:pt x="228204" y="55255"/>
                  </a:lnTo>
                  <a:lnTo>
                    <a:pt x="229930" y="55077"/>
                  </a:lnTo>
                  <a:lnTo>
                    <a:pt x="231640" y="54884"/>
                  </a:lnTo>
                  <a:lnTo>
                    <a:pt x="233336" y="54690"/>
                  </a:lnTo>
                  <a:lnTo>
                    <a:pt x="235016" y="54482"/>
                  </a:lnTo>
                  <a:lnTo>
                    <a:pt x="236667" y="54259"/>
                  </a:lnTo>
                  <a:lnTo>
                    <a:pt x="238303" y="54021"/>
                  </a:lnTo>
                  <a:lnTo>
                    <a:pt x="239910" y="53783"/>
                  </a:lnTo>
                  <a:lnTo>
                    <a:pt x="241516" y="53545"/>
                  </a:lnTo>
                  <a:lnTo>
                    <a:pt x="243078" y="53292"/>
                  </a:lnTo>
                  <a:lnTo>
                    <a:pt x="244625" y="53024"/>
                  </a:lnTo>
                  <a:lnTo>
                    <a:pt x="246157" y="52757"/>
                  </a:lnTo>
                  <a:lnTo>
                    <a:pt x="247659" y="52474"/>
                  </a:lnTo>
                  <a:lnTo>
                    <a:pt x="249131" y="52191"/>
                  </a:lnTo>
                  <a:lnTo>
                    <a:pt x="250589" y="51894"/>
                  </a:lnTo>
                  <a:lnTo>
                    <a:pt x="252017" y="51582"/>
                  </a:lnTo>
                  <a:lnTo>
                    <a:pt x="253430" y="51269"/>
                  </a:lnTo>
                  <a:lnTo>
                    <a:pt x="254798" y="50957"/>
                  </a:lnTo>
                  <a:lnTo>
                    <a:pt x="256152" y="50630"/>
                  </a:lnTo>
                  <a:lnTo>
                    <a:pt x="257475" y="50303"/>
                  </a:lnTo>
                  <a:lnTo>
                    <a:pt x="258769" y="49960"/>
                  </a:lnTo>
                  <a:lnTo>
                    <a:pt x="260034" y="49618"/>
                  </a:lnTo>
                  <a:lnTo>
                    <a:pt x="261268" y="49261"/>
                  </a:lnTo>
                  <a:lnTo>
                    <a:pt x="262473" y="48904"/>
                  </a:lnTo>
                  <a:lnTo>
                    <a:pt x="263648" y="48547"/>
                  </a:lnTo>
                  <a:lnTo>
                    <a:pt x="264808" y="48176"/>
                  </a:lnTo>
                  <a:lnTo>
                    <a:pt x="265909" y="47804"/>
                  </a:lnTo>
                  <a:lnTo>
                    <a:pt x="266995" y="47417"/>
                  </a:lnTo>
                  <a:lnTo>
                    <a:pt x="268051" y="47030"/>
                  </a:lnTo>
                  <a:lnTo>
                    <a:pt x="269062" y="46629"/>
                  </a:lnTo>
                  <a:lnTo>
                    <a:pt x="270044" y="46242"/>
                  </a:lnTo>
                  <a:lnTo>
                    <a:pt x="270995" y="45841"/>
                  </a:lnTo>
                  <a:lnTo>
                    <a:pt x="271918" y="45424"/>
                  </a:lnTo>
                  <a:lnTo>
                    <a:pt x="272795" y="45022"/>
                  </a:lnTo>
                  <a:lnTo>
                    <a:pt x="273643" y="44606"/>
                  </a:lnTo>
                  <a:lnTo>
                    <a:pt x="274446" y="44175"/>
                  </a:lnTo>
                  <a:lnTo>
                    <a:pt x="275220" y="43758"/>
                  </a:lnTo>
                  <a:lnTo>
                    <a:pt x="275948" y="43327"/>
                  </a:lnTo>
                  <a:lnTo>
                    <a:pt x="276633" y="42896"/>
                  </a:lnTo>
                  <a:lnTo>
                    <a:pt x="277302" y="42449"/>
                  </a:lnTo>
                  <a:lnTo>
                    <a:pt x="277912" y="42018"/>
                  </a:lnTo>
                  <a:lnTo>
                    <a:pt x="278492" y="41572"/>
                  </a:lnTo>
                  <a:lnTo>
                    <a:pt x="279027" y="41126"/>
                  </a:lnTo>
                  <a:lnTo>
                    <a:pt x="279518" y="40679"/>
                  </a:lnTo>
                  <a:lnTo>
                    <a:pt x="279964" y="40218"/>
                  </a:lnTo>
                  <a:lnTo>
                    <a:pt x="280381" y="39772"/>
                  </a:lnTo>
                  <a:lnTo>
                    <a:pt x="280753" y="39311"/>
                  </a:lnTo>
                  <a:lnTo>
                    <a:pt x="280916" y="39088"/>
                  </a:lnTo>
                  <a:lnTo>
                    <a:pt x="281080" y="38850"/>
                  </a:lnTo>
                  <a:lnTo>
                    <a:pt x="281214" y="38627"/>
                  </a:lnTo>
                  <a:lnTo>
                    <a:pt x="281362" y="38389"/>
                  </a:lnTo>
                  <a:lnTo>
                    <a:pt x="281481" y="38166"/>
                  </a:lnTo>
                  <a:lnTo>
                    <a:pt x="281600" y="37928"/>
                  </a:lnTo>
                  <a:lnTo>
                    <a:pt x="281690" y="37690"/>
                  </a:lnTo>
                  <a:lnTo>
                    <a:pt x="281779" y="37467"/>
                  </a:lnTo>
                  <a:lnTo>
                    <a:pt x="281868" y="37229"/>
                  </a:lnTo>
                  <a:lnTo>
                    <a:pt x="281928" y="36991"/>
                  </a:lnTo>
                  <a:lnTo>
                    <a:pt x="281987" y="36768"/>
                  </a:lnTo>
                  <a:lnTo>
                    <a:pt x="282032" y="36530"/>
                  </a:lnTo>
                  <a:lnTo>
                    <a:pt x="282061" y="36292"/>
                  </a:lnTo>
                  <a:lnTo>
                    <a:pt x="282091" y="36054"/>
                  </a:lnTo>
                  <a:lnTo>
                    <a:pt x="282091" y="35816"/>
                  </a:lnTo>
                  <a:lnTo>
                    <a:pt x="282091" y="35578"/>
                  </a:lnTo>
                  <a:lnTo>
                    <a:pt x="282076" y="35340"/>
                  </a:lnTo>
                  <a:lnTo>
                    <a:pt x="282047" y="35102"/>
                  </a:lnTo>
                  <a:lnTo>
                    <a:pt x="282002" y="34864"/>
                  </a:lnTo>
                  <a:lnTo>
                    <a:pt x="281957" y="34626"/>
                  </a:lnTo>
                  <a:lnTo>
                    <a:pt x="281898" y="34388"/>
                  </a:lnTo>
                  <a:lnTo>
                    <a:pt x="281823" y="34150"/>
                  </a:lnTo>
                  <a:lnTo>
                    <a:pt x="281734" y="33927"/>
                  </a:lnTo>
                  <a:lnTo>
                    <a:pt x="281630" y="33689"/>
                  </a:lnTo>
                  <a:lnTo>
                    <a:pt x="281511" y="33466"/>
                  </a:lnTo>
                  <a:lnTo>
                    <a:pt x="281392" y="33228"/>
                  </a:lnTo>
                  <a:lnTo>
                    <a:pt x="281258" y="33005"/>
                  </a:lnTo>
                  <a:lnTo>
                    <a:pt x="281109" y="32782"/>
                  </a:lnTo>
                  <a:lnTo>
                    <a:pt x="280946" y="32544"/>
                  </a:lnTo>
                  <a:lnTo>
                    <a:pt x="280782" y="32321"/>
                  </a:lnTo>
                  <a:lnTo>
                    <a:pt x="280604" y="32097"/>
                  </a:lnTo>
                  <a:lnTo>
                    <a:pt x="280410" y="31889"/>
                  </a:lnTo>
                  <a:lnTo>
                    <a:pt x="280202" y="31666"/>
                  </a:lnTo>
                  <a:lnTo>
                    <a:pt x="279994" y="31443"/>
                  </a:lnTo>
                  <a:lnTo>
                    <a:pt x="279518" y="31012"/>
                  </a:lnTo>
                  <a:lnTo>
                    <a:pt x="279012" y="30595"/>
                  </a:lnTo>
                  <a:lnTo>
                    <a:pt x="278462" y="30164"/>
                  </a:lnTo>
                  <a:lnTo>
                    <a:pt x="277867" y="29762"/>
                  </a:lnTo>
                  <a:lnTo>
                    <a:pt x="277242" y="29346"/>
                  </a:lnTo>
                  <a:lnTo>
                    <a:pt x="276558" y="28944"/>
                  </a:lnTo>
                  <a:lnTo>
                    <a:pt x="275844" y="28558"/>
                  </a:lnTo>
                  <a:lnTo>
                    <a:pt x="277019" y="28111"/>
                  </a:lnTo>
                  <a:lnTo>
                    <a:pt x="278105" y="27650"/>
                  </a:lnTo>
                  <a:lnTo>
                    <a:pt x="279131" y="27204"/>
                  </a:lnTo>
                  <a:lnTo>
                    <a:pt x="280083" y="26743"/>
                  </a:lnTo>
                  <a:lnTo>
                    <a:pt x="280544" y="26505"/>
                  </a:lnTo>
                  <a:lnTo>
                    <a:pt x="280976" y="26267"/>
                  </a:lnTo>
                  <a:lnTo>
                    <a:pt x="281392" y="26044"/>
                  </a:lnTo>
                  <a:lnTo>
                    <a:pt x="281794" y="25806"/>
                  </a:lnTo>
                  <a:lnTo>
                    <a:pt x="282165" y="25568"/>
                  </a:lnTo>
                  <a:lnTo>
                    <a:pt x="282522" y="25330"/>
                  </a:lnTo>
                  <a:lnTo>
                    <a:pt x="282865" y="25092"/>
                  </a:lnTo>
                  <a:lnTo>
                    <a:pt x="283192" y="24854"/>
                  </a:lnTo>
                  <a:lnTo>
                    <a:pt x="283504" y="24616"/>
                  </a:lnTo>
                  <a:lnTo>
                    <a:pt x="283787" y="24363"/>
                  </a:lnTo>
                  <a:lnTo>
                    <a:pt x="284054" y="24125"/>
                  </a:lnTo>
                  <a:lnTo>
                    <a:pt x="284292" y="23887"/>
                  </a:lnTo>
                  <a:lnTo>
                    <a:pt x="284530" y="23634"/>
                  </a:lnTo>
                  <a:lnTo>
                    <a:pt x="284739" y="23397"/>
                  </a:lnTo>
                  <a:lnTo>
                    <a:pt x="284932" y="23144"/>
                  </a:lnTo>
                  <a:lnTo>
                    <a:pt x="285096" y="22906"/>
                  </a:lnTo>
                  <a:lnTo>
                    <a:pt x="285244" y="22653"/>
                  </a:lnTo>
                  <a:lnTo>
                    <a:pt x="285378" y="22400"/>
                  </a:lnTo>
                  <a:lnTo>
                    <a:pt x="285497" y="22162"/>
                  </a:lnTo>
                  <a:lnTo>
                    <a:pt x="285586" y="21909"/>
                  </a:lnTo>
                  <a:lnTo>
                    <a:pt x="285661" y="21656"/>
                  </a:lnTo>
                  <a:lnTo>
                    <a:pt x="285705" y="21403"/>
                  </a:lnTo>
                  <a:lnTo>
                    <a:pt x="285735" y="21151"/>
                  </a:lnTo>
                  <a:lnTo>
                    <a:pt x="285750" y="20898"/>
                  </a:lnTo>
                  <a:lnTo>
                    <a:pt x="285735" y="20630"/>
                  </a:lnTo>
                  <a:lnTo>
                    <a:pt x="285705" y="20362"/>
                  </a:lnTo>
                  <a:lnTo>
                    <a:pt x="285646" y="20095"/>
                  </a:lnTo>
                  <a:lnTo>
                    <a:pt x="285557" y="19827"/>
                  </a:lnTo>
                  <a:lnTo>
                    <a:pt x="285453" y="19559"/>
                  </a:lnTo>
                  <a:lnTo>
                    <a:pt x="285334" y="19291"/>
                  </a:lnTo>
                  <a:lnTo>
                    <a:pt x="285185" y="19024"/>
                  </a:lnTo>
                  <a:lnTo>
                    <a:pt x="285006" y="18756"/>
                  </a:lnTo>
                  <a:lnTo>
                    <a:pt x="284813" y="18503"/>
                  </a:lnTo>
                  <a:lnTo>
                    <a:pt x="284605" y="18235"/>
                  </a:lnTo>
                  <a:lnTo>
                    <a:pt x="284367" y="17983"/>
                  </a:lnTo>
                  <a:lnTo>
                    <a:pt x="284099" y="17715"/>
                  </a:lnTo>
                  <a:lnTo>
                    <a:pt x="283816" y="17462"/>
                  </a:lnTo>
                  <a:lnTo>
                    <a:pt x="283519" y="17194"/>
                  </a:lnTo>
                  <a:lnTo>
                    <a:pt x="283192" y="16941"/>
                  </a:lnTo>
                  <a:lnTo>
                    <a:pt x="282850" y="16689"/>
                  </a:lnTo>
                  <a:lnTo>
                    <a:pt x="282478" y="16436"/>
                  </a:lnTo>
                  <a:lnTo>
                    <a:pt x="282091" y="16183"/>
                  </a:lnTo>
                  <a:lnTo>
                    <a:pt x="281675" y="15930"/>
                  </a:lnTo>
                  <a:lnTo>
                    <a:pt x="281243" y="15677"/>
                  </a:lnTo>
                  <a:lnTo>
                    <a:pt x="280797" y="15424"/>
                  </a:lnTo>
                  <a:lnTo>
                    <a:pt x="280321" y="15186"/>
                  </a:lnTo>
                  <a:lnTo>
                    <a:pt x="279830" y="14934"/>
                  </a:lnTo>
                  <a:lnTo>
                    <a:pt x="279325" y="14681"/>
                  </a:lnTo>
                  <a:lnTo>
                    <a:pt x="278789" y="14443"/>
                  </a:lnTo>
                  <a:lnTo>
                    <a:pt x="278239" y="14205"/>
                  </a:lnTo>
                  <a:lnTo>
                    <a:pt x="277079" y="13714"/>
                  </a:lnTo>
                  <a:lnTo>
                    <a:pt x="275829" y="13238"/>
                  </a:lnTo>
                  <a:lnTo>
                    <a:pt x="274521" y="12762"/>
                  </a:lnTo>
                  <a:lnTo>
                    <a:pt x="273122" y="12301"/>
                  </a:lnTo>
                  <a:lnTo>
                    <a:pt x="271650" y="11840"/>
                  </a:lnTo>
                  <a:lnTo>
                    <a:pt x="270118" y="11394"/>
                  </a:lnTo>
                  <a:lnTo>
                    <a:pt x="268497" y="10947"/>
                  </a:lnTo>
                  <a:lnTo>
                    <a:pt x="266816" y="10501"/>
                  </a:lnTo>
                  <a:lnTo>
                    <a:pt x="265061" y="10070"/>
                  </a:lnTo>
                  <a:lnTo>
                    <a:pt x="263232" y="9639"/>
                  </a:lnTo>
                  <a:lnTo>
                    <a:pt x="261343" y="9222"/>
                  </a:lnTo>
                  <a:lnTo>
                    <a:pt x="259379" y="8806"/>
                  </a:lnTo>
                  <a:lnTo>
                    <a:pt x="257356" y="8404"/>
                  </a:lnTo>
                  <a:lnTo>
                    <a:pt x="255274" y="8003"/>
                  </a:lnTo>
                  <a:lnTo>
                    <a:pt x="253118" y="7616"/>
                  </a:lnTo>
                  <a:lnTo>
                    <a:pt x="250901" y="7229"/>
                  </a:lnTo>
                  <a:lnTo>
                    <a:pt x="248626" y="6857"/>
                  </a:lnTo>
                  <a:lnTo>
                    <a:pt x="246291" y="6485"/>
                  </a:lnTo>
                  <a:lnTo>
                    <a:pt x="243896" y="6128"/>
                  </a:lnTo>
                  <a:lnTo>
                    <a:pt x="241442" y="5771"/>
                  </a:lnTo>
                  <a:lnTo>
                    <a:pt x="238943" y="5429"/>
                  </a:lnTo>
                  <a:lnTo>
                    <a:pt x="236370" y="5102"/>
                  </a:lnTo>
                  <a:lnTo>
                    <a:pt x="233752" y="4775"/>
                  </a:lnTo>
                  <a:lnTo>
                    <a:pt x="231075" y="4463"/>
                  </a:lnTo>
                  <a:lnTo>
                    <a:pt x="228353" y="4150"/>
                  </a:lnTo>
                  <a:lnTo>
                    <a:pt x="225572" y="3868"/>
                  </a:lnTo>
                  <a:lnTo>
                    <a:pt x="222761" y="3570"/>
                  </a:lnTo>
                  <a:lnTo>
                    <a:pt x="219875" y="3303"/>
                  </a:lnTo>
                  <a:lnTo>
                    <a:pt x="216960" y="3035"/>
                  </a:lnTo>
                  <a:lnTo>
                    <a:pt x="213985" y="2782"/>
                  </a:lnTo>
                  <a:lnTo>
                    <a:pt x="210966" y="2529"/>
                  </a:lnTo>
                  <a:lnTo>
                    <a:pt x="207917" y="2291"/>
                  </a:lnTo>
                  <a:lnTo>
                    <a:pt x="204808" y="2068"/>
                  </a:lnTo>
                  <a:lnTo>
                    <a:pt x="201670" y="1845"/>
                  </a:lnTo>
                  <a:lnTo>
                    <a:pt x="198487" y="1652"/>
                  </a:lnTo>
                  <a:lnTo>
                    <a:pt x="195260" y="1458"/>
                  </a:lnTo>
                  <a:lnTo>
                    <a:pt x="192002" y="1280"/>
                  </a:lnTo>
                  <a:lnTo>
                    <a:pt x="188700" y="1101"/>
                  </a:lnTo>
                  <a:lnTo>
                    <a:pt x="185354" y="953"/>
                  </a:lnTo>
                  <a:lnTo>
                    <a:pt x="181977" y="804"/>
                  </a:lnTo>
                  <a:lnTo>
                    <a:pt x="178571" y="670"/>
                  </a:lnTo>
                  <a:lnTo>
                    <a:pt x="175136" y="536"/>
                  </a:lnTo>
                  <a:lnTo>
                    <a:pt x="171670" y="432"/>
                  </a:lnTo>
                  <a:lnTo>
                    <a:pt x="168160" y="328"/>
                  </a:lnTo>
                  <a:lnTo>
                    <a:pt x="164635" y="253"/>
                  </a:lnTo>
                  <a:lnTo>
                    <a:pt x="161065" y="179"/>
                  </a:lnTo>
                  <a:lnTo>
                    <a:pt x="157481" y="120"/>
                  </a:lnTo>
                  <a:lnTo>
                    <a:pt x="153867" y="75"/>
                  </a:lnTo>
                  <a:lnTo>
                    <a:pt x="150223" y="30"/>
                  </a:lnTo>
                  <a:lnTo>
                    <a:pt x="146564" y="15"/>
                  </a:lnTo>
                  <a:lnTo>
                    <a:pt x="142875"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094825" y="3274500"/>
              <a:ext cx="4377675" cy="1141175"/>
            </a:xfrm>
            <a:custGeom>
              <a:rect b="b" l="l" r="r" t="t"/>
              <a:pathLst>
                <a:path extrusionOk="0" h="45647" w="175107">
                  <a:moveTo>
                    <a:pt x="42702" y="0"/>
                  </a:moveTo>
                  <a:lnTo>
                    <a:pt x="1" y="5191"/>
                  </a:lnTo>
                  <a:lnTo>
                    <a:pt x="1" y="26638"/>
                  </a:lnTo>
                  <a:lnTo>
                    <a:pt x="84423" y="45647"/>
                  </a:lnTo>
                  <a:lnTo>
                    <a:pt x="175077" y="19930"/>
                  </a:lnTo>
                  <a:lnTo>
                    <a:pt x="175107" y="19469"/>
                  </a:lnTo>
                  <a:lnTo>
                    <a:pt x="175107" y="3064"/>
                  </a:lnTo>
                  <a:lnTo>
                    <a:pt x="427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1085900" y="3413550"/>
              <a:ext cx="2230300" cy="979825"/>
            </a:xfrm>
            <a:custGeom>
              <a:rect b="b" l="l" r="r" t="t"/>
              <a:pathLst>
                <a:path extrusionOk="0" h="39193" w="89212">
                  <a:moveTo>
                    <a:pt x="4701" y="1"/>
                  </a:moveTo>
                  <a:lnTo>
                    <a:pt x="4403" y="16"/>
                  </a:lnTo>
                  <a:lnTo>
                    <a:pt x="4135" y="45"/>
                  </a:lnTo>
                  <a:lnTo>
                    <a:pt x="3897" y="90"/>
                  </a:lnTo>
                  <a:lnTo>
                    <a:pt x="3689" y="135"/>
                  </a:lnTo>
                  <a:lnTo>
                    <a:pt x="3496" y="179"/>
                  </a:lnTo>
                  <a:lnTo>
                    <a:pt x="3332" y="254"/>
                  </a:lnTo>
                  <a:lnTo>
                    <a:pt x="3035" y="402"/>
                  </a:lnTo>
                  <a:lnTo>
                    <a:pt x="2767" y="566"/>
                  </a:lnTo>
                  <a:lnTo>
                    <a:pt x="2499" y="759"/>
                  </a:lnTo>
                  <a:lnTo>
                    <a:pt x="2261" y="982"/>
                  </a:lnTo>
                  <a:lnTo>
                    <a:pt x="2023" y="1205"/>
                  </a:lnTo>
                  <a:lnTo>
                    <a:pt x="1815" y="1458"/>
                  </a:lnTo>
                  <a:lnTo>
                    <a:pt x="1607" y="1726"/>
                  </a:lnTo>
                  <a:lnTo>
                    <a:pt x="1428" y="2009"/>
                  </a:lnTo>
                  <a:lnTo>
                    <a:pt x="1250" y="2321"/>
                  </a:lnTo>
                  <a:lnTo>
                    <a:pt x="1086" y="2633"/>
                  </a:lnTo>
                  <a:lnTo>
                    <a:pt x="938" y="2961"/>
                  </a:lnTo>
                  <a:lnTo>
                    <a:pt x="804" y="3303"/>
                  </a:lnTo>
                  <a:lnTo>
                    <a:pt x="685" y="3674"/>
                  </a:lnTo>
                  <a:lnTo>
                    <a:pt x="566" y="4031"/>
                  </a:lnTo>
                  <a:lnTo>
                    <a:pt x="477" y="4418"/>
                  </a:lnTo>
                  <a:lnTo>
                    <a:pt x="387" y="4805"/>
                  </a:lnTo>
                  <a:lnTo>
                    <a:pt x="298" y="5221"/>
                  </a:lnTo>
                  <a:lnTo>
                    <a:pt x="239" y="5623"/>
                  </a:lnTo>
                  <a:lnTo>
                    <a:pt x="179" y="6054"/>
                  </a:lnTo>
                  <a:lnTo>
                    <a:pt x="120" y="6471"/>
                  </a:lnTo>
                  <a:lnTo>
                    <a:pt x="75" y="6917"/>
                  </a:lnTo>
                  <a:lnTo>
                    <a:pt x="45" y="7348"/>
                  </a:lnTo>
                  <a:lnTo>
                    <a:pt x="15" y="8255"/>
                  </a:lnTo>
                  <a:lnTo>
                    <a:pt x="1" y="9163"/>
                  </a:lnTo>
                  <a:lnTo>
                    <a:pt x="15" y="10085"/>
                  </a:lnTo>
                  <a:lnTo>
                    <a:pt x="60" y="11007"/>
                  </a:lnTo>
                  <a:lnTo>
                    <a:pt x="120" y="11929"/>
                  </a:lnTo>
                  <a:lnTo>
                    <a:pt x="209" y="12851"/>
                  </a:lnTo>
                  <a:lnTo>
                    <a:pt x="313" y="13744"/>
                  </a:lnTo>
                  <a:lnTo>
                    <a:pt x="417" y="14621"/>
                  </a:lnTo>
                  <a:lnTo>
                    <a:pt x="536" y="15484"/>
                  </a:lnTo>
                  <a:lnTo>
                    <a:pt x="670" y="16302"/>
                  </a:lnTo>
                  <a:lnTo>
                    <a:pt x="804" y="17075"/>
                  </a:lnTo>
                  <a:lnTo>
                    <a:pt x="1072" y="18488"/>
                  </a:lnTo>
                  <a:lnTo>
                    <a:pt x="1324" y="19678"/>
                  </a:lnTo>
                  <a:lnTo>
                    <a:pt x="1518" y="20586"/>
                  </a:lnTo>
                  <a:lnTo>
                    <a:pt x="1711" y="21374"/>
                  </a:lnTo>
                  <a:lnTo>
                    <a:pt x="89212" y="39192"/>
                  </a:lnTo>
                  <a:lnTo>
                    <a:pt x="89212" y="21909"/>
                  </a:lnTo>
                  <a:lnTo>
                    <a:pt x="85791" y="20853"/>
                  </a:lnTo>
                  <a:lnTo>
                    <a:pt x="81835" y="19649"/>
                  </a:lnTo>
                  <a:lnTo>
                    <a:pt x="76703" y="18102"/>
                  </a:lnTo>
                  <a:lnTo>
                    <a:pt x="70590" y="16287"/>
                  </a:lnTo>
                  <a:lnTo>
                    <a:pt x="63734" y="14264"/>
                  </a:lnTo>
                  <a:lnTo>
                    <a:pt x="60090" y="13208"/>
                  </a:lnTo>
                  <a:lnTo>
                    <a:pt x="56356" y="12137"/>
                  </a:lnTo>
                  <a:lnTo>
                    <a:pt x="52534" y="11037"/>
                  </a:lnTo>
                  <a:lnTo>
                    <a:pt x="48667" y="9951"/>
                  </a:lnTo>
                  <a:lnTo>
                    <a:pt x="44785" y="8880"/>
                  </a:lnTo>
                  <a:lnTo>
                    <a:pt x="40918" y="7809"/>
                  </a:lnTo>
                  <a:lnTo>
                    <a:pt x="37080" y="6783"/>
                  </a:lnTo>
                  <a:lnTo>
                    <a:pt x="33317" y="5786"/>
                  </a:lnTo>
                  <a:lnTo>
                    <a:pt x="29644" y="4835"/>
                  </a:lnTo>
                  <a:lnTo>
                    <a:pt x="26089" y="3942"/>
                  </a:lnTo>
                  <a:lnTo>
                    <a:pt x="22683" y="3124"/>
                  </a:lnTo>
                  <a:lnTo>
                    <a:pt x="21032" y="2737"/>
                  </a:lnTo>
                  <a:lnTo>
                    <a:pt x="19455" y="2366"/>
                  </a:lnTo>
                  <a:lnTo>
                    <a:pt x="17908" y="2024"/>
                  </a:lnTo>
                  <a:lnTo>
                    <a:pt x="16421" y="1711"/>
                  </a:lnTo>
                  <a:lnTo>
                    <a:pt x="14993" y="1414"/>
                  </a:lnTo>
                  <a:lnTo>
                    <a:pt x="13625" y="1131"/>
                  </a:lnTo>
                  <a:lnTo>
                    <a:pt x="12331" y="893"/>
                  </a:lnTo>
                  <a:lnTo>
                    <a:pt x="11096" y="670"/>
                  </a:lnTo>
                  <a:lnTo>
                    <a:pt x="9936" y="477"/>
                  </a:lnTo>
                  <a:lnTo>
                    <a:pt x="8850" y="313"/>
                  </a:lnTo>
                  <a:lnTo>
                    <a:pt x="7854" y="194"/>
                  </a:lnTo>
                  <a:lnTo>
                    <a:pt x="6932" y="90"/>
                  </a:lnTo>
                  <a:lnTo>
                    <a:pt x="6099" y="30"/>
                  </a:lnTo>
                  <a:lnTo>
                    <a:pt x="53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128675" y="3032800"/>
              <a:ext cx="4375050" cy="928500"/>
            </a:xfrm>
            <a:custGeom>
              <a:rect b="b" l="l" r="r" t="t"/>
              <a:pathLst>
                <a:path extrusionOk="0" h="37140" w="175002">
                  <a:moveTo>
                    <a:pt x="93108" y="0"/>
                  </a:moveTo>
                  <a:lnTo>
                    <a:pt x="17298" y="14799"/>
                  </a:lnTo>
                  <a:lnTo>
                    <a:pt x="0" y="11215"/>
                  </a:lnTo>
                  <a:lnTo>
                    <a:pt x="0" y="18161"/>
                  </a:lnTo>
                  <a:lnTo>
                    <a:pt x="87501" y="37139"/>
                  </a:lnTo>
                  <a:lnTo>
                    <a:pt x="175002" y="15841"/>
                  </a:lnTo>
                  <a:lnTo>
                    <a:pt x="175002" y="8895"/>
                  </a:lnTo>
                  <a:lnTo>
                    <a:pt x="158730" y="12702"/>
                  </a:lnTo>
                  <a:lnTo>
                    <a:pt x="931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128675" y="2859150"/>
              <a:ext cx="4375050" cy="928125"/>
            </a:xfrm>
            <a:custGeom>
              <a:rect b="b" l="l" r="r" t="t"/>
              <a:pathLst>
                <a:path extrusionOk="0" h="37125" w="175002">
                  <a:moveTo>
                    <a:pt x="93108" y="0"/>
                  </a:moveTo>
                  <a:lnTo>
                    <a:pt x="0" y="18161"/>
                  </a:lnTo>
                  <a:lnTo>
                    <a:pt x="87501" y="37125"/>
                  </a:lnTo>
                  <a:lnTo>
                    <a:pt x="175002" y="15841"/>
                  </a:lnTo>
                  <a:lnTo>
                    <a:pt x="93108" y="0"/>
                  </a:lnTo>
                  <a:close/>
                </a:path>
              </a:pathLst>
            </a:custGeom>
            <a:solidFill>
              <a:srgbClr val="45C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015250" y="3312425"/>
              <a:ext cx="4505600" cy="1199925"/>
            </a:xfrm>
            <a:custGeom>
              <a:rect b="b" l="l" r="r" t="t"/>
              <a:pathLst>
                <a:path extrusionOk="0" h="47997" w="180224">
                  <a:moveTo>
                    <a:pt x="4314" y="0"/>
                  </a:moveTo>
                  <a:lnTo>
                    <a:pt x="4150" y="15"/>
                  </a:lnTo>
                  <a:lnTo>
                    <a:pt x="3957" y="60"/>
                  </a:lnTo>
                  <a:lnTo>
                    <a:pt x="3853" y="89"/>
                  </a:lnTo>
                  <a:lnTo>
                    <a:pt x="3734" y="149"/>
                  </a:lnTo>
                  <a:lnTo>
                    <a:pt x="3600" y="208"/>
                  </a:lnTo>
                  <a:lnTo>
                    <a:pt x="3466" y="283"/>
                  </a:lnTo>
                  <a:lnTo>
                    <a:pt x="3332" y="372"/>
                  </a:lnTo>
                  <a:lnTo>
                    <a:pt x="3184" y="491"/>
                  </a:lnTo>
                  <a:lnTo>
                    <a:pt x="3050" y="625"/>
                  </a:lnTo>
                  <a:lnTo>
                    <a:pt x="2886" y="774"/>
                  </a:lnTo>
                  <a:lnTo>
                    <a:pt x="2737" y="952"/>
                  </a:lnTo>
                  <a:lnTo>
                    <a:pt x="2589" y="1160"/>
                  </a:lnTo>
                  <a:lnTo>
                    <a:pt x="2425" y="1383"/>
                  </a:lnTo>
                  <a:lnTo>
                    <a:pt x="2261" y="1636"/>
                  </a:lnTo>
                  <a:lnTo>
                    <a:pt x="2098" y="1919"/>
                  </a:lnTo>
                  <a:lnTo>
                    <a:pt x="1934" y="2231"/>
                  </a:lnTo>
                  <a:lnTo>
                    <a:pt x="1771" y="2588"/>
                  </a:lnTo>
                  <a:lnTo>
                    <a:pt x="1607" y="2960"/>
                  </a:lnTo>
                  <a:lnTo>
                    <a:pt x="1443" y="3376"/>
                  </a:lnTo>
                  <a:lnTo>
                    <a:pt x="1295" y="3823"/>
                  </a:lnTo>
                  <a:lnTo>
                    <a:pt x="1131" y="4313"/>
                  </a:lnTo>
                  <a:lnTo>
                    <a:pt x="982" y="4849"/>
                  </a:lnTo>
                  <a:lnTo>
                    <a:pt x="834" y="5414"/>
                  </a:lnTo>
                  <a:lnTo>
                    <a:pt x="685" y="6024"/>
                  </a:lnTo>
                  <a:lnTo>
                    <a:pt x="596" y="6455"/>
                  </a:lnTo>
                  <a:lnTo>
                    <a:pt x="506" y="6887"/>
                  </a:lnTo>
                  <a:lnTo>
                    <a:pt x="432" y="7348"/>
                  </a:lnTo>
                  <a:lnTo>
                    <a:pt x="358" y="7838"/>
                  </a:lnTo>
                  <a:lnTo>
                    <a:pt x="239" y="8835"/>
                  </a:lnTo>
                  <a:lnTo>
                    <a:pt x="149" y="9876"/>
                  </a:lnTo>
                  <a:lnTo>
                    <a:pt x="75" y="10962"/>
                  </a:lnTo>
                  <a:lnTo>
                    <a:pt x="30" y="12077"/>
                  </a:lnTo>
                  <a:lnTo>
                    <a:pt x="1" y="13223"/>
                  </a:lnTo>
                  <a:lnTo>
                    <a:pt x="1" y="14368"/>
                  </a:lnTo>
                  <a:lnTo>
                    <a:pt x="1" y="14859"/>
                  </a:lnTo>
                  <a:lnTo>
                    <a:pt x="45" y="16093"/>
                  </a:lnTo>
                  <a:lnTo>
                    <a:pt x="90" y="16926"/>
                  </a:lnTo>
                  <a:lnTo>
                    <a:pt x="149" y="17878"/>
                  </a:lnTo>
                  <a:lnTo>
                    <a:pt x="209" y="18889"/>
                  </a:lnTo>
                  <a:lnTo>
                    <a:pt x="298" y="19960"/>
                  </a:lnTo>
                  <a:lnTo>
                    <a:pt x="402" y="21061"/>
                  </a:lnTo>
                  <a:lnTo>
                    <a:pt x="536" y="22176"/>
                  </a:lnTo>
                  <a:lnTo>
                    <a:pt x="685" y="23247"/>
                  </a:lnTo>
                  <a:lnTo>
                    <a:pt x="774" y="23768"/>
                  </a:lnTo>
                  <a:lnTo>
                    <a:pt x="863" y="24274"/>
                  </a:lnTo>
                  <a:lnTo>
                    <a:pt x="953" y="24764"/>
                  </a:lnTo>
                  <a:lnTo>
                    <a:pt x="1072" y="25226"/>
                  </a:lnTo>
                  <a:lnTo>
                    <a:pt x="1176" y="25657"/>
                  </a:lnTo>
                  <a:lnTo>
                    <a:pt x="1295" y="26058"/>
                  </a:lnTo>
                  <a:lnTo>
                    <a:pt x="1429" y="26445"/>
                  </a:lnTo>
                  <a:lnTo>
                    <a:pt x="1562" y="26772"/>
                  </a:lnTo>
                  <a:lnTo>
                    <a:pt x="1711" y="27070"/>
                  </a:lnTo>
                  <a:lnTo>
                    <a:pt x="1860" y="27338"/>
                  </a:lnTo>
                  <a:lnTo>
                    <a:pt x="90491" y="47997"/>
                  </a:lnTo>
                  <a:lnTo>
                    <a:pt x="180223" y="22355"/>
                  </a:lnTo>
                  <a:lnTo>
                    <a:pt x="180223" y="17253"/>
                  </a:lnTo>
                  <a:lnTo>
                    <a:pt x="172980" y="19142"/>
                  </a:lnTo>
                  <a:lnTo>
                    <a:pt x="160337" y="22504"/>
                  </a:lnTo>
                  <a:lnTo>
                    <a:pt x="147367" y="25954"/>
                  </a:lnTo>
                  <a:lnTo>
                    <a:pt x="132449" y="29896"/>
                  </a:lnTo>
                  <a:lnTo>
                    <a:pt x="117487" y="33852"/>
                  </a:lnTo>
                  <a:lnTo>
                    <a:pt x="104338" y="37288"/>
                  </a:lnTo>
                  <a:lnTo>
                    <a:pt x="99029" y="38671"/>
                  </a:lnTo>
                  <a:lnTo>
                    <a:pt x="94894" y="39727"/>
                  </a:lnTo>
                  <a:lnTo>
                    <a:pt x="92142" y="40411"/>
                  </a:lnTo>
                  <a:lnTo>
                    <a:pt x="91369" y="40590"/>
                  </a:lnTo>
                  <a:lnTo>
                    <a:pt x="91131" y="40634"/>
                  </a:lnTo>
                  <a:lnTo>
                    <a:pt x="91027" y="40649"/>
                  </a:lnTo>
                  <a:lnTo>
                    <a:pt x="90729" y="40605"/>
                  </a:lnTo>
                  <a:lnTo>
                    <a:pt x="90045" y="40501"/>
                  </a:lnTo>
                  <a:lnTo>
                    <a:pt x="87650" y="40039"/>
                  </a:lnTo>
                  <a:lnTo>
                    <a:pt x="84006" y="39340"/>
                  </a:lnTo>
                  <a:lnTo>
                    <a:pt x="79291" y="38418"/>
                  </a:lnTo>
                  <a:lnTo>
                    <a:pt x="67452" y="36068"/>
                  </a:lnTo>
                  <a:lnTo>
                    <a:pt x="53545" y="33287"/>
                  </a:lnTo>
                  <a:lnTo>
                    <a:pt x="25479" y="27694"/>
                  </a:lnTo>
                  <a:lnTo>
                    <a:pt x="14235" y="25463"/>
                  </a:lnTo>
                  <a:lnTo>
                    <a:pt x="9936" y="24616"/>
                  </a:lnTo>
                  <a:lnTo>
                    <a:pt x="6783" y="24006"/>
                  </a:lnTo>
                  <a:lnTo>
                    <a:pt x="6664" y="23694"/>
                  </a:lnTo>
                  <a:lnTo>
                    <a:pt x="6560" y="23381"/>
                  </a:lnTo>
                  <a:lnTo>
                    <a:pt x="6441" y="23069"/>
                  </a:lnTo>
                  <a:lnTo>
                    <a:pt x="6352" y="22742"/>
                  </a:lnTo>
                  <a:lnTo>
                    <a:pt x="6173" y="22087"/>
                  </a:lnTo>
                  <a:lnTo>
                    <a:pt x="6024" y="21418"/>
                  </a:lnTo>
                  <a:lnTo>
                    <a:pt x="5905" y="20719"/>
                  </a:lnTo>
                  <a:lnTo>
                    <a:pt x="5816" y="20020"/>
                  </a:lnTo>
                  <a:lnTo>
                    <a:pt x="5742" y="19321"/>
                  </a:lnTo>
                  <a:lnTo>
                    <a:pt x="5697" y="18607"/>
                  </a:lnTo>
                  <a:lnTo>
                    <a:pt x="5667" y="17893"/>
                  </a:lnTo>
                  <a:lnTo>
                    <a:pt x="5653" y="17179"/>
                  </a:lnTo>
                  <a:lnTo>
                    <a:pt x="5667" y="16465"/>
                  </a:lnTo>
                  <a:lnTo>
                    <a:pt x="5682" y="15766"/>
                  </a:lnTo>
                  <a:lnTo>
                    <a:pt x="5727" y="15067"/>
                  </a:lnTo>
                  <a:lnTo>
                    <a:pt x="5772" y="14383"/>
                  </a:lnTo>
                  <a:lnTo>
                    <a:pt x="5831" y="13713"/>
                  </a:lnTo>
                  <a:lnTo>
                    <a:pt x="5905" y="13059"/>
                  </a:lnTo>
                  <a:lnTo>
                    <a:pt x="5980" y="12419"/>
                  </a:lnTo>
                  <a:lnTo>
                    <a:pt x="6069" y="11810"/>
                  </a:lnTo>
                  <a:lnTo>
                    <a:pt x="6248" y="10650"/>
                  </a:lnTo>
                  <a:lnTo>
                    <a:pt x="6441" y="9608"/>
                  </a:lnTo>
                  <a:lnTo>
                    <a:pt x="6619" y="8716"/>
                  </a:lnTo>
                  <a:lnTo>
                    <a:pt x="6798" y="7987"/>
                  </a:lnTo>
                  <a:lnTo>
                    <a:pt x="6917" y="7437"/>
                  </a:lnTo>
                  <a:lnTo>
                    <a:pt x="7051" y="6976"/>
                  </a:lnTo>
                  <a:lnTo>
                    <a:pt x="6173" y="4284"/>
                  </a:lnTo>
                  <a:lnTo>
                    <a:pt x="6158" y="4299"/>
                  </a:lnTo>
                  <a:lnTo>
                    <a:pt x="6158" y="4299"/>
                  </a:lnTo>
                  <a:lnTo>
                    <a:pt x="6307" y="4061"/>
                  </a:lnTo>
                  <a:lnTo>
                    <a:pt x="6426" y="3838"/>
                  </a:lnTo>
                  <a:lnTo>
                    <a:pt x="6515" y="3614"/>
                  </a:lnTo>
                  <a:lnTo>
                    <a:pt x="6590" y="3391"/>
                  </a:lnTo>
                  <a:lnTo>
                    <a:pt x="6634" y="3183"/>
                  </a:lnTo>
                  <a:lnTo>
                    <a:pt x="6649" y="2975"/>
                  </a:lnTo>
                  <a:lnTo>
                    <a:pt x="6649" y="2767"/>
                  </a:lnTo>
                  <a:lnTo>
                    <a:pt x="6634" y="2573"/>
                  </a:lnTo>
                  <a:lnTo>
                    <a:pt x="6604" y="2380"/>
                  </a:lnTo>
                  <a:lnTo>
                    <a:pt x="6545" y="2201"/>
                  </a:lnTo>
                  <a:lnTo>
                    <a:pt x="6486" y="2008"/>
                  </a:lnTo>
                  <a:lnTo>
                    <a:pt x="6411" y="1844"/>
                  </a:lnTo>
                  <a:lnTo>
                    <a:pt x="6322" y="1681"/>
                  </a:lnTo>
                  <a:lnTo>
                    <a:pt x="6218" y="1517"/>
                  </a:lnTo>
                  <a:lnTo>
                    <a:pt x="6114" y="1369"/>
                  </a:lnTo>
                  <a:lnTo>
                    <a:pt x="5995" y="1220"/>
                  </a:lnTo>
                  <a:lnTo>
                    <a:pt x="5757" y="952"/>
                  </a:lnTo>
                  <a:lnTo>
                    <a:pt x="5504" y="714"/>
                  </a:lnTo>
                  <a:lnTo>
                    <a:pt x="5266" y="506"/>
                  </a:lnTo>
                  <a:lnTo>
                    <a:pt x="5043" y="342"/>
                  </a:lnTo>
                  <a:lnTo>
                    <a:pt x="4835" y="208"/>
                  </a:lnTo>
                  <a:lnTo>
                    <a:pt x="4686" y="104"/>
                  </a:lnTo>
                  <a:lnTo>
                    <a:pt x="4537" y="30"/>
                  </a:lnTo>
                  <a:lnTo>
                    <a:pt x="44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1271075" y="3713250"/>
              <a:ext cx="368150" cy="560750"/>
            </a:xfrm>
            <a:custGeom>
              <a:rect b="b" l="l" r="r" t="t"/>
              <a:pathLst>
                <a:path extrusionOk="0" h="22430" w="14726">
                  <a:moveTo>
                    <a:pt x="1384" y="1"/>
                  </a:moveTo>
                  <a:lnTo>
                    <a:pt x="1295" y="834"/>
                  </a:lnTo>
                  <a:lnTo>
                    <a:pt x="1072" y="3035"/>
                  </a:lnTo>
                  <a:lnTo>
                    <a:pt x="759" y="6143"/>
                  </a:lnTo>
                  <a:lnTo>
                    <a:pt x="596" y="7884"/>
                  </a:lnTo>
                  <a:lnTo>
                    <a:pt x="447" y="9683"/>
                  </a:lnTo>
                  <a:lnTo>
                    <a:pt x="298" y="11483"/>
                  </a:lnTo>
                  <a:lnTo>
                    <a:pt x="179" y="13223"/>
                  </a:lnTo>
                  <a:lnTo>
                    <a:pt x="75" y="14844"/>
                  </a:lnTo>
                  <a:lnTo>
                    <a:pt x="16" y="16302"/>
                  </a:lnTo>
                  <a:lnTo>
                    <a:pt x="1" y="16942"/>
                  </a:lnTo>
                  <a:lnTo>
                    <a:pt x="1" y="17522"/>
                  </a:lnTo>
                  <a:lnTo>
                    <a:pt x="16" y="18012"/>
                  </a:lnTo>
                  <a:lnTo>
                    <a:pt x="30" y="18444"/>
                  </a:lnTo>
                  <a:lnTo>
                    <a:pt x="75" y="18786"/>
                  </a:lnTo>
                  <a:lnTo>
                    <a:pt x="105" y="18920"/>
                  </a:lnTo>
                  <a:lnTo>
                    <a:pt x="134" y="19024"/>
                  </a:lnTo>
                  <a:lnTo>
                    <a:pt x="164" y="19113"/>
                  </a:lnTo>
                  <a:lnTo>
                    <a:pt x="194" y="19173"/>
                  </a:lnTo>
                  <a:lnTo>
                    <a:pt x="239" y="19202"/>
                  </a:lnTo>
                  <a:lnTo>
                    <a:pt x="283" y="19202"/>
                  </a:lnTo>
                  <a:lnTo>
                    <a:pt x="402" y="19173"/>
                  </a:lnTo>
                  <a:lnTo>
                    <a:pt x="521" y="19128"/>
                  </a:lnTo>
                  <a:lnTo>
                    <a:pt x="848" y="18964"/>
                  </a:lnTo>
                  <a:lnTo>
                    <a:pt x="1220" y="18726"/>
                  </a:lnTo>
                  <a:lnTo>
                    <a:pt x="1652" y="18444"/>
                  </a:lnTo>
                  <a:lnTo>
                    <a:pt x="2113" y="18117"/>
                  </a:lnTo>
                  <a:lnTo>
                    <a:pt x="2618" y="17745"/>
                  </a:lnTo>
                  <a:lnTo>
                    <a:pt x="3630" y="16971"/>
                  </a:lnTo>
                  <a:lnTo>
                    <a:pt x="4597" y="16198"/>
                  </a:lnTo>
                  <a:lnTo>
                    <a:pt x="5400" y="15529"/>
                  </a:lnTo>
                  <a:lnTo>
                    <a:pt x="6173" y="14874"/>
                  </a:lnTo>
                  <a:lnTo>
                    <a:pt x="7155" y="16198"/>
                  </a:lnTo>
                  <a:lnTo>
                    <a:pt x="8151" y="17522"/>
                  </a:lnTo>
                  <a:lnTo>
                    <a:pt x="9297" y="19009"/>
                  </a:lnTo>
                  <a:lnTo>
                    <a:pt x="9892" y="19738"/>
                  </a:lnTo>
                  <a:lnTo>
                    <a:pt x="10442" y="20452"/>
                  </a:lnTo>
                  <a:lnTo>
                    <a:pt x="10977" y="21076"/>
                  </a:lnTo>
                  <a:lnTo>
                    <a:pt x="11453" y="21627"/>
                  </a:lnTo>
                  <a:lnTo>
                    <a:pt x="11855" y="22043"/>
                  </a:lnTo>
                  <a:lnTo>
                    <a:pt x="12018" y="22207"/>
                  </a:lnTo>
                  <a:lnTo>
                    <a:pt x="12152" y="22326"/>
                  </a:lnTo>
                  <a:lnTo>
                    <a:pt x="12271" y="22400"/>
                  </a:lnTo>
                  <a:lnTo>
                    <a:pt x="12361" y="22430"/>
                  </a:lnTo>
                  <a:lnTo>
                    <a:pt x="12390" y="22430"/>
                  </a:lnTo>
                  <a:lnTo>
                    <a:pt x="12405" y="22415"/>
                  </a:lnTo>
                  <a:lnTo>
                    <a:pt x="12420" y="22385"/>
                  </a:lnTo>
                  <a:lnTo>
                    <a:pt x="12420" y="22341"/>
                  </a:lnTo>
                  <a:lnTo>
                    <a:pt x="12450" y="21954"/>
                  </a:lnTo>
                  <a:lnTo>
                    <a:pt x="12524" y="21210"/>
                  </a:lnTo>
                  <a:lnTo>
                    <a:pt x="12777" y="18860"/>
                  </a:lnTo>
                  <a:lnTo>
                    <a:pt x="13149" y="15737"/>
                  </a:lnTo>
                  <a:lnTo>
                    <a:pt x="13580" y="12227"/>
                  </a:lnTo>
                  <a:lnTo>
                    <a:pt x="14368" y="5786"/>
                  </a:lnTo>
                  <a:lnTo>
                    <a:pt x="14725" y="2901"/>
                  </a:lnTo>
                  <a:lnTo>
                    <a:pt x="13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222250" y="2944675"/>
              <a:ext cx="2305050" cy="229450"/>
            </a:xfrm>
            <a:custGeom>
              <a:rect b="b" l="l" r="r" t="t"/>
              <a:pathLst>
                <a:path extrusionOk="0" h="9178" w="92202">
                  <a:moveTo>
                    <a:pt x="49737" y="0"/>
                  </a:moveTo>
                  <a:lnTo>
                    <a:pt x="42137" y="1488"/>
                  </a:lnTo>
                  <a:lnTo>
                    <a:pt x="34313" y="3005"/>
                  </a:lnTo>
                  <a:lnTo>
                    <a:pt x="25330" y="4745"/>
                  </a:lnTo>
                  <a:lnTo>
                    <a:pt x="20734" y="5608"/>
                  </a:lnTo>
                  <a:lnTo>
                    <a:pt x="16272" y="6455"/>
                  </a:lnTo>
                  <a:lnTo>
                    <a:pt x="12077" y="7229"/>
                  </a:lnTo>
                  <a:lnTo>
                    <a:pt x="8285" y="7913"/>
                  </a:lnTo>
                  <a:lnTo>
                    <a:pt x="5042" y="8478"/>
                  </a:lnTo>
                  <a:lnTo>
                    <a:pt x="3659" y="8701"/>
                  </a:lnTo>
                  <a:lnTo>
                    <a:pt x="2484" y="8895"/>
                  </a:lnTo>
                  <a:lnTo>
                    <a:pt x="1502" y="9043"/>
                  </a:lnTo>
                  <a:lnTo>
                    <a:pt x="759" y="9133"/>
                  </a:lnTo>
                  <a:lnTo>
                    <a:pt x="490" y="9156"/>
                  </a:lnTo>
                  <a:lnTo>
                    <a:pt x="490" y="9156"/>
                  </a:lnTo>
                  <a:lnTo>
                    <a:pt x="92201" y="7898"/>
                  </a:lnTo>
                  <a:lnTo>
                    <a:pt x="49737" y="0"/>
                  </a:lnTo>
                  <a:close/>
                  <a:moveTo>
                    <a:pt x="490" y="9156"/>
                  </a:moveTo>
                  <a:lnTo>
                    <a:pt x="0" y="9162"/>
                  </a:lnTo>
                  <a:lnTo>
                    <a:pt x="89" y="9177"/>
                  </a:lnTo>
                  <a:lnTo>
                    <a:pt x="238" y="9177"/>
                  </a:lnTo>
                  <a:lnTo>
                    <a:pt x="490" y="9156"/>
                  </a:lnTo>
                  <a:close/>
                </a:path>
              </a:pathLst>
            </a:custGeom>
            <a:solidFill>
              <a:srgbClr val="2A9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985375" y="3342525"/>
              <a:ext cx="2614800" cy="270350"/>
            </a:xfrm>
            <a:custGeom>
              <a:rect b="b" l="l" r="r" t="t"/>
              <a:pathLst>
                <a:path extrusionOk="0" h="10814" w="104592">
                  <a:moveTo>
                    <a:pt x="104591" y="1"/>
                  </a:moveTo>
                  <a:lnTo>
                    <a:pt x="1" y="2470"/>
                  </a:lnTo>
                  <a:lnTo>
                    <a:pt x="54363" y="10814"/>
                  </a:lnTo>
                  <a:lnTo>
                    <a:pt x="104591" y="1"/>
                  </a:lnTo>
                  <a:close/>
                </a:path>
              </a:pathLst>
            </a:custGeom>
            <a:solidFill>
              <a:srgbClr val="2A9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943500" y="2647950"/>
              <a:ext cx="4377650" cy="1141175"/>
            </a:xfrm>
            <a:custGeom>
              <a:rect b="b" l="l" r="r" t="t"/>
              <a:pathLst>
                <a:path extrusionOk="0" h="45647" w="175106">
                  <a:moveTo>
                    <a:pt x="132419" y="0"/>
                  </a:moveTo>
                  <a:lnTo>
                    <a:pt x="0" y="3064"/>
                  </a:lnTo>
                  <a:lnTo>
                    <a:pt x="0" y="19485"/>
                  </a:lnTo>
                  <a:lnTo>
                    <a:pt x="30" y="19946"/>
                  </a:lnTo>
                  <a:lnTo>
                    <a:pt x="90699" y="45647"/>
                  </a:lnTo>
                  <a:lnTo>
                    <a:pt x="175106" y="26639"/>
                  </a:lnTo>
                  <a:lnTo>
                    <a:pt x="175106" y="5191"/>
                  </a:lnTo>
                  <a:lnTo>
                    <a:pt x="132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3099775" y="2787000"/>
              <a:ext cx="2230300" cy="980200"/>
            </a:xfrm>
            <a:custGeom>
              <a:rect b="b" l="l" r="r" t="t"/>
              <a:pathLst>
                <a:path extrusionOk="0" h="39208" w="89212">
                  <a:moveTo>
                    <a:pt x="83872" y="1"/>
                  </a:moveTo>
                  <a:lnTo>
                    <a:pt x="83129" y="31"/>
                  </a:lnTo>
                  <a:lnTo>
                    <a:pt x="82281" y="105"/>
                  </a:lnTo>
                  <a:lnTo>
                    <a:pt x="81359" y="194"/>
                  </a:lnTo>
                  <a:lnTo>
                    <a:pt x="80362" y="328"/>
                  </a:lnTo>
                  <a:lnTo>
                    <a:pt x="79276" y="492"/>
                  </a:lnTo>
                  <a:lnTo>
                    <a:pt x="78116" y="685"/>
                  </a:lnTo>
                  <a:lnTo>
                    <a:pt x="76882" y="893"/>
                  </a:lnTo>
                  <a:lnTo>
                    <a:pt x="75588" y="1146"/>
                  </a:lnTo>
                  <a:lnTo>
                    <a:pt x="74219" y="1414"/>
                  </a:lnTo>
                  <a:lnTo>
                    <a:pt x="72792" y="1711"/>
                  </a:lnTo>
                  <a:lnTo>
                    <a:pt x="71304" y="2039"/>
                  </a:lnTo>
                  <a:lnTo>
                    <a:pt x="69772" y="2381"/>
                  </a:lnTo>
                  <a:lnTo>
                    <a:pt x="68181" y="2738"/>
                  </a:lnTo>
                  <a:lnTo>
                    <a:pt x="66545" y="3124"/>
                  </a:lnTo>
                  <a:lnTo>
                    <a:pt x="63139" y="3957"/>
                  </a:lnTo>
                  <a:lnTo>
                    <a:pt x="59584" y="4850"/>
                  </a:lnTo>
                  <a:lnTo>
                    <a:pt x="55895" y="5787"/>
                  </a:lnTo>
                  <a:lnTo>
                    <a:pt x="52132" y="6783"/>
                  </a:lnTo>
                  <a:lnTo>
                    <a:pt x="48295" y="7824"/>
                  </a:lnTo>
                  <a:lnTo>
                    <a:pt x="44428" y="8880"/>
                  </a:lnTo>
                  <a:lnTo>
                    <a:pt x="40546" y="9966"/>
                  </a:lnTo>
                  <a:lnTo>
                    <a:pt x="36679" y="11052"/>
                  </a:lnTo>
                  <a:lnTo>
                    <a:pt x="32871" y="12138"/>
                  </a:lnTo>
                  <a:lnTo>
                    <a:pt x="29123" y="13209"/>
                  </a:lnTo>
                  <a:lnTo>
                    <a:pt x="25494" y="14279"/>
                  </a:lnTo>
                  <a:lnTo>
                    <a:pt x="18637" y="16287"/>
                  </a:lnTo>
                  <a:lnTo>
                    <a:pt x="12524" y="18117"/>
                  </a:lnTo>
                  <a:lnTo>
                    <a:pt x="7378" y="19664"/>
                  </a:lnTo>
                  <a:lnTo>
                    <a:pt x="3421" y="20868"/>
                  </a:lnTo>
                  <a:lnTo>
                    <a:pt x="1" y="21910"/>
                  </a:lnTo>
                  <a:lnTo>
                    <a:pt x="1" y="39207"/>
                  </a:lnTo>
                  <a:lnTo>
                    <a:pt x="87501" y="21389"/>
                  </a:lnTo>
                  <a:lnTo>
                    <a:pt x="87695" y="20601"/>
                  </a:lnTo>
                  <a:lnTo>
                    <a:pt x="87903" y="19693"/>
                  </a:lnTo>
                  <a:lnTo>
                    <a:pt x="88141" y="18504"/>
                  </a:lnTo>
                  <a:lnTo>
                    <a:pt x="88409" y="17091"/>
                  </a:lnTo>
                  <a:lnTo>
                    <a:pt x="88543" y="16302"/>
                  </a:lnTo>
                  <a:lnTo>
                    <a:pt x="88676" y="15484"/>
                  </a:lnTo>
                  <a:lnTo>
                    <a:pt x="88795" y="14636"/>
                  </a:lnTo>
                  <a:lnTo>
                    <a:pt x="88914" y="13759"/>
                  </a:lnTo>
                  <a:lnTo>
                    <a:pt x="89004" y="12852"/>
                  </a:lnTo>
                  <a:lnTo>
                    <a:pt x="89093" y="11944"/>
                  </a:lnTo>
                  <a:lnTo>
                    <a:pt x="89152" y="11022"/>
                  </a:lnTo>
                  <a:lnTo>
                    <a:pt x="89197" y="10085"/>
                  </a:lnTo>
                  <a:lnTo>
                    <a:pt x="89212" y="9163"/>
                  </a:lnTo>
                  <a:lnTo>
                    <a:pt x="89212" y="8256"/>
                  </a:lnTo>
                  <a:lnTo>
                    <a:pt x="89167" y="7363"/>
                  </a:lnTo>
                  <a:lnTo>
                    <a:pt x="89138" y="6917"/>
                  </a:lnTo>
                  <a:lnTo>
                    <a:pt x="89093" y="6486"/>
                  </a:lnTo>
                  <a:lnTo>
                    <a:pt x="89048" y="6054"/>
                  </a:lnTo>
                  <a:lnTo>
                    <a:pt x="88989" y="5638"/>
                  </a:lnTo>
                  <a:lnTo>
                    <a:pt x="88914" y="5222"/>
                  </a:lnTo>
                  <a:lnTo>
                    <a:pt x="88840" y="4820"/>
                  </a:lnTo>
                  <a:lnTo>
                    <a:pt x="88751" y="4433"/>
                  </a:lnTo>
                  <a:lnTo>
                    <a:pt x="88647" y="4047"/>
                  </a:lnTo>
                  <a:lnTo>
                    <a:pt x="88528" y="3675"/>
                  </a:lnTo>
                  <a:lnTo>
                    <a:pt x="88409" y="3318"/>
                  </a:lnTo>
                  <a:lnTo>
                    <a:pt x="88275" y="2976"/>
                  </a:lnTo>
                  <a:lnTo>
                    <a:pt x="88126" y="2648"/>
                  </a:lnTo>
                  <a:lnTo>
                    <a:pt x="87963" y="2321"/>
                  </a:lnTo>
                  <a:lnTo>
                    <a:pt x="87799" y="2024"/>
                  </a:lnTo>
                  <a:lnTo>
                    <a:pt x="87606" y="1741"/>
                  </a:lnTo>
                  <a:lnTo>
                    <a:pt x="87397" y="1473"/>
                  </a:lnTo>
                  <a:lnTo>
                    <a:pt x="87189" y="1221"/>
                  </a:lnTo>
                  <a:lnTo>
                    <a:pt x="86951" y="983"/>
                  </a:lnTo>
                  <a:lnTo>
                    <a:pt x="86713" y="774"/>
                  </a:lnTo>
                  <a:lnTo>
                    <a:pt x="86460" y="581"/>
                  </a:lnTo>
                  <a:lnTo>
                    <a:pt x="86178" y="403"/>
                  </a:lnTo>
                  <a:lnTo>
                    <a:pt x="85880" y="254"/>
                  </a:lnTo>
                  <a:lnTo>
                    <a:pt x="85717" y="194"/>
                  </a:lnTo>
                  <a:lnTo>
                    <a:pt x="85538" y="135"/>
                  </a:lnTo>
                  <a:lnTo>
                    <a:pt x="85315" y="90"/>
                  </a:lnTo>
                  <a:lnTo>
                    <a:pt x="85077" y="60"/>
                  </a:lnTo>
                  <a:lnTo>
                    <a:pt x="84809" y="31"/>
                  </a:lnTo>
                  <a:lnTo>
                    <a:pt x="84527" y="16"/>
                  </a:lnTo>
                  <a:lnTo>
                    <a:pt x="84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912250" y="2406625"/>
              <a:ext cx="4375075" cy="928125"/>
            </a:xfrm>
            <a:custGeom>
              <a:rect b="b" l="l" r="r" t="t"/>
              <a:pathLst>
                <a:path extrusionOk="0" h="37125" w="175003">
                  <a:moveTo>
                    <a:pt x="81894" y="0"/>
                  </a:moveTo>
                  <a:lnTo>
                    <a:pt x="16272" y="12688"/>
                  </a:lnTo>
                  <a:lnTo>
                    <a:pt x="1" y="8880"/>
                  </a:lnTo>
                  <a:lnTo>
                    <a:pt x="1" y="15841"/>
                  </a:lnTo>
                  <a:lnTo>
                    <a:pt x="87502" y="37125"/>
                  </a:lnTo>
                  <a:lnTo>
                    <a:pt x="175002" y="18161"/>
                  </a:lnTo>
                  <a:lnTo>
                    <a:pt x="175002" y="11200"/>
                  </a:lnTo>
                  <a:lnTo>
                    <a:pt x="157719" y="14785"/>
                  </a:lnTo>
                  <a:lnTo>
                    <a:pt x="81894" y="0"/>
                  </a:lnTo>
                  <a:close/>
                </a:path>
              </a:pathLst>
            </a:custGeom>
            <a:solidFill>
              <a:srgbClr val="C44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912250" y="2232600"/>
              <a:ext cx="4375075" cy="928500"/>
            </a:xfrm>
            <a:custGeom>
              <a:rect b="b" l="l" r="r" t="t"/>
              <a:pathLst>
                <a:path extrusionOk="0" h="37140" w="175003">
                  <a:moveTo>
                    <a:pt x="81894" y="1"/>
                  </a:moveTo>
                  <a:lnTo>
                    <a:pt x="1" y="15841"/>
                  </a:lnTo>
                  <a:lnTo>
                    <a:pt x="87502" y="37140"/>
                  </a:lnTo>
                  <a:lnTo>
                    <a:pt x="175002" y="18161"/>
                  </a:lnTo>
                  <a:lnTo>
                    <a:pt x="81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895150" y="2686250"/>
              <a:ext cx="4505950" cy="1199550"/>
            </a:xfrm>
            <a:custGeom>
              <a:rect b="b" l="l" r="r" t="t"/>
              <a:pathLst>
                <a:path extrusionOk="0" h="47982" w="180238">
                  <a:moveTo>
                    <a:pt x="175791" y="0"/>
                  </a:moveTo>
                  <a:lnTo>
                    <a:pt x="175686" y="15"/>
                  </a:lnTo>
                  <a:lnTo>
                    <a:pt x="175538" y="104"/>
                  </a:lnTo>
                  <a:lnTo>
                    <a:pt x="175389" y="194"/>
                  </a:lnTo>
                  <a:lnTo>
                    <a:pt x="175196" y="328"/>
                  </a:lnTo>
                  <a:lnTo>
                    <a:pt x="174958" y="506"/>
                  </a:lnTo>
                  <a:lnTo>
                    <a:pt x="174720" y="714"/>
                  </a:lnTo>
                  <a:lnTo>
                    <a:pt x="174467" y="952"/>
                  </a:lnTo>
                  <a:lnTo>
                    <a:pt x="174229" y="1220"/>
                  </a:lnTo>
                  <a:lnTo>
                    <a:pt x="174110" y="1354"/>
                  </a:lnTo>
                  <a:lnTo>
                    <a:pt x="174006" y="1517"/>
                  </a:lnTo>
                  <a:lnTo>
                    <a:pt x="173917" y="1666"/>
                  </a:lnTo>
                  <a:lnTo>
                    <a:pt x="173827" y="1830"/>
                  </a:lnTo>
                  <a:lnTo>
                    <a:pt x="173738" y="2008"/>
                  </a:lnTo>
                  <a:lnTo>
                    <a:pt x="173679" y="2187"/>
                  </a:lnTo>
                  <a:lnTo>
                    <a:pt x="173634" y="2365"/>
                  </a:lnTo>
                  <a:lnTo>
                    <a:pt x="173589" y="2559"/>
                  </a:lnTo>
                  <a:lnTo>
                    <a:pt x="173574" y="2767"/>
                  </a:lnTo>
                  <a:lnTo>
                    <a:pt x="173574" y="2960"/>
                  </a:lnTo>
                  <a:lnTo>
                    <a:pt x="173604" y="3168"/>
                  </a:lnTo>
                  <a:lnTo>
                    <a:pt x="173649" y="3377"/>
                  </a:lnTo>
                  <a:lnTo>
                    <a:pt x="173708" y="3600"/>
                  </a:lnTo>
                  <a:lnTo>
                    <a:pt x="173798" y="3823"/>
                  </a:lnTo>
                  <a:lnTo>
                    <a:pt x="173917" y="4061"/>
                  </a:lnTo>
                  <a:lnTo>
                    <a:pt x="174065" y="4284"/>
                  </a:lnTo>
                  <a:lnTo>
                    <a:pt x="174050" y="4284"/>
                  </a:lnTo>
                  <a:lnTo>
                    <a:pt x="173188" y="6961"/>
                  </a:lnTo>
                  <a:lnTo>
                    <a:pt x="173307" y="7422"/>
                  </a:lnTo>
                  <a:lnTo>
                    <a:pt x="173441" y="7972"/>
                  </a:lnTo>
                  <a:lnTo>
                    <a:pt x="173604" y="8716"/>
                  </a:lnTo>
                  <a:lnTo>
                    <a:pt x="173783" y="9609"/>
                  </a:lnTo>
                  <a:lnTo>
                    <a:pt x="173976" y="10650"/>
                  </a:lnTo>
                  <a:lnTo>
                    <a:pt x="174155" y="11795"/>
                  </a:lnTo>
                  <a:lnTo>
                    <a:pt x="174244" y="12420"/>
                  </a:lnTo>
                  <a:lnTo>
                    <a:pt x="174318" y="13044"/>
                  </a:lnTo>
                  <a:lnTo>
                    <a:pt x="174392" y="13699"/>
                  </a:lnTo>
                  <a:lnTo>
                    <a:pt x="174452" y="14383"/>
                  </a:lnTo>
                  <a:lnTo>
                    <a:pt x="174511" y="15067"/>
                  </a:lnTo>
                  <a:lnTo>
                    <a:pt x="174541" y="15766"/>
                  </a:lnTo>
                  <a:lnTo>
                    <a:pt x="174571" y="16465"/>
                  </a:lnTo>
                  <a:lnTo>
                    <a:pt x="174571" y="17179"/>
                  </a:lnTo>
                  <a:lnTo>
                    <a:pt x="174571" y="17893"/>
                  </a:lnTo>
                  <a:lnTo>
                    <a:pt x="174541" y="18607"/>
                  </a:lnTo>
                  <a:lnTo>
                    <a:pt x="174482" y="19306"/>
                  </a:lnTo>
                  <a:lnTo>
                    <a:pt x="174422" y="20020"/>
                  </a:lnTo>
                  <a:lnTo>
                    <a:pt x="174318" y="20719"/>
                  </a:lnTo>
                  <a:lnTo>
                    <a:pt x="174199" y="21403"/>
                  </a:lnTo>
                  <a:lnTo>
                    <a:pt x="174050" y="22087"/>
                  </a:lnTo>
                  <a:lnTo>
                    <a:pt x="173887" y="22742"/>
                  </a:lnTo>
                  <a:lnTo>
                    <a:pt x="173783" y="23069"/>
                  </a:lnTo>
                  <a:lnTo>
                    <a:pt x="173679" y="23381"/>
                  </a:lnTo>
                  <a:lnTo>
                    <a:pt x="173560" y="23694"/>
                  </a:lnTo>
                  <a:lnTo>
                    <a:pt x="173441" y="23991"/>
                  </a:lnTo>
                  <a:lnTo>
                    <a:pt x="170287" y="24601"/>
                  </a:lnTo>
                  <a:lnTo>
                    <a:pt x="166004" y="25449"/>
                  </a:lnTo>
                  <a:lnTo>
                    <a:pt x="154745" y="27680"/>
                  </a:lnTo>
                  <a:lnTo>
                    <a:pt x="126678" y="33287"/>
                  </a:lnTo>
                  <a:lnTo>
                    <a:pt x="112786" y="36053"/>
                  </a:lnTo>
                  <a:lnTo>
                    <a:pt x="100932" y="38404"/>
                  </a:lnTo>
                  <a:lnTo>
                    <a:pt x="96232" y="39326"/>
                  </a:lnTo>
                  <a:lnTo>
                    <a:pt x="92588" y="40040"/>
                  </a:lnTo>
                  <a:lnTo>
                    <a:pt x="90179" y="40486"/>
                  </a:lnTo>
                  <a:lnTo>
                    <a:pt x="89509" y="40605"/>
                  </a:lnTo>
                  <a:lnTo>
                    <a:pt x="89197" y="40649"/>
                  </a:lnTo>
                  <a:lnTo>
                    <a:pt x="89093" y="40635"/>
                  </a:lnTo>
                  <a:lnTo>
                    <a:pt x="88870" y="40590"/>
                  </a:lnTo>
                  <a:lnTo>
                    <a:pt x="88081" y="40397"/>
                  </a:lnTo>
                  <a:lnTo>
                    <a:pt x="85345" y="39727"/>
                  </a:lnTo>
                  <a:lnTo>
                    <a:pt x="81195" y="38656"/>
                  </a:lnTo>
                  <a:lnTo>
                    <a:pt x="75885" y="37288"/>
                  </a:lnTo>
                  <a:lnTo>
                    <a:pt x="62752" y="33837"/>
                  </a:lnTo>
                  <a:lnTo>
                    <a:pt x="47774" y="29896"/>
                  </a:lnTo>
                  <a:lnTo>
                    <a:pt x="32871" y="25940"/>
                  </a:lnTo>
                  <a:lnTo>
                    <a:pt x="19886" y="22504"/>
                  </a:lnTo>
                  <a:lnTo>
                    <a:pt x="7259" y="19142"/>
                  </a:lnTo>
                  <a:lnTo>
                    <a:pt x="1" y="17253"/>
                  </a:lnTo>
                  <a:lnTo>
                    <a:pt x="1" y="22355"/>
                  </a:lnTo>
                  <a:lnTo>
                    <a:pt x="89732" y="47982"/>
                  </a:lnTo>
                  <a:lnTo>
                    <a:pt x="178364" y="27323"/>
                  </a:lnTo>
                  <a:lnTo>
                    <a:pt x="178512" y="27070"/>
                  </a:lnTo>
                  <a:lnTo>
                    <a:pt x="178661" y="26772"/>
                  </a:lnTo>
                  <a:lnTo>
                    <a:pt x="178795" y="26430"/>
                  </a:lnTo>
                  <a:lnTo>
                    <a:pt x="178929" y="26059"/>
                  </a:lnTo>
                  <a:lnTo>
                    <a:pt x="179048" y="25657"/>
                  </a:lnTo>
                  <a:lnTo>
                    <a:pt x="179167" y="25211"/>
                  </a:lnTo>
                  <a:lnTo>
                    <a:pt x="179271" y="24750"/>
                  </a:lnTo>
                  <a:lnTo>
                    <a:pt x="179360" y="24274"/>
                  </a:lnTo>
                  <a:lnTo>
                    <a:pt x="179464" y="23768"/>
                  </a:lnTo>
                  <a:lnTo>
                    <a:pt x="179539" y="23247"/>
                  </a:lnTo>
                  <a:lnTo>
                    <a:pt x="179702" y="22162"/>
                  </a:lnTo>
                  <a:lnTo>
                    <a:pt x="179821" y="21061"/>
                  </a:lnTo>
                  <a:lnTo>
                    <a:pt x="179925" y="19960"/>
                  </a:lnTo>
                  <a:lnTo>
                    <a:pt x="180015" y="18890"/>
                  </a:lnTo>
                  <a:lnTo>
                    <a:pt x="180089" y="17863"/>
                  </a:lnTo>
                  <a:lnTo>
                    <a:pt x="180134" y="16926"/>
                  </a:lnTo>
                  <a:lnTo>
                    <a:pt x="180178" y="16093"/>
                  </a:lnTo>
                  <a:lnTo>
                    <a:pt x="180223" y="14859"/>
                  </a:lnTo>
                  <a:lnTo>
                    <a:pt x="180238" y="14368"/>
                  </a:lnTo>
                  <a:lnTo>
                    <a:pt x="180223" y="13208"/>
                  </a:lnTo>
                  <a:lnTo>
                    <a:pt x="180193" y="12078"/>
                  </a:lnTo>
                  <a:lnTo>
                    <a:pt x="180149" y="10962"/>
                  </a:lnTo>
                  <a:lnTo>
                    <a:pt x="180074" y="9876"/>
                  </a:lnTo>
                  <a:lnTo>
                    <a:pt x="179985" y="8820"/>
                  </a:lnTo>
                  <a:lnTo>
                    <a:pt x="179866" y="7824"/>
                  </a:lnTo>
                  <a:lnTo>
                    <a:pt x="179806" y="7348"/>
                  </a:lnTo>
                  <a:lnTo>
                    <a:pt x="179717" y="6887"/>
                  </a:lnTo>
                  <a:lnTo>
                    <a:pt x="179643" y="6440"/>
                  </a:lnTo>
                  <a:lnTo>
                    <a:pt x="179554" y="6009"/>
                  </a:lnTo>
                  <a:lnTo>
                    <a:pt x="179405" y="5399"/>
                  </a:lnTo>
                  <a:lnTo>
                    <a:pt x="179256" y="4834"/>
                  </a:lnTo>
                  <a:lnTo>
                    <a:pt x="179093" y="4314"/>
                  </a:lnTo>
                  <a:lnTo>
                    <a:pt x="178944" y="3823"/>
                  </a:lnTo>
                  <a:lnTo>
                    <a:pt x="178780" y="3362"/>
                  </a:lnTo>
                  <a:lnTo>
                    <a:pt x="178617" y="2960"/>
                  </a:lnTo>
                  <a:lnTo>
                    <a:pt x="178453" y="2573"/>
                  </a:lnTo>
                  <a:lnTo>
                    <a:pt x="178289" y="2231"/>
                  </a:lnTo>
                  <a:lnTo>
                    <a:pt x="178126" y="1919"/>
                  </a:lnTo>
                  <a:lnTo>
                    <a:pt x="177962" y="1636"/>
                  </a:lnTo>
                  <a:lnTo>
                    <a:pt x="177813" y="1384"/>
                  </a:lnTo>
                  <a:lnTo>
                    <a:pt x="177650" y="1146"/>
                  </a:lnTo>
                  <a:lnTo>
                    <a:pt x="177486" y="952"/>
                  </a:lnTo>
                  <a:lnTo>
                    <a:pt x="177337" y="774"/>
                  </a:lnTo>
                  <a:lnTo>
                    <a:pt x="177189" y="625"/>
                  </a:lnTo>
                  <a:lnTo>
                    <a:pt x="177040" y="491"/>
                  </a:lnTo>
                  <a:lnTo>
                    <a:pt x="176891" y="372"/>
                  </a:lnTo>
                  <a:lnTo>
                    <a:pt x="176757" y="283"/>
                  </a:lnTo>
                  <a:lnTo>
                    <a:pt x="176624" y="194"/>
                  </a:lnTo>
                  <a:lnTo>
                    <a:pt x="176505" y="134"/>
                  </a:lnTo>
                  <a:lnTo>
                    <a:pt x="176386" y="90"/>
                  </a:lnTo>
                  <a:lnTo>
                    <a:pt x="176267" y="45"/>
                  </a:lnTo>
                  <a:lnTo>
                    <a:pt x="176073" y="0"/>
                  </a:lnTo>
                  <a:close/>
                </a:path>
              </a:pathLst>
            </a:custGeom>
            <a:solidFill>
              <a:srgbClr val="C44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669700" y="1344300"/>
              <a:ext cx="3242450" cy="1546850"/>
            </a:xfrm>
            <a:custGeom>
              <a:rect b="b" l="l" r="r" t="t"/>
              <a:pathLst>
                <a:path extrusionOk="0" h="61874" w="129698">
                  <a:moveTo>
                    <a:pt x="64849" y="0"/>
                  </a:moveTo>
                  <a:lnTo>
                    <a:pt x="0" y="7749"/>
                  </a:lnTo>
                  <a:lnTo>
                    <a:pt x="0" y="49261"/>
                  </a:lnTo>
                  <a:lnTo>
                    <a:pt x="208" y="49410"/>
                  </a:lnTo>
                  <a:lnTo>
                    <a:pt x="863" y="49796"/>
                  </a:lnTo>
                  <a:lnTo>
                    <a:pt x="1354" y="50094"/>
                  </a:lnTo>
                  <a:lnTo>
                    <a:pt x="1963" y="50421"/>
                  </a:lnTo>
                  <a:lnTo>
                    <a:pt x="2692" y="50808"/>
                  </a:lnTo>
                  <a:lnTo>
                    <a:pt x="3540" y="51239"/>
                  </a:lnTo>
                  <a:lnTo>
                    <a:pt x="4507" y="51685"/>
                  </a:lnTo>
                  <a:lnTo>
                    <a:pt x="5607" y="52191"/>
                  </a:lnTo>
                  <a:lnTo>
                    <a:pt x="6827" y="52712"/>
                  </a:lnTo>
                  <a:lnTo>
                    <a:pt x="8166" y="53247"/>
                  </a:lnTo>
                  <a:lnTo>
                    <a:pt x="9653" y="53812"/>
                  </a:lnTo>
                  <a:lnTo>
                    <a:pt x="11259" y="54392"/>
                  </a:lnTo>
                  <a:lnTo>
                    <a:pt x="12107" y="54675"/>
                  </a:lnTo>
                  <a:lnTo>
                    <a:pt x="12985" y="54972"/>
                  </a:lnTo>
                  <a:lnTo>
                    <a:pt x="13907" y="55270"/>
                  </a:lnTo>
                  <a:lnTo>
                    <a:pt x="14874" y="55567"/>
                  </a:lnTo>
                  <a:lnTo>
                    <a:pt x="15855" y="55865"/>
                  </a:lnTo>
                  <a:lnTo>
                    <a:pt x="16881" y="56162"/>
                  </a:lnTo>
                  <a:lnTo>
                    <a:pt x="17938" y="56445"/>
                  </a:lnTo>
                  <a:lnTo>
                    <a:pt x="19023" y="56742"/>
                  </a:lnTo>
                  <a:lnTo>
                    <a:pt x="20154" y="57025"/>
                  </a:lnTo>
                  <a:lnTo>
                    <a:pt x="21314" y="57322"/>
                  </a:lnTo>
                  <a:lnTo>
                    <a:pt x="22519" y="57605"/>
                  </a:lnTo>
                  <a:lnTo>
                    <a:pt x="23753" y="57887"/>
                  </a:lnTo>
                  <a:lnTo>
                    <a:pt x="25032" y="58155"/>
                  </a:lnTo>
                  <a:lnTo>
                    <a:pt x="26341" y="58423"/>
                  </a:lnTo>
                  <a:lnTo>
                    <a:pt x="27680" y="58691"/>
                  </a:lnTo>
                  <a:lnTo>
                    <a:pt x="29063" y="58943"/>
                  </a:lnTo>
                  <a:lnTo>
                    <a:pt x="30476" y="59196"/>
                  </a:lnTo>
                  <a:lnTo>
                    <a:pt x="31933" y="59434"/>
                  </a:lnTo>
                  <a:lnTo>
                    <a:pt x="33436" y="59672"/>
                  </a:lnTo>
                  <a:lnTo>
                    <a:pt x="34968" y="59895"/>
                  </a:lnTo>
                  <a:lnTo>
                    <a:pt x="36529" y="60118"/>
                  </a:lnTo>
                  <a:lnTo>
                    <a:pt x="38151" y="60327"/>
                  </a:lnTo>
                  <a:lnTo>
                    <a:pt x="39787" y="60520"/>
                  </a:lnTo>
                  <a:lnTo>
                    <a:pt x="41482" y="60713"/>
                  </a:lnTo>
                  <a:lnTo>
                    <a:pt x="43208" y="60877"/>
                  </a:lnTo>
                  <a:lnTo>
                    <a:pt x="44963" y="61041"/>
                  </a:lnTo>
                  <a:lnTo>
                    <a:pt x="46777" y="61189"/>
                  </a:lnTo>
                  <a:lnTo>
                    <a:pt x="48622" y="61323"/>
                  </a:lnTo>
                  <a:lnTo>
                    <a:pt x="50511" y="61457"/>
                  </a:lnTo>
                  <a:lnTo>
                    <a:pt x="52429" y="61561"/>
                  </a:lnTo>
                  <a:lnTo>
                    <a:pt x="54392" y="61650"/>
                  </a:lnTo>
                  <a:lnTo>
                    <a:pt x="56400" y="61725"/>
                  </a:lnTo>
                  <a:lnTo>
                    <a:pt x="58453" y="61784"/>
                  </a:lnTo>
                  <a:lnTo>
                    <a:pt x="60535" y="61829"/>
                  </a:lnTo>
                  <a:lnTo>
                    <a:pt x="62677" y="61859"/>
                  </a:lnTo>
                  <a:lnTo>
                    <a:pt x="64849" y="61874"/>
                  </a:lnTo>
                  <a:lnTo>
                    <a:pt x="67020" y="61859"/>
                  </a:lnTo>
                  <a:lnTo>
                    <a:pt x="69147" y="61829"/>
                  </a:lnTo>
                  <a:lnTo>
                    <a:pt x="71244" y="61784"/>
                  </a:lnTo>
                  <a:lnTo>
                    <a:pt x="73282" y="61725"/>
                  </a:lnTo>
                  <a:lnTo>
                    <a:pt x="75290" y="61650"/>
                  </a:lnTo>
                  <a:lnTo>
                    <a:pt x="77268" y="61561"/>
                  </a:lnTo>
                  <a:lnTo>
                    <a:pt x="79187" y="61457"/>
                  </a:lnTo>
                  <a:lnTo>
                    <a:pt x="81076" y="61323"/>
                  </a:lnTo>
                  <a:lnTo>
                    <a:pt x="82920" y="61189"/>
                  </a:lnTo>
                  <a:lnTo>
                    <a:pt x="84720" y="61041"/>
                  </a:lnTo>
                  <a:lnTo>
                    <a:pt x="86490" y="60877"/>
                  </a:lnTo>
                  <a:lnTo>
                    <a:pt x="88215" y="60713"/>
                  </a:lnTo>
                  <a:lnTo>
                    <a:pt x="89896" y="60520"/>
                  </a:lnTo>
                  <a:lnTo>
                    <a:pt x="91547" y="60327"/>
                  </a:lnTo>
                  <a:lnTo>
                    <a:pt x="93153" y="60118"/>
                  </a:lnTo>
                  <a:lnTo>
                    <a:pt x="94729" y="59895"/>
                  </a:lnTo>
                  <a:lnTo>
                    <a:pt x="96261" y="59672"/>
                  </a:lnTo>
                  <a:lnTo>
                    <a:pt x="97749" y="59434"/>
                  </a:lnTo>
                  <a:lnTo>
                    <a:pt x="99206" y="59196"/>
                  </a:lnTo>
                  <a:lnTo>
                    <a:pt x="100634" y="58943"/>
                  </a:lnTo>
                  <a:lnTo>
                    <a:pt x="102017" y="58691"/>
                  </a:lnTo>
                  <a:lnTo>
                    <a:pt x="103356" y="58423"/>
                  </a:lnTo>
                  <a:lnTo>
                    <a:pt x="104665" y="58155"/>
                  </a:lnTo>
                  <a:lnTo>
                    <a:pt x="105929" y="57887"/>
                  </a:lnTo>
                  <a:lnTo>
                    <a:pt x="107179" y="57605"/>
                  </a:lnTo>
                  <a:lnTo>
                    <a:pt x="108368" y="57322"/>
                  </a:lnTo>
                  <a:lnTo>
                    <a:pt x="109529" y="57025"/>
                  </a:lnTo>
                  <a:lnTo>
                    <a:pt x="110659" y="56742"/>
                  </a:lnTo>
                  <a:lnTo>
                    <a:pt x="111760" y="56445"/>
                  </a:lnTo>
                  <a:lnTo>
                    <a:pt x="112816" y="56162"/>
                  </a:lnTo>
                  <a:lnTo>
                    <a:pt x="113842" y="55865"/>
                  </a:lnTo>
                  <a:lnTo>
                    <a:pt x="114824" y="55567"/>
                  </a:lnTo>
                  <a:lnTo>
                    <a:pt x="115775" y="55270"/>
                  </a:lnTo>
                  <a:lnTo>
                    <a:pt x="116698" y="54972"/>
                  </a:lnTo>
                  <a:lnTo>
                    <a:pt x="117590" y="54675"/>
                  </a:lnTo>
                  <a:lnTo>
                    <a:pt x="118438" y="54392"/>
                  </a:lnTo>
                  <a:lnTo>
                    <a:pt x="120044" y="53812"/>
                  </a:lnTo>
                  <a:lnTo>
                    <a:pt x="121517" y="53247"/>
                  </a:lnTo>
                  <a:lnTo>
                    <a:pt x="122870" y="52712"/>
                  </a:lnTo>
                  <a:lnTo>
                    <a:pt x="124090" y="52191"/>
                  </a:lnTo>
                  <a:lnTo>
                    <a:pt x="125176" y="51685"/>
                  </a:lnTo>
                  <a:lnTo>
                    <a:pt x="126142" y="51239"/>
                  </a:lnTo>
                  <a:lnTo>
                    <a:pt x="126990" y="50808"/>
                  </a:lnTo>
                  <a:lnTo>
                    <a:pt x="127719" y="50421"/>
                  </a:lnTo>
                  <a:lnTo>
                    <a:pt x="128329" y="50094"/>
                  </a:lnTo>
                  <a:lnTo>
                    <a:pt x="128834" y="49796"/>
                  </a:lnTo>
                  <a:lnTo>
                    <a:pt x="129489" y="49410"/>
                  </a:lnTo>
                  <a:lnTo>
                    <a:pt x="129697" y="49261"/>
                  </a:lnTo>
                  <a:lnTo>
                    <a:pt x="129697" y="7749"/>
                  </a:lnTo>
                  <a:lnTo>
                    <a:pt x="64849" y="0"/>
                  </a:lnTo>
                  <a:close/>
                </a:path>
              </a:pathLst>
            </a:custGeom>
            <a:solidFill>
              <a:srgbClr val="0F1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72800" y="674625"/>
              <a:ext cx="5235875" cy="1424875"/>
            </a:xfrm>
            <a:custGeom>
              <a:rect b="b" l="l" r="r" t="t"/>
              <a:pathLst>
                <a:path extrusionOk="0" h="56995" w="209435">
                  <a:moveTo>
                    <a:pt x="104725" y="0"/>
                  </a:moveTo>
                  <a:lnTo>
                    <a:pt x="0" y="26787"/>
                  </a:lnTo>
                  <a:lnTo>
                    <a:pt x="0" y="30208"/>
                  </a:lnTo>
                  <a:lnTo>
                    <a:pt x="104725" y="56995"/>
                  </a:lnTo>
                  <a:lnTo>
                    <a:pt x="209434" y="30208"/>
                  </a:lnTo>
                  <a:lnTo>
                    <a:pt x="209434" y="26787"/>
                  </a:lnTo>
                  <a:lnTo>
                    <a:pt x="104725" y="0"/>
                  </a:lnTo>
                  <a:close/>
                </a:path>
              </a:pathLst>
            </a:custGeom>
            <a:solidFill>
              <a:srgbClr val="1925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72800" y="674625"/>
              <a:ext cx="5235875" cy="1339375"/>
            </a:xfrm>
            <a:custGeom>
              <a:rect b="b" l="l" r="r" t="t"/>
              <a:pathLst>
                <a:path extrusionOk="0" h="53575" w="209435">
                  <a:moveTo>
                    <a:pt x="104725" y="0"/>
                  </a:moveTo>
                  <a:lnTo>
                    <a:pt x="0" y="26787"/>
                  </a:lnTo>
                  <a:lnTo>
                    <a:pt x="104725" y="53574"/>
                  </a:lnTo>
                  <a:lnTo>
                    <a:pt x="209434" y="26787"/>
                  </a:lnTo>
                  <a:lnTo>
                    <a:pt x="1047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435925" y="1330525"/>
              <a:ext cx="1829450" cy="1412275"/>
            </a:xfrm>
            <a:custGeom>
              <a:rect b="b" l="l" r="r" t="t"/>
              <a:pathLst>
                <a:path extrusionOk="0" h="56491" w="73178">
                  <a:moveTo>
                    <a:pt x="119" y="1"/>
                  </a:moveTo>
                  <a:lnTo>
                    <a:pt x="0" y="1087"/>
                  </a:lnTo>
                  <a:lnTo>
                    <a:pt x="2484" y="1324"/>
                  </a:lnTo>
                  <a:lnTo>
                    <a:pt x="9014" y="1994"/>
                  </a:lnTo>
                  <a:lnTo>
                    <a:pt x="18518" y="2975"/>
                  </a:lnTo>
                  <a:lnTo>
                    <a:pt x="24066" y="3555"/>
                  </a:lnTo>
                  <a:lnTo>
                    <a:pt x="29941" y="4195"/>
                  </a:lnTo>
                  <a:lnTo>
                    <a:pt x="34819" y="4716"/>
                  </a:lnTo>
                  <a:lnTo>
                    <a:pt x="39772" y="5251"/>
                  </a:lnTo>
                  <a:lnTo>
                    <a:pt x="44784" y="5801"/>
                  </a:lnTo>
                  <a:lnTo>
                    <a:pt x="49812" y="6381"/>
                  </a:lnTo>
                  <a:lnTo>
                    <a:pt x="52325" y="6664"/>
                  </a:lnTo>
                  <a:lnTo>
                    <a:pt x="54824" y="6976"/>
                  </a:lnTo>
                  <a:lnTo>
                    <a:pt x="55315" y="7021"/>
                  </a:lnTo>
                  <a:lnTo>
                    <a:pt x="55806" y="7066"/>
                  </a:lnTo>
                  <a:lnTo>
                    <a:pt x="56817" y="7125"/>
                  </a:lnTo>
                  <a:lnTo>
                    <a:pt x="57858" y="7170"/>
                  </a:lnTo>
                  <a:lnTo>
                    <a:pt x="58914" y="7199"/>
                  </a:lnTo>
                  <a:lnTo>
                    <a:pt x="60297" y="7229"/>
                  </a:lnTo>
                  <a:lnTo>
                    <a:pt x="60982" y="7259"/>
                  </a:lnTo>
                  <a:lnTo>
                    <a:pt x="61666" y="7289"/>
                  </a:lnTo>
                  <a:lnTo>
                    <a:pt x="62350" y="7348"/>
                  </a:lnTo>
                  <a:lnTo>
                    <a:pt x="63034" y="7408"/>
                  </a:lnTo>
                  <a:lnTo>
                    <a:pt x="63689" y="7497"/>
                  </a:lnTo>
                  <a:lnTo>
                    <a:pt x="64358" y="7601"/>
                  </a:lnTo>
                  <a:lnTo>
                    <a:pt x="64998" y="7735"/>
                  </a:lnTo>
                  <a:lnTo>
                    <a:pt x="65637" y="7899"/>
                  </a:lnTo>
                  <a:lnTo>
                    <a:pt x="65935" y="7988"/>
                  </a:lnTo>
                  <a:lnTo>
                    <a:pt x="66247" y="8092"/>
                  </a:lnTo>
                  <a:lnTo>
                    <a:pt x="66544" y="8196"/>
                  </a:lnTo>
                  <a:lnTo>
                    <a:pt x="66842" y="8315"/>
                  </a:lnTo>
                  <a:lnTo>
                    <a:pt x="67139" y="8449"/>
                  </a:lnTo>
                  <a:lnTo>
                    <a:pt x="67422" y="8583"/>
                  </a:lnTo>
                  <a:lnTo>
                    <a:pt x="67704" y="8731"/>
                  </a:lnTo>
                  <a:lnTo>
                    <a:pt x="67987" y="8895"/>
                  </a:lnTo>
                  <a:lnTo>
                    <a:pt x="68255" y="9059"/>
                  </a:lnTo>
                  <a:lnTo>
                    <a:pt x="68523" y="9252"/>
                  </a:lnTo>
                  <a:lnTo>
                    <a:pt x="68790" y="9445"/>
                  </a:lnTo>
                  <a:lnTo>
                    <a:pt x="69043" y="9654"/>
                  </a:lnTo>
                  <a:lnTo>
                    <a:pt x="69355" y="9936"/>
                  </a:lnTo>
                  <a:lnTo>
                    <a:pt x="69653" y="10234"/>
                  </a:lnTo>
                  <a:lnTo>
                    <a:pt x="69921" y="10561"/>
                  </a:lnTo>
                  <a:lnTo>
                    <a:pt x="70174" y="10888"/>
                  </a:lnTo>
                  <a:lnTo>
                    <a:pt x="70411" y="11245"/>
                  </a:lnTo>
                  <a:lnTo>
                    <a:pt x="70620" y="11602"/>
                  </a:lnTo>
                  <a:lnTo>
                    <a:pt x="70813" y="11974"/>
                  </a:lnTo>
                  <a:lnTo>
                    <a:pt x="71006" y="12346"/>
                  </a:lnTo>
                  <a:lnTo>
                    <a:pt x="71170" y="12747"/>
                  </a:lnTo>
                  <a:lnTo>
                    <a:pt x="71304" y="13149"/>
                  </a:lnTo>
                  <a:lnTo>
                    <a:pt x="71438" y="13550"/>
                  </a:lnTo>
                  <a:lnTo>
                    <a:pt x="71557" y="13982"/>
                  </a:lnTo>
                  <a:lnTo>
                    <a:pt x="71661" y="14398"/>
                  </a:lnTo>
                  <a:lnTo>
                    <a:pt x="71750" y="14844"/>
                  </a:lnTo>
                  <a:lnTo>
                    <a:pt x="71839" y="15276"/>
                  </a:lnTo>
                  <a:lnTo>
                    <a:pt x="71899" y="15722"/>
                  </a:lnTo>
                  <a:lnTo>
                    <a:pt x="71958" y="16183"/>
                  </a:lnTo>
                  <a:lnTo>
                    <a:pt x="72003" y="16629"/>
                  </a:lnTo>
                  <a:lnTo>
                    <a:pt x="72033" y="17090"/>
                  </a:lnTo>
                  <a:lnTo>
                    <a:pt x="72062" y="17551"/>
                  </a:lnTo>
                  <a:lnTo>
                    <a:pt x="72092" y="18488"/>
                  </a:lnTo>
                  <a:lnTo>
                    <a:pt x="72092" y="19425"/>
                  </a:lnTo>
                  <a:lnTo>
                    <a:pt x="72077" y="20348"/>
                  </a:lnTo>
                  <a:lnTo>
                    <a:pt x="72048" y="21270"/>
                  </a:lnTo>
                  <a:lnTo>
                    <a:pt x="71958" y="23055"/>
                  </a:lnTo>
                  <a:lnTo>
                    <a:pt x="71899" y="24170"/>
                  </a:lnTo>
                  <a:lnTo>
                    <a:pt x="71854" y="25241"/>
                  </a:lnTo>
                  <a:lnTo>
                    <a:pt x="71735" y="29242"/>
                  </a:lnTo>
                  <a:lnTo>
                    <a:pt x="71661" y="32365"/>
                  </a:lnTo>
                  <a:lnTo>
                    <a:pt x="71616" y="34760"/>
                  </a:lnTo>
                  <a:lnTo>
                    <a:pt x="71601" y="36545"/>
                  </a:lnTo>
                  <a:lnTo>
                    <a:pt x="71601" y="37854"/>
                  </a:lnTo>
                  <a:lnTo>
                    <a:pt x="71631" y="38835"/>
                  </a:lnTo>
                  <a:lnTo>
                    <a:pt x="71661" y="39609"/>
                  </a:lnTo>
                  <a:lnTo>
                    <a:pt x="71720" y="40308"/>
                  </a:lnTo>
                  <a:lnTo>
                    <a:pt x="71765" y="41022"/>
                  </a:lnTo>
                  <a:lnTo>
                    <a:pt x="71810" y="41899"/>
                  </a:lnTo>
                  <a:lnTo>
                    <a:pt x="71869" y="43044"/>
                  </a:lnTo>
                  <a:lnTo>
                    <a:pt x="71899" y="44576"/>
                  </a:lnTo>
                  <a:lnTo>
                    <a:pt x="71943" y="47179"/>
                  </a:lnTo>
                  <a:lnTo>
                    <a:pt x="71958" y="49500"/>
                  </a:lnTo>
                  <a:lnTo>
                    <a:pt x="71958" y="51522"/>
                  </a:lnTo>
                  <a:lnTo>
                    <a:pt x="71958" y="53233"/>
                  </a:lnTo>
                  <a:lnTo>
                    <a:pt x="71914" y="55598"/>
                  </a:lnTo>
                  <a:lnTo>
                    <a:pt x="71899" y="56445"/>
                  </a:lnTo>
                  <a:lnTo>
                    <a:pt x="72985" y="56490"/>
                  </a:lnTo>
                  <a:lnTo>
                    <a:pt x="72999" y="55627"/>
                  </a:lnTo>
                  <a:lnTo>
                    <a:pt x="73029" y="53248"/>
                  </a:lnTo>
                  <a:lnTo>
                    <a:pt x="73044" y="51537"/>
                  </a:lnTo>
                  <a:lnTo>
                    <a:pt x="73044" y="49500"/>
                  </a:lnTo>
                  <a:lnTo>
                    <a:pt x="73014" y="47164"/>
                  </a:lnTo>
                  <a:lnTo>
                    <a:pt x="72985" y="44547"/>
                  </a:lnTo>
                  <a:lnTo>
                    <a:pt x="72940" y="43000"/>
                  </a:lnTo>
                  <a:lnTo>
                    <a:pt x="72895" y="41840"/>
                  </a:lnTo>
                  <a:lnTo>
                    <a:pt x="72851" y="40962"/>
                  </a:lnTo>
                  <a:lnTo>
                    <a:pt x="72791" y="40233"/>
                  </a:lnTo>
                  <a:lnTo>
                    <a:pt x="72747" y="39549"/>
                  </a:lnTo>
                  <a:lnTo>
                    <a:pt x="72717" y="38776"/>
                  </a:lnTo>
                  <a:lnTo>
                    <a:pt x="72687" y="37809"/>
                  </a:lnTo>
                  <a:lnTo>
                    <a:pt x="72672" y="36515"/>
                  </a:lnTo>
                  <a:lnTo>
                    <a:pt x="72702" y="34730"/>
                  </a:lnTo>
                  <a:lnTo>
                    <a:pt x="72747" y="32365"/>
                  </a:lnTo>
                  <a:lnTo>
                    <a:pt x="72821" y="29257"/>
                  </a:lnTo>
                  <a:lnTo>
                    <a:pt x="72940" y="25271"/>
                  </a:lnTo>
                  <a:lnTo>
                    <a:pt x="72985" y="24215"/>
                  </a:lnTo>
                  <a:lnTo>
                    <a:pt x="73044" y="23114"/>
                  </a:lnTo>
                  <a:lnTo>
                    <a:pt x="73133" y="21225"/>
                  </a:lnTo>
                  <a:lnTo>
                    <a:pt x="73163" y="20258"/>
                  </a:lnTo>
                  <a:lnTo>
                    <a:pt x="73178" y="19292"/>
                  </a:lnTo>
                  <a:lnTo>
                    <a:pt x="73178" y="18310"/>
                  </a:lnTo>
                  <a:lnTo>
                    <a:pt x="73133" y="17328"/>
                  </a:lnTo>
                  <a:lnTo>
                    <a:pt x="73104" y="16837"/>
                  </a:lnTo>
                  <a:lnTo>
                    <a:pt x="73059" y="16347"/>
                  </a:lnTo>
                  <a:lnTo>
                    <a:pt x="73014" y="15871"/>
                  </a:lnTo>
                  <a:lnTo>
                    <a:pt x="72955" y="15395"/>
                  </a:lnTo>
                  <a:lnTo>
                    <a:pt x="72866" y="14919"/>
                  </a:lnTo>
                  <a:lnTo>
                    <a:pt x="72776" y="14443"/>
                  </a:lnTo>
                  <a:lnTo>
                    <a:pt x="72687" y="13982"/>
                  </a:lnTo>
                  <a:lnTo>
                    <a:pt x="72568" y="13521"/>
                  </a:lnTo>
                  <a:lnTo>
                    <a:pt x="72434" y="13074"/>
                  </a:lnTo>
                  <a:lnTo>
                    <a:pt x="72286" y="12628"/>
                  </a:lnTo>
                  <a:lnTo>
                    <a:pt x="72122" y="12197"/>
                  </a:lnTo>
                  <a:lnTo>
                    <a:pt x="71929" y="11781"/>
                  </a:lnTo>
                  <a:lnTo>
                    <a:pt x="71735" y="11364"/>
                  </a:lnTo>
                  <a:lnTo>
                    <a:pt x="71512" y="10962"/>
                  </a:lnTo>
                  <a:lnTo>
                    <a:pt x="71274" y="10576"/>
                  </a:lnTo>
                  <a:lnTo>
                    <a:pt x="71006" y="10204"/>
                  </a:lnTo>
                  <a:lnTo>
                    <a:pt x="70724" y="9832"/>
                  </a:lnTo>
                  <a:lnTo>
                    <a:pt x="70426" y="9490"/>
                  </a:lnTo>
                  <a:lnTo>
                    <a:pt x="70099" y="9148"/>
                  </a:lnTo>
                  <a:lnTo>
                    <a:pt x="69742" y="8821"/>
                  </a:lnTo>
                  <a:lnTo>
                    <a:pt x="69460" y="8598"/>
                  </a:lnTo>
                  <a:lnTo>
                    <a:pt x="69177" y="8374"/>
                  </a:lnTo>
                  <a:lnTo>
                    <a:pt x="68880" y="8181"/>
                  </a:lnTo>
                  <a:lnTo>
                    <a:pt x="68582" y="7988"/>
                  </a:lnTo>
                  <a:lnTo>
                    <a:pt x="68285" y="7809"/>
                  </a:lnTo>
                  <a:lnTo>
                    <a:pt x="67972" y="7646"/>
                  </a:lnTo>
                  <a:lnTo>
                    <a:pt x="67660" y="7497"/>
                  </a:lnTo>
                  <a:lnTo>
                    <a:pt x="67348" y="7348"/>
                  </a:lnTo>
                  <a:lnTo>
                    <a:pt x="67020" y="7214"/>
                  </a:lnTo>
                  <a:lnTo>
                    <a:pt x="66708" y="7095"/>
                  </a:lnTo>
                  <a:lnTo>
                    <a:pt x="66381" y="6976"/>
                  </a:lnTo>
                  <a:lnTo>
                    <a:pt x="66039" y="6872"/>
                  </a:lnTo>
                  <a:lnTo>
                    <a:pt x="65711" y="6783"/>
                  </a:lnTo>
                  <a:lnTo>
                    <a:pt x="65369" y="6694"/>
                  </a:lnTo>
                  <a:lnTo>
                    <a:pt x="64685" y="6560"/>
                  </a:lnTo>
                  <a:lnTo>
                    <a:pt x="63986" y="6441"/>
                  </a:lnTo>
                  <a:lnTo>
                    <a:pt x="63272" y="6337"/>
                  </a:lnTo>
                  <a:lnTo>
                    <a:pt x="62558" y="6277"/>
                  </a:lnTo>
                  <a:lnTo>
                    <a:pt x="61844" y="6218"/>
                  </a:lnTo>
                  <a:lnTo>
                    <a:pt x="61116" y="6173"/>
                  </a:lnTo>
                  <a:lnTo>
                    <a:pt x="60387" y="6158"/>
                  </a:lnTo>
                  <a:lnTo>
                    <a:pt x="58944" y="6114"/>
                  </a:lnTo>
                  <a:lnTo>
                    <a:pt x="57903" y="6084"/>
                  </a:lnTo>
                  <a:lnTo>
                    <a:pt x="56891" y="6054"/>
                  </a:lnTo>
                  <a:lnTo>
                    <a:pt x="55910" y="5995"/>
                  </a:lnTo>
                  <a:lnTo>
                    <a:pt x="55419" y="5950"/>
                  </a:lnTo>
                  <a:lnTo>
                    <a:pt x="54958" y="5905"/>
                  </a:lnTo>
                  <a:lnTo>
                    <a:pt x="52444" y="5593"/>
                  </a:lnTo>
                  <a:lnTo>
                    <a:pt x="49931" y="5296"/>
                  </a:lnTo>
                  <a:lnTo>
                    <a:pt x="44903" y="4730"/>
                  </a:lnTo>
                  <a:lnTo>
                    <a:pt x="39891" y="4180"/>
                  </a:lnTo>
                  <a:lnTo>
                    <a:pt x="34938" y="3645"/>
                  </a:lnTo>
                  <a:lnTo>
                    <a:pt x="30060" y="3124"/>
                  </a:lnTo>
                  <a:lnTo>
                    <a:pt x="24170" y="2485"/>
                  </a:lnTo>
                  <a:lnTo>
                    <a:pt x="18637" y="1905"/>
                  </a:lnTo>
                  <a:lnTo>
                    <a:pt x="9118" y="923"/>
                  </a:lnTo>
                  <a:lnTo>
                    <a:pt x="2588" y="254"/>
                  </a:lnTo>
                  <a:lnTo>
                    <a:pt x="1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115025" y="1266200"/>
              <a:ext cx="351775" cy="155825"/>
            </a:xfrm>
            <a:custGeom>
              <a:rect b="b" l="l" r="r" t="t"/>
              <a:pathLst>
                <a:path extrusionOk="0" h="6233" w="14071">
                  <a:moveTo>
                    <a:pt x="7036" y="1"/>
                  </a:moveTo>
                  <a:lnTo>
                    <a:pt x="6307" y="16"/>
                  </a:lnTo>
                  <a:lnTo>
                    <a:pt x="5608" y="75"/>
                  </a:lnTo>
                  <a:lnTo>
                    <a:pt x="4938" y="149"/>
                  </a:lnTo>
                  <a:lnTo>
                    <a:pt x="4299" y="253"/>
                  </a:lnTo>
                  <a:lnTo>
                    <a:pt x="3674" y="387"/>
                  </a:lnTo>
                  <a:lnTo>
                    <a:pt x="3094" y="536"/>
                  </a:lnTo>
                  <a:lnTo>
                    <a:pt x="2559" y="715"/>
                  </a:lnTo>
                  <a:lnTo>
                    <a:pt x="2306" y="819"/>
                  </a:lnTo>
                  <a:lnTo>
                    <a:pt x="2053" y="923"/>
                  </a:lnTo>
                  <a:lnTo>
                    <a:pt x="1830" y="1027"/>
                  </a:lnTo>
                  <a:lnTo>
                    <a:pt x="1607" y="1146"/>
                  </a:lnTo>
                  <a:lnTo>
                    <a:pt x="1399" y="1250"/>
                  </a:lnTo>
                  <a:lnTo>
                    <a:pt x="1205" y="1384"/>
                  </a:lnTo>
                  <a:lnTo>
                    <a:pt x="1012" y="1503"/>
                  </a:lnTo>
                  <a:lnTo>
                    <a:pt x="848" y="1637"/>
                  </a:lnTo>
                  <a:lnTo>
                    <a:pt x="685" y="1771"/>
                  </a:lnTo>
                  <a:lnTo>
                    <a:pt x="551" y="1904"/>
                  </a:lnTo>
                  <a:lnTo>
                    <a:pt x="417" y="2053"/>
                  </a:lnTo>
                  <a:lnTo>
                    <a:pt x="313" y="2187"/>
                  </a:lnTo>
                  <a:lnTo>
                    <a:pt x="224" y="2336"/>
                  </a:lnTo>
                  <a:lnTo>
                    <a:pt x="134" y="2485"/>
                  </a:lnTo>
                  <a:lnTo>
                    <a:pt x="75" y="2648"/>
                  </a:lnTo>
                  <a:lnTo>
                    <a:pt x="30" y="2797"/>
                  </a:lnTo>
                  <a:lnTo>
                    <a:pt x="0" y="2960"/>
                  </a:lnTo>
                  <a:lnTo>
                    <a:pt x="0" y="3124"/>
                  </a:lnTo>
                  <a:lnTo>
                    <a:pt x="0" y="3273"/>
                  </a:lnTo>
                  <a:lnTo>
                    <a:pt x="30" y="3436"/>
                  </a:lnTo>
                  <a:lnTo>
                    <a:pt x="75" y="3585"/>
                  </a:lnTo>
                  <a:lnTo>
                    <a:pt x="134" y="3749"/>
                  </a:lnTo>
                  <a:lnTo>
                    <a:pt x="224" y="3897"/>
                  </a:lnTo>
                  <a:lnTo>
                    <a:pt x="313" y="4046"/>
                  </a:lnTo>
                  <a:lnTo>
                    <a:pt x="417" y="4195"/>
                  </a:lnTo>
                  <a:lnTo>
                    <a:pt x="551" y="4329"/>
                  </a:lnTo>
                  <a:lnTo>
                    <a:pt x="685" y="4463"/>
                  </a:lnTo>
                  <a:lnTo>
                    <a:pt x="848" y="4597"/>
                  </a:lnTo>
                  <a:lnTo>
                    <a:pt x="1012" y="4730"/>
                  </a:lnTo>
                  <a:lnTo>
                    <a:pt x="1205" y="4864"/>
                  </a:lnTo>
                  <a:lnTo>
                    <a:pt x="1399" y="4983"/>
                  </a:lnTo>
                  <a:lnTo>
                    <a:pt x="1607" y="5102"/>
                  </a:lnTo>
                  <a:lnTo>
                    <a:pt x="1830" y="5206"/>
                  </a:lnTo>
                  <a:lnTo>
                    <a:pt x="2053" y="5325"/>
                  </a:lnTo>
                  <a:lnTo>
                    <a:pt x="2306" y="5415"/>
                  </a:lnTo>
                  <a:lnTo>
                    <a:pt x="2559" y="5519"/>
                  </a:lnTo>
                  <a:lnTo>
                    <a:pt x="3094" y="5697"/>
                  </a:lnTo>
                  <a:lnTo>
                    <a:pt x="3674" y="5861"/>
                  </a:lnTo>
                  <a:lnTo>
                    <a:pt x="4299" y="5980"/>
                  </a:lnTo>
                  <a:lnTo>
                    <a:pt x="4938" y="6084"/>
                  </a:lnTo>
                  <a:lnTo>
                    <a:pt x="5608" y="6173"/>
                  </a:lnTo>
                  <a:lnTo>
                    <a:pt x="6307" y="6218"/>
                  </a:lnTo>
                  <a:lnTo>
                    <a:pt x="7036" y="6233"/>
                  </a:lnTo>
                  <a:lnTo>
                    <a:pt x="7750" y="6218"/>
                  </a:lnTo>
                  <a:lnTo>
                    <a:pt x="8449" y="6173"/>
                  </a:lnTo>
                  <a:lnTo>
                    <a:pt x="9118" y="6084"/>
                  </a:lnTo>
                  <a:lnTo>
                    <a:pt x="9772" y="5980"/>
                  </a:lnTo>
                  <a:lnTo>
                    <a:pt x="10382" y="5861"/>
                  </a:lnTo>
                  <a:lnTo>
                    <a:pt x="10962" y="5697"/>
                  </a:lnTo>
                  <a:lnTo>
                    <a:pt x="11513" y="5519"/>
                  </a:lnTo>
                  <a:lnTo>
                    <a:pt x="11765" y="5415"/>
                  </a:lnTo>
                  <a:lnTo>
                    <a:pt x="12003" y="5325"/>
                  </a:lnTo>
                  <a:lnTo>
                    <a:pt x="12241" y="5206"/>
                  </a:lnTo>
                  <a:lnTo>
                    <a:pt x="12464" y="5102"/>
                  </a:lnTo>
                  <a:lnTo>
                    <a:pt x="12673" y="4983"/>
                  </a:lnTo>
                  <a:lnTo>
                    <a:pt x="12866" y="4864"/>
                  </a:lnTo>
                  <a:lnTo>
                    <a:pt x="13044" y="4730"/>
                  </a:lnTo>
                  <a:lnTo>
                    <a:pt x="13223" y="4597"/>
                  </a:lnTo>
                  <a:lnTo>
                    <a:pt x="13372" y="4463"/>
                  </a:lnTo>
                  <a:lnTo>
                    <a:pt x="13520" y="4329"/>
                  </a:lnTo>
                  <a:lnTo>
                    <a:pt x="13639" y="4195"/>
                  </a:lnTo>
                  <a:lnTo>
                    <a:pt x="13758" y="4046"/>
                  </a:lnTo>
                  <a:lnTo>
                    <a:pt x="13848" y="3897"/>
                  </a:lnTo>
                  <a:lnTo>
                    <a:pt x="13922" y="3749"/>
                  </a:lnTo>
                  <a:lnTo>
                    <a:pt x="13982" y="3585"/>
                  </a:lnTo>
                  <a:lnTo>
                    <a:pt x="14026" y="3436"/>
                  </a:lnTo>
                  <a:lnTo>
                    <a:pt x="14056" y="3273"/>
                  </a:lnTo>
                  <a:lnTo>
                    <a:pt x="14071" y="3124"/>
                  </a:lnTo>
                  <a:lnTo>
                    <a:pt x="14056" y="2960"/>
                  </a:lnTo>
                  <a:lnTo>
                    <a:pt x="14026" y="2797"/>
                  </a:lnTo>
                  <a:lnTo>
                    <a:pt x="13982" y="2648"/>
                  </a:lnTo>
                  <a:lnTo>
                    <a:pt x="13922" y="2485"/>
                  </a:lnTo>
                  <a:lnTo>
                    <a:pt x="13848" y="2336"/>
                  </a:lnTo>
                  <a:lnTo>
                    <a:pt x="13758" y="2187"/>
                  </a:lnTo>
                  <a:lnTo>
                    <a:pt x="13639" y="2053"/>
                  </a:lnTo>
                  <a:lnTo>
                    <a:pt x="13520" y="1904"/>
                  </a:lnTo>
                  <a:lnTo>
                    <a:pt x="13372" y="1771"/>
                  </a:lnTo>
                  <a:lnTo>
                    <a:pt x="13223" y="1637"/>
                  </a:lnTo>
                  <a:lnTo>
                    <a:pt x="13044" y="1503"/>
                  </a:lnTo>
                  <a:lnTo>
                    <a:pt x="12866" y="1384"/>
                  </a:lnTo>
                  <a:lnTo>
                    <a:pt x="12673" y="1250"/>
                  </a:lnTo>
                  <a:lnTo>
                    <a:pt x="12464" y="1146"/>
                  </a:lnTo>
                  <a:lnTo>
                    <a:pt x="12241" y="1027"/>
                  </a:lnTo>
                  <a:lnTo>
                    <a:pt x="12003" y="923"/>
                  </a:lnTo>
                  <a:lnTo>
                    <a:pt x="11765" y="819"/>
                  </a:lnTo>
                  <a:lnTo>
                    <a:pt x="11513" y="715"/>
                  </a:lnTo>
                  <a:lnTo>
                    <a:pt x="10962" y="536"/>
                  </a:lnTo>
                  <a:lnTo>
                    <a:pt x="10382" y="387"/>
                  </a:lnTo>
                  <a:lnTo>
                    <a:pt x="9772" y="253"/>
                  </a:lnTo>
                  <a:lnTo>
                    <a:pt x="9118" y="149"/>
                  </a:lnTo>
                  <a:lnTo>
                    <a:pt x="8449" y="75"/>
                  </a:lnTo>
                  <a:lnTo>
                    <a:pt x="7750" y="16"/>
                  </a:lnTo>
                  <a:lnTo>
                    <a:pt x="7036" y="1"/>
                  </a:lnTo>
                  <a:close/>
                </a:path>
              </a:pathLst>
            </a:custGeom>
            <a:solidFill>
              <a:srgbClr val="0F1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156425" y="2540850"/>
              <a:ext cx="177750" cy="177775"/>
            </a:xfrm>
            <a:custGeom>
              <a:rect b="b" l="l" r="r" t="t"/>
              <a:pathLst>
                <a:path extrusionOk="0" h="7111" w="7110">
                  <a:moveTo>
                    <a:pt x="3555" y="1"/>
                  </a:moveTo>
                  <a:lnTo>
                    <a:pt x="3376" y="16"/>
                  </a:lnTo>
                  <a:lnTo>
                    <a:pt x="3198" y="16"/>
                  </a:lnTo>
                  <a:lnTo>
                    <a:pt x="3019" y="45"/>
                  </a:lnTo>
                  <a:lnTo>
                    <a:pt x="2841" y="75"/>
                  </a:lnTo>
                  <a:lnTo>
                    <a:pt x="2499" y="164"/>
                  </a:lnTo>
                  <a:lnTo>
                    <a:pt x="2172" y="283"/>
                  </a:lnTo>
                  <a:lnTo>
                    <a:pt x="1859" y="432"/>
                  </a:lnTo>
                  <a:lnTo>
                    <a:pt x="1562" y="611"/>
                  </a:lnTo>
                  <a:lnTo>
                    <a:pt x="1294" y="819"/>
                  </a:lnTo>
                  <a:lnTo>
                    <a:pt x="1041" y="1042"/>
                  </a:lnTo>
                  <a:lnTo>
                    <a:pt x="818" y="1295"/>
                  </a:lnTo>
                  <a:lnTo>
                    <a:pt x="610" y="1577"/>
                  </a:lnTo>
                  <a:lnTo>
                    <a:pt x="431" y="1860"/>
                  </a:lnTo>
                  <a:lnTo>
                    <a:pt x="283" y="2172"/>
                  </a:lnTo>
                  <a:lnTo>
                    <a:pt x="164" y="2500"/>
                  </a:lnTo>
                  <a:lnTo>
                    <a:pt x="74" y="2842"/>
                  </a:lnTo>
                  <a:lnTo>
                    <a:pt x="45" y="3020"/>
                  </a:lnTo>
                  <a:lnTo>
                    <a:pt x="15" y="3199"/>
                  </a:lnTo>
                  <a:lnTo>
                    <a:pt x="0" y="3377"/>
                  </a:lnTo>
                  <a:lnTo>
                    <a:pt x="0" y="3556"/>
                  </a:lnTo>
                  <a:lnTo>
                    <a:pt x="0" y="3734"/>
                  </a:lnTo>
                  <a:lnTo>
                    <a:pt x="15" y="3927"/>
                  </a:lnTo>
                  <a:lnTo>
                    <a:pt x="45" y="4091"/>
                  </a:lnTo>
                  <a:lnTo>
                    <a:pt x="74" y="4269"/>
                  </a:lnTo>
                  <a:lnTo>
                    <a:pt x="164" y="4612"/>
                  </a:lnTo>
                  <a:lnTo>
                    <a:pt x="283" y="4939"/>
                  </a:lnTo>
                  <a:lnTo>
                    <a:pt x="431" y="5251"/>
                  </a:lnTo>
                  <a:lnTo>
                    <a:pt x="610" y="5549"/>
                  </a:lnTo>
                  <a:lnTo>
                    <a:pt x="818" y="5816"/>
                  </a:lnTo>
                  <a:lnTo>
                    <a:pt x="1041" y="6069"/>
                  </a:lnTo>
                  <a:lnTo>
                    <a:pt x="1294" y="6292"/>
                  </a:lnTo>
                  <a:lnTo>
                    <a:pt x="1562" y="6500"/>
                  </a:lnTo>
                  <a:lnTo>
                    <a:pt x="1859" y="6679"/>
                  </a:lnTo>
                  <a:lnTo>
                    <a:pt x="2172" y="6828"/>
                  </a:lnTo>
                  <a:lnTo>
                    <a:pt x="2499" y="6947"/>
                  </a:lnTo>
                  <a:lnTo>
                    <a:pt x="2841" y="7036"/>
                  </a:lnTo>
                  <a:lnTo>
                    <a:pt x="3019" y="7066"/>
                  </a:lnTo>
                  <a:lnTo>
                    <a:pt x="3198" y="7095"/>
                  </a:lnTo>
                  <a:lnTo>
                    <a:pt x="3376" y="7110"/>
                  </a:lnTo>
                  <a:lnTo>
                    <a:pt x="3733" y="7110"/>
                  </a:lnTo>
                  <a:lnTo>
                    <a:pt x="3912" y="7095"/>
                  </a:lnTo>
                  <a:lnTo>
                    <a:pt x="4090" y="7066"/>
                  </a:lnTo>
                  <a:lnTo>
                    <a:pt x="4269" y="7036"/>
                  </a:lnTo>
                  <a:lnTo>
                    <a:pt x="4611" y="6947"/>
                  </a:lnTo>
                  <a:lnTo>
                    <a:pt x="4938" y="6828"/>
                  </a:lnTo>
                  <a:lnTo>
                    <a:pt x="5250" y="6679"/>
                  </a:lnTo>
                  <a:lnTo>
                    <a:pt x="5533" y="6500"/>
                  </a:lnTo>
                  <a:lnTo>
                    <a:pt x="5816" y="6292"/>
                  </a:lnTo>
                  <a:lnTo>
                    <a:pt x="6068" y="6069"/>
                  </a:lnTo>
                  <a:lnTo>
                    <a:pt x="6292" y="5816"/>
                  </a:lnTo>
                  <a:lnTo>
                    <a:pt x="6500" y="5549"/>
                  </a:lnTo>
                  <a:lnTo>
                    <a:pt x="6678" y="5251"/>
                  </a:lnTo>
                  <a:lnTo>
                    <a:pt x="6827" y="4939"/>
                  </a:lnTo>
                  <a:lnTo>
                    <a:pt x="6946" y="4612"/>
                  </a:lnTo>
                  <a:lnTo>
                    <a:pt x="7035" y="4269"/>
                  </a:lnTo>
                  <a:lnTo>
                    <a:pt x="7065" y="4091"/>
                  </a:lnTo>
                  <a:lnTo>
                    <a:pt x="7095" y="3927"/>
                  </a:lnTo>
                  <a:lnTo>
                    <a:pt x="7095" y="3734"/>
                  </a:lnTo>
                  <a:lnTo>
                    <a:pt x="7110" y="3556"/>
                  </a:lnTo>
                  <a:lnTo>
                    <a:pt x="7095" y="3377"/>
                  </a:lnTo>
                  <a:lnTo>
                    <a:pt x="7095" y="3199"/>
                  </a:lnTo>
                  <a:lnTo>
                    <a:pt x="7065" y="3020"/>
                  </a:lnTo>
                  <a:lnTo>
                    <a:pt x="7035" y="2842"/>
                  </a:lnTo>
                  <a:lnTo>
                    <a:pt x="6946" y="2500"/>
                  </a:lnTo>
                  <a:lnTo>
                    <a:pt x="6827" y="2172"/>
                  </a:lnTo>
                  <a:lnTo>
                    <a:pt x="6678" y="1860"/>
                  </a:lnTo>
                  <a:lnTo>
                    <a:pt x="6500" y="1577"/>
                  </a:lnTo>
                  <a:lnTo>
                    <a:pt x="6292" y="1295"/>
                  </a:lnTo>
                  <a:lnTo>
                    <a:pt x="6068" y="1042"/>
                  </a:lnTo>
                  <a:lnTo>
                    <a:pt x="5816" y="819"/>
                  </a:lnTo>
                  <a:lnTo>
                    <a:pt x="5533" y="611"/>
                  </a:lnTo>
                  <a:lnTo>
                    <a:pt x="5250" y="432"/>
                  </a:lnTo>
                  <a:lnTo>
                    <a:pt x="4938" y="283"/>
                  </a:lnTo>
                  <a:lnTo>
                    <a:pt x="4611" y="164"/>
                  </a:lnTo>
                  <a:lnTo>
                    <a:pt x="4269" y="75"/>
                  </a:lnTo>
                  <a:lnTo>
                    <a:pt x="4090" y="45"/>
                  </a:lnTo>
                  <a:lnTo>
                    <a:pt x="3912" y="16"/>
                  </a:lnTo>
                  <a:lnTo>
                    <a:pt x="3733" y="16"/>
                  </a:lnTo>
                  <a:lnTo>
                    <a:pt x="35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085775" y="2663575"/>
              <a:ext cx="326850" cy="583800"/>
            </a:xfrm>
            <a:custGeom>
              <a:rect b="b" l="l" r="r" t="t"/>
              <a:pathLst>
                <a:path extrusionOk="0" h="23352" w="13074">
                  <a:moveTo>
                    <a:pt x="6351" y="0"/>
                  </a:moveTo>
                  <a:lnTo>
                    <a:pt x="5949" y="15"/>
                  </a:lnTo>
                  <a:lnTo>
                    <a:pt x="5563" y="60"/>
                  </a:lnTo>
                  <a:lnTo>
                    <a:pt x="5191" y="119"/>
                  </a:lnTo>
                  <a:lnTo>
                    <a:pt x="4804" y="208"/>
                  </a:lnTo>
                  <a:lnTo>
                    <a:pt x="4447" y="312"/>
                  </a:lnTo>
                  <a:lnTo>
                    <a:pt x="4075" y="461"/>
                  </a:lnTo>
                  <a:lnTo>
                    <a:pt x="3733" y="610"/>
                  </a:lnTo>
                  <a:lnTo>
                    <a:pt x="3391" y="788"/>
                  </a:lnTo>
                  <a:lnTo>
                    <a:pt x="3064" y="997"/>
                  </a:lnTo>
                  <a:lnTo>
                    <a:pt x="2752" y="1220"/>
                  </a:lnTo>
                  <a:lnTo>
                    <a:pt x="2439" y="1458"/>
                  </a:lnTo>
                  <a:lnTo>
                    <a:pt x="2157" y="1725"/>
                  </a:lnTo>
                  <a:lnTo>
                    <a:pt x="1889" y="2008"/>
                  </a:lnTo>
                  <a:lnTo>
                    <a:pt x="1636" y="2305"/>
                  </a:lnTo>
                  <a:lnTo>
                    <a:pt x="1413" y="2618"/>
                  </a:lnTo>
                  <a:lnTo>
                    <a:pt x="1205" y="2945"/>
                  </a:lnTo>
                  <a:lnTo>
                    <a:pt x="967" y="3376"/>
                  </a:lnTo>
                  <a:lnTo>
                    <a:pt x="759" y="3808"/>
                  </a:lnTo>
                  <a:lnTo>
                    <a:pt x="580" y="4254"/>
                  </a:lnTo>
                  <a:lnTo>
                    <a:pt x="431" y="4700"/>
                  </a:lnTo>
                  <a:lnTo>
                    <a:pt x="298" y="5176"/>
                  </a:lnTo>
                  <a:lnTo>
                    <a:pt x="193" y="5637"/>
                  </a:lnTo>
                  <a:lnTo>
                    <a:pt x="104" y="6128"/>
                  </a:lnTo>
                  <a:lnTo>
                    <a:pt x="45" y="6604"/>
                  </a:lnTo>
                  <a:lnTo>
                    <a:pt x="15" y="7095"/>
                  </a:lnTo>
                  <a:lnTo>
                    <a:pt x="0" y="7600"/>
                  </a:lnTo>
                  <a:lnTo>
                    <a:pt x="0" y="8091"/>
                  </a:lnTo>
                  <a:lnTo>
                    <a:pt x="15" y="8597"/>
                  </a:lnTo>
                  <a:lnTo>
                    <a:pt x="60" y="9103"/>
                  </a:lnTo>
                  <a:lnTo>
                    <a:pt x="119" y="9608"/>
                  </a:lnTo>
                  <a:lnTo>
                    <a:pt x="208" y="10114"/>
                  </a:lnTo>
                  <a:lnTo>
                    <a:pt x="298" y="10620"/>
                  </a:lnTo>
                  <a:lnTo>
                    <a:pt x="402" y="11125"/>
                  </a:lnTo>
                  <a:lnTo>
                    <a:pt x="535" y="11631"/>
                  </a:lnTo>
                  <a:lnTo>
                    <a:pt x="669" y="12122"/>
                  </a:lnTo>
                  <a:lnTo>
                    <a:pt x="833" y="12613"/>
                  </a:lnTo>
                  <a:lnTo>
                    <a:pt x="997" y="13104"/>
                  </a:lnTo>
                  <a:lnTo>
                    <a:pt x="1175" y="13579"/>
                  </a:lnTo>
                  <a:lnTo>
                    <a:pt x="1368" y="14055"/>
                  </a:lnTo>
                  <a:lnTo>
                    <a:pt x="1577" y="14516"/>
                  </a:lnTo>
                  <a:lnTo>
                    <a:pt x="1785" y="14978"/>
                  </a:lnTo>
                  <a:lnTo>
                    <a:pt x="2008" y="15424"/>
                  </a:lnTo>
                  <a:lnTo>
                    <a:pt x="2246" y="15855"/>
                  </a:lnTo>
                  <a:lnTo>
                    <a:pt x="2484" y="16286"/>
                  </a:lnTo>
                  <a:lnTo>
                    <a:pt x="2737" y="16688"/>
                  </a:lnTo>
                  <a:lnTo>
                    <a:pt x="2990" y="17090"/>
                  </a:lnTo>
                  <a:lnTo>
                    <a:pt x="3257" y="17476"/>
                  </a:lnTo>
                  <a:lnTo>
                    <a:pt x="3525" y="17833"/>
                  </a:lnTo>
                  <a:lnTo>
                    <a:pt x="3778" y="18175"/>
                  </a:lnTo>
                  <a:lnTo>
                    <a:pt x="4016" y="18532"/>
                  </a:lnTo>
                  <a:lnTo>
                    <a:pt x="4135" y="18711"/>
                  </a:lnTo>
                  <a:lnTo>
                    <a:pt x="4492" y="19276"/>
                  </a:lnTo>
                  <a:lnTo>
                    <a:pt x="4581" y="19425"/>
                  </a:lnTo>
                  <a:lnTo>
                    <a:pt x="4938" y="20035"/>
                  </a:lnTo>
                  <a:lnTo>
                    <a:pt x="4968" y="20109"/>
                  </a:lnTo>
                  <a:lnTo>
                    <a:pt x="5340" y="20823"/>
                  </a:lnTo>
                  <a:lnTo>
                    <a:pt x="5667" y="21492"/>
                  </a:lnTo>
                  <a:lnTo>
                    <a:pt x="5949" y="22147"/>
                  </a:lnTo>
                  <a:lnTo>
                    <a:pt x="6202" y="22756"/>
                  </a:lnTo>
                  <a:lnTo>
                    <a:pt x="6440" y="23351"/>
                  </a:lnTo>
                  <a:lnTo>
                    <a:pt x="6738" y="23069"/>
                  </a:lnTo>
                  <a:lnTo>
                    <a:pt x="7035" y="22786"/>
                  </a:lnTo>
                  <a:lnTo>
                    <a:pt x="7333" y="22489"/>
                  </a:lnTo>
                  <a:lnTo>
                    <a:pt x="7600" y="22176"/>
                  </a:lnTo>
                  <a:lnTo>
                    <a:pt x="7868" y="21864"/>
                  </a:lnTo>
                  <a:lnTo>
                    <a:pt x="8121" y="21552"/>
                  </a:lnTo>
                  <a:lnTo>
                    <a:pt x="8374" y="21224"/>
                  </a:lnTo>
                  <a:lnTo>
                    <a:pt x="8627" y="20897"/>
                  </a:lnTo>
                  <a:lnTo>
                    <a:pt x="9088" y="20213"/>
                  </a:lnTo>
                  <a:lnTo>
                    <a:pt x="9519" y="19514"/>
                  </a:lnTo>
                  <a:lnTo>
                    <a:pt x="9950" y="18800"/>
                  </a:lnTo>
                  <a:lnTo>
                    <a:pt x="10352" y="18086"/>
                  </a:lnTo>
                  <a:lnTo>
                    <a:pt x="10768" y="17328"/>
                  </a:lnTo>
                  <a:lnTo>
                    <a:pt x="11170" y="16554"/>
                  </a:lnTo>
                  <a:lnTo>
                    <a:pt x="11542" y="15781"/>
                  </a:lnTo>
                  <a:lnTo>
                    <a:pt x="11720" y="15379"/>
                  </a:lnTo>
                  <a:lnTo>
                    <a:pt x="11884" y="14992"/>
                  </a:lnTo>
                  <a:lnTo>
                    <a:pt x="12048" y="14591"/>
                  </a:lnTo>
                  <a:lnTo>
                    <a:pt x="12196" y="14189"/>
                  </a:lnTo>
                  <a:lnTo>
                    <a:pt x="12330" y="13773"/>
                  </a:lnTo>
                  <a:lnTo>
                    <a:pt x="12464" y="13356"/>
                  </a:lnTo>
                  <a:lnTo>
                    <a:pt x="12583" y="12940"/>
                  </a:lnTo>
                  <a:lnTo>
                    <a:pt x="12687" y="12523"/>
                  </a:lnTo>
                  <a:lnTo>
                    <a:pt x="12776" y="12107"/>
                  </a:lnTo>
                  <a:lnTo>
                    <a:pt x="12851" y="11676"/>
                  </a:lnTo>
                  <a:lnTo>
                    <a:pt x="12940" y="11110"/>
                  </a:lnTo>
                  <a:lnTo>
                    <a:pt x="12999" y="10560"/>
                  </a:lnTo>
                  <a:lnTo>
                    <a:pt x="13044" y="10040"/>
                  </a:lnTo>
                  <a:lnTo>
                    <a:pt x="13074" y="9519"/>
                  </a:lnTo>
                  <a:lnTo>
                    <a:pt x="13074" y="9028"/>
                  </a:lnTo>
                  <a:lnTo>
                    <a:pt x="13074" y="8552"/>
                  </a:lnTo>
                  <a:lnTo>
                    <a:pt x="13044" y="8091"/>
                  </a:lnTo>
                  <a:lnTo>
                    <a:pt x="13014" y="7645"/>
                  </a:lnTo>
                  <a:lnTo>
                    <a:pt x="12955" y="7228"/>
                  </a:lnTo>
                  <a:lnTo>
                    <a:pt x="12895" y="6812"/>
                  </a:lnTo>
                  <a:lnTo>
                    <a:pt x="12836" y="6425"/>
                  </a:lnTo>
                  <a:lnTo>
                    <a:pt x="12747" y="6053"/>
                  </a:lnTo>
                  <a:lnTo>
                    <a:pt x="12657" y="5711"/>
                  </a:lnTo>
                  <a:lnTo>
                    <a:pt x="12568" y="5369"/>
                  </a:lnTo>
                  <a:lnTo>
                    <a:pt x="12464" y="5057"/>
                  </a:lnTo>
                  <a:lnTo>
                    <a:pt x="12375" y="4760"/>
                  </a:lnTo>
                  <a:lnTo>
                    <a:pt x="12152" y="4209"/>
                  </a:lnTo>
                  <a:lnTo>
                    <a:pt x="11943" y="3733"/>
                  </a:lnTo>
                  <a:lnTo>
                    <a:pt x="11735" y="3332"/>
                  </a:lnTo>
                  <a:lnTo>
                    <a:pt x="11542" y="3004"/>
                  </a:lnTo>
                  <a:lnTo>
                    <a:pt x="11378" y="2752"/>
                  </a:lnTo>
                  <a:lnTo>
                    <a:pt x="11244" y="2558"/>
                  </a:lnTo>
                  <a:lnTo>
                    <a:pt x="11125" y="2424"/>
                  </a:lnTo>
                  <a:lnTo>
                    <a:pt x="10902" y="2142"/>
                  </a:lnTo>
                  <a:lnTo>
                    <a:pt x="10679" y="1889"/>
                  </a:lnTo>
                  <a:lnTo>
                    <a:pt x="10426" y="1651"/>
                  </a:lnTo>
                  <a:lnTo>
                    <a:pt x="10174" y="1413"/>
                  </a:lnTo>
                  <a:lnTo>
                    <a:pt x="9906" y="1205"/>
                  </a:lnTo>
                  <a:lnTo>
                    <a:pt x="9623" y="997"/>
                  </a:lnTo>
                  <a:lnTo>
                    <a:pt x="9326" y="818"/>
                  </a:lnTo>
                  <a:lnTo>
                    <a:pt x="9028" y="654"/>
                  </a:lnTo>
                  <a:lnTo>
                    <a:pt x="8716" y="506"/>
                  </a:lnTo>
                  <a:lnTo>
                    <a:pt x="8389" y="372"/>
                  </a:lnTo>
                  <a:lnTo>
                    <a:pt x="8061" y="268"/>
                  </a:lnTo>
                  <a:lnTo>
                    <a:pt x="7734" y="164"/>
                  </a:lnTo>
                  <a:lnTo>
                    <a:pt x="7392" y="89"/>
                  </a:lnTo>
                  <a:lnTo>
                    <a:pt x="7050" y="45"/>
                  </a:lnTo>
                  <a:lnTo>
                    <a:pt x="6693" y="15"/>
                  </a:lnTo>
                  <a:lnTo>
                    <a:pt x="6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5728675" y="4182875"/>
              <a:ext cx="1082075" cy="674925"/>
            </a:xfrm>
            <a:custGeom>
              <a:rect b="b" l="l" r="r" t="t"/>
              <a:pathLst>
                <a:path extrusionOk="0" h="26997" w="43283">
                  <a:moveTo>
                    <a:pt x="5727" y="1"/>
                  </a:moveTo>
                  <a:lnTo>
                    <a:pt x="5593" y="31"/>
                  </a:lnTo>
                  <a:lnTo>
                    <a:pt x="5459" y="60"/>
                  </a:lnTo>
                  <a:lnTo>
                    <a:pt x="5340" y="90"/>
                  </a:lnTo>
                  <a:lnTo>
                    <a:pt x="0" y="2500"/>
                  </a:lnTo>
                  <a:lnTo>
                    <a:pt x="447" y="2663"/>
                  </a:lnTo>
                  <a:lnTo>
                    <a:pt x="982" y="2871"/>
                  </a:lnTo>
                  <a:lnTo>
                    <a:pt x="1681" y="3184"/>
                  </a:lnTo>
                  <a:lnTo>
                    <a:pt x="2544" y="3570"/>
                  </a:lnTo>
                  <a:lnTo>
                    <a:pt x="3540" y="4061"/>
                  </a:lnTo>
                  <a:lnTo>
                    <a:pt x="4091" y="4329"/>
                  </a:lnTo>
                  <a:lnTo>
                    <a:pt x="4671" y="4641"/>
                  </a:lnTo>
                  <a:lnTo>
                    <a:pt x="5266" y="4969"/>
                  </a:lnTo>
                  <a:lnTo>
                    <a:pt x="5890" y="5326"/>
                  </a:lnTo>
                  <a:lnTo>
                    <a:pt x="6545" y="5712"/>
                  </a:lnTo>
                  <a:lnTo>
                    <a:pt x="7199" y="6114"/>
                  </a:lnTo>
                  <a:lnTo>
                    <a:pt x="7883" y="6560"/>
                  </a:lnTo>
                  <a:lnTo>
                    <a:pt x="8582" y="7021"/>
                  </a:lnTo>
                  <a:lnTo>
                    <a:pt x="9281" y="7512"/>
                  </a:lnTo>
                  <a:lnTo>
                    <a:pt x="9995" y="8033"/>
                  </a:lnTo>
                  <a:lnTo>
                    <a:pt x="10724" y="8583"/>
                  </a:lnTo>
                  <a:lnTo>
                    <a:pt x="11438" y="9163"/>
                  </a:lnTo>
                  <a:lnTo>
                    <a:pt x="12167" y="9773"/>
                  </a:lnTo>
                  <a:lnTo>
                    <a:pt x="12896" y="10412"/>
                  </a:lnTo>
                  <a:lnTo>
                    <a:pt x="13624" y="11082"/>
                  </a:lnTo>
                  <a:lnTo>
                    <a:pt x="14338" y="11781"/>
                  </a:lnTo>
                  <a:lnTo>
                    <a:pt x="15052" y="12509"/>
                  </a:lnTo>
                  <a:lnTo>
                    <a:pt x="15766" y="13268"/>
                  </a:lnTo>
                  <a:lnTo>
                    <a:pt x="16450" y="14056"/>
                  </a:lnTo>
                  <a:lnTo>
                    <a:pt x="17135" y="14874"/>
                  </a:lnTo>
                  <a:lnTo>
                    <a:pt x="17462" y="15291"/>
                  </a:lnTo>
                  <a:lnTo>
                    <a:pt x="17819" y="15707"/>
                  </a:lnTo>
                  <a:lnTo>
                    <a:pt x="18176" y="16109"/>
                  </a:lnTo>
                  <a:lnTo>
                    <a:pt x="18533" y="16496"/>
                  </a:lnTo>
                  <a:lnTo>
                    <a:pt x="18919" y="16882"/>
                  </a:lnTo>
                  <a:lnTo>
                    <a:pt x="19291" y="17254"/>
                  </a:lnTo>
                  <a:lnTo>
                    <a:pt x="19678" y="17626"/>
                  </a:lnTo>
                  <a:lnTo>
                    <a:pt x="20080" y="17983"/>
                  </a:lnTo>
                  <a:lnTo>
                    <a:pt x="20481" y="18325"/>
                  </a:lnTo>
                  <a:lnTo>
                    <a:pt x="20883" y="18667"/>
                  </a:lnTo>
                  <a:lnTo>
                    <a:pt x="21284" y="19009"/>
                  </a:lnTo>
                  <a:lnTo>
                    <a:pt x="21701" y="19336"/>
                  </a:lnTo>
                  <a:lnTo>
                    <a:pt x="22549" y="19961"/>
                  </a:lnTo>
                  <a:lnTo>
                    <a:pt x="23396" y="20556"/>
                  </a:lnTo>
                  <a:lnTo>
                    <a:pt x="24259" y="21121"/>
                  </a:lnTo>
                  <a:lnTo>
                    <a:pt x="25137" y="21671"/>
                  </a:lnTo>
                  <a:lnTo>
                    <a:pt x="25999" y="22177"/>
                  </a:lnTo>
                  <a:lnTo>
                    <a:pt x="26877" y="22653"/>
                  </a:lnTo>
                  <a:lnTo>
                    <a:pt x="27739" y="23114"/>
                  </a:lnTo>
                  <a:lnTo>
                    <a:pt x="28587" y="23531"/>
                  </a:lnTo>
                  <a:lnTo>
                    <a:pt x="29420" y="23932"/>
                  </a:lnTo>
                  <a:lnTo>
                    <a:pt x="30253" y="24304"/>
                  </a:lnTo>
                  <a:lnTo>
                    <a:pt x="31041" y="24646"/>
                  </a:lnTo>
                  <a:lnTo>
                    <a:pt x="31830" y="24973"/>
                  </a:lnTo>
                  <a:lnTo>
                    <a:pt x="32573" y="25256"/>
                  </a:lnTo>
                  <a:lnTo>
                    <a:pt x="33287" y="25539"/>
                  </a:lnTo>
                  <a:lnTo>
                    <a:pt x="33971" y="25777"/>
                  </a:lnTo>
                  <a:lnTo>
                    <a:pt x="34611" y="26000"/>
                  </a:lnTo>
                  <a:lnTo>
                    <a:pt x="35756" y="26371"/>
                  </a:lnTo>
                  <a:lnTo>
                    <a:pt x="36693" y="26654"/>
                  </a:lnTo>
                  <a:lnTo>
                    <a:pt x="37407" y="26847"/>
                  </a:lnTo>
                  <a:lnTo>
                    <a:pt x="38017" y="26996"/>
                  </a:lnTo>
                  <a:lnTo>
                    <a:pt x="38315" y="26833"/>
                  </a:lnTo>
                  <a:lnTo>
                    <a:pt x="38597" y="26654"/>
                  </a:lnTo>
                  <a:lnTo>
                    <a:pt x="38865" y="26461"/>
                  </a:lnTo>
                  <a:lnTo>
                    <a:pt x="39133" y="26267"/>
                  </a:lnTo>
                  <a:lnTo>
                    <a:pt x="39385" y="26059"/>
                  </a:lnTo>
                  <a:lnTo>
                    <a:pt x="39623" y="25866"/>
                  </a:lnTo>
                  <a:lnTo>
                    <a:pt x="39861" y="25643"/>
                  </a:lnTo>
                  <a:lnTo>
                    <a:pt x="40084" y="25434"/>
                  </a:lnTo>
                  <a:lnTo>
                    <a:pt x="40293" y="25211"/>
                  </a:lnTo>
                  <a:lnTo>
                    <a:pt x="40501" y="24973"/>
                  </a:lnTo>
                  <a:lnTo>
                    <a:pt x="40694" y="24750"/>
                  </a:lnTo>
                  <a:lnTo>
                    <a:pt x="40873" y="24512"/>
                  </a:lnTo>
                  <a:lnTo>
                    <a:pt x="41051" y="24274"/>
                  </a:lnTo>
                  <a:lnTo>
                    <a:pt x="41215" y="24021"/>
                  </a:lnTo>
                  <a:lnTo>
                    <a:pt x="41527" y="23531"/>
                  </a:lnTo>
                  <a:lnTo>
                    <a:pt x="41810" y="23025"/>
                  </a:lnTo>
                  <a:lnTo>
                    <a:pt x="42063" y="22504"/>
                  </a:lnTo>
                  <a:lnTo>
                    <a:pt x="42286" y="21999"/>
                  </a:lnTo>
                  <a:lnTo>
                    <a:pt x="42479" y="21478"/>
                  </a:lnTo>
                  <a:lnTo>
                    <a:pt x="42643" y="20958"/>
                  </a:lnTo>
                  <a:lnTo>
                    <a:pt x="42791" y="20437"/>
                  </a:lnTo>
                  <a:lnTo>
                    <a:pt x="42910" y="19916"/>
                  </a:lnTo>
                  <a:lnTo>
                    <a:pt x="43015" y="19411"/>
                  </a:lnTo>
                  <a:lnTo>
                    <a:pt x="43089" y="18920"/>
                  </a:lnTo>
                  <a:lnTo>
                    <a:pt x="43163" y="18444"/>
                  </a:lnTo>
                  <a:lnTo>
                    <a:pt x="43208" y="17983"/>
                  </a:lnTo>
                  <a:lnTo>
                    <a:pt x="43253" y="17537"/>
                  </a:lnTo>
                  <a:lnTo>
                    <a:pt x="43267" y="17105"/>
                  </a:lnTo>
                  <a:lnTo>
                    <a:pt x="43282" y="16704"/>
                  </a:lnTo>
                  <a:lnTo>
                    <a:pt x="43282" y="15975"/>
                  </a:lnTo>
                  <a:lnTo>
                    <a:pt x="43267" y="15380"/>
                  </a:lnTo>
                  <a:lnTo>
                    <a:pt x="43238" y="14934"/>
                  </a:lnTo>
                  <a:lnTo>
                    <a:pt x="43193" y="14547"/>
                  </a:lnTo>
                  <a:lnTo>
                    <a:pt x="42732" y="14666"/>
                  </a:lnTo>
                  <a:lnTo>
                    <a:pt x="42271" y="14755"/>
                  </a:lnTo>
                  <a:lnTo>
                    <a:pt x="41795" y="14830"/>
                  </a:lnTo>
                  <a:lnTo>
                    <a:pt x="41304" y="14889"/>
                  </a:lnTo>
                  <a:lnTo>
                    <a:pt x="40813" y="14919"/>
                  </a:lnTo>
                  <a:lnTo>
                    <a:pt x="39817" y="14919"/>
                  </a:lnTo>
                  <a:lnTo>
                    <a:pt x="39311" y="14889"/>
                  </a:lnTo>
                  <a:lnTo>
                    <a:pt x="38805" y="14845"/>
                  </a:lnTo>
                  <a:lnTo>
                    <a:pt x="38285" y="14800"/>
                  </a:lnTo>
                  <a:lnTo>
                    <a:pt x="37779" y="14726"/>
                  </a:lnTo>
                  <a:lnTo>
                    <a:pt x="37259" y="14636"/>
                  </a:lnTo>
                  <a:lnTo>
                    <a:pt x="36738" y="14532"/>
                  </a:lnTo>
                  <a:lnTo>
                    <a:pt x="36217" y="14428"/>
                  </a:lnTo>
                  <a:lnTo>
                    <a:pt x="35697" y="14294"/>
                  </a:lnTo>
                  <a:lnTo>
                    <a:pt x="35176" y="14160"/>
                  </a:lnTo>
                  <a:lnTo>
                    <a:pt x="34135" y="13878"/>
                  </a:lnTo>
                  <a:lnTo>
                    <a:pt x="33124" y="13551"/>
                  </a:lnTo>
                  <a:lnTo>
                    <a:pt x="32112" y="13208"/>
                  </a:lnTo>
                  <a:lnTo>
                    <a:pt x="31131" y="12837"/>
                  </a:lnTo>
                  <a:lnTo>
                    <a:pt x="30164" y="12480"/>
                  </a:lnTo>
                  <a:lnTo>
                    <a:pt x="29242" y="12108"/>
                  </a:lnTo>
                  <a:lnTo>
                    <a:pt x="27501" y="11394"/>
                  </a:lnTo>
                  <a:lnTo>
                    <a:pt x="26951" y="11156"/>
                  </a:lnTo>
                  <a:lnTo>
                    <a:pt x="26401" y="10918"/>
                  </a:lnTo>
                  <a:lnTo>
                    <a:pt x="25865" y="10650"/>
                  </a:lnTo>
                  <a:lnTo>
                    <a:pt x="25330" y="10383"/>
                  </a:lnTo>
                  <a:lnTo>
                    <a:pt x="24809" y="10100"/>
                  </a:lnTo>
                  <a:lnTo>
                    <a:pt x="24289" y="9802"/>
                  </a:lnTo>
                  <a:lnTo>
                    <a:pt x="23783" y="9490"/>
                  </a:lnTo>
                  <a:lnTo>
                    <a:pt x="23277" y="9178"/>
                  </a:lnTo>
                  <a:lnTo>
                    <a:pt x="22266" y="8538"/>
                  </a:lnTo>
                  <a:lnTo>
                    <a:pt x="21284" y="7869"/>
                  </a:lnTo>
                  <a:lnTo>
                    <a:pt x="20303" y="7185"/>
                  </a:lnTo>
                  <a:lnTo>
                    <a:pt x="19321" y="6501"/>
                  </a:lnTo>
                  <a:lnTo>
                    <a:pt x="18354" y="5816"/>
                  </a:lnTo>
                  <a:lnTo>
                    <a:pt x="17373" y="5147"/>
                  </a:lnTo>
                  <a:lnTo>
                    <a:pt x="16391" y="4478"/>
                  </a:lnTo>
                  <a:lnTo>
                    <a:pt x="15380" y="3853"/>
                  </a:lnTo>
                  <a:lnTo>
                    <a:pt x="14874" y="3541"/>
                  </a:lnTo>
                  <a:lnTo>
                    <a:pt x="14368" y="3243"/>
                  </a:lnTo>
                  <a:lnTo>
                    <a:pt x="13848" y="2961"/>
                  </a:lnTo>
                  <a:lnTo>
                    <a:pt x="13327" y="2678"/>
                  </a:lnTo>
                  <a:lnTo>
                    <a:pt x="12792" y="2410"/>
                  </a:lnTo>
                  <a:lnTo>
                    <a:pt x="12256" y="2158"/>
                  </a:lnTo>
                  <a:lnTo>
                    <a:pt x="11706" y="1920"/>
                  </a:lnTo>
                  <a:lnTo>
                    <a:pt x="11155" y="1696"/>
                  </a:lnTo>
                  <a:lnTo>
                    <a:pt x="10665" y="1488"/>
                  </a:lnTo>
                  <a:lnTo>
                    <a:pt x="9980" y="1206"/>
                  </a:lnTo>
                  <a:lnTo>
                    <a:pt x="9162" y="878"/>
                  </a:lnTo>
                  <a:lnTo>
                    <a:pt x="8731" y="715"/>
                  </a:lnTo>
                  <a:lnTo>
                    <a:pt x="8285" y="551"/>
                  </a:lnTo>
                  <a:lnTo>
                    <a:pt x="7854" y="402"/>
                  </a:lnTo>
                  <a:lnTo>
                    <a:pt x="7407" y="269"/>
                  </a:lnTo>
                  <a:lnTo>
                    <a:pt x="6991" y="164"/>
                  </a:lnTo>
                  <a:lnTo>
                    <a:pt x="6589" y="75"/>
                  </a:lnTo>
                  <a:lnTo>
                    <a:pt x="6217" y="16"/>
                  </a:lnTo>
                  <a:lnTo>
                    <a:pt x="6039" y="1"/>
                  </a:lnTo>
                  <a:close/>
                </a:path>
              </a:pathLst>
            </a:custGeom>
            <a:solidFill>
              <a:srgbClr val="C44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5692225" y="3965000"/>
              <a:ext cx="383775" cy="896125"/>
            </a:xfrm>
            <a:custGeom>
              <a:rect b="b" l="l" r="r" t="t"/>
              <a:pathLst>
                <a:path extrusionOk="0" h="35845" w="15351">
                  <a:moveTo>
                    <a:pt x="2975" y="0"/>
                  </a:moveTo>
                  <a:lnTo>
                    <a:pt x="224" y="3689"/>
                  </a:lnTo>
                  <a:lnTo>
                    <a:pt x="179" y="3778"/>
                  </a:lnTo>
                  <a:lnTo>
                    <a:pt x="135" y="3867"/>
                  </a:lnTo>
                  <a:lnTo>
                    <a:pt x="90" y="3971"/>
                  </a:lnTo>
                  <a:lnTo>
                    <a:pt x="60" y="4090"/>
                  </a:lnTo>
                  <a:lnTo>
                    <a:pt x="16" y="4343"/>
                  </a:lnTo>
                  <a:lnTo>
                    <a:pt x="1" y="4641"/>
                  </a:lnTo>
                  <a:lnTo>
                    <a:pt x="1" y="4968"/>
                  </a:lnTo>
                  <a:lnTo>
                    <a:pt x="16" y="5310"/>
                  </a:lnTo>
                  <a:lnTo>
                    <a:pt x="45" y="5667"/>
                  </a:lnTo>
                  <a:lnTo>
                    <a:pt x="75" y="6024"/>
                  </a:lnTo>
                  <a:lnTo>
                    <a:pt x="179" y="6753"/>
                  </a:lnTo>
                  <a:lnTo>
                    <a:pt x="298" y="7422"/>
                  </a:lnTo>
                  <a:lnTo>
                    <a:pt x="477" y="8418"/>
                  </a:lnTo>
                  <a:lnTo>
                    <a:pt x="551" y="8879"/>
                  </a:lnTo>
                  <a:lnTo>
                    <a:pt x="640" y="9341"/>
                  </a:lnTo>
                  <a:lnTo>
                    <a:pt x="744" y="9787"/>
                  </a:lnTo>
                  <a:lnTo>
                    <a:pt x="863" y="10248"/>
                  </a:lnTo>
                  <a:lnTo>
                    <a:pt x="982" y="10694"/>
                  </a:lnTo>
                  <a:lnTo>
                    <a:pt x="1116" y="11140"/>
                  </a:lnTo>
                  <a:lnTo>
                    <a:pt x="1414" y="12018"/>
                  </a:lnTo>
                  <a:lnTo>
                    <a:pt x="1726" y="12895"/>
                  </a:lnTo>
                  <a:lnTo>
                    <a:pt x="2068" y="13758"/>
                  </a:lnTo>
                  <a:lnTo>
                    <a:pt x="2425" y="14635"/>
                  </a:lnTo>
                  <a:lnTo>
                    <a:pt x="2782" y="15498"/>
                  </a:lnTo>
                  <a:lnTo>
                    <a:pt x="3496" y="17223"/>
                  </a:lnTo>
                  <a:lnTo>
                    <a:pt x="3838" y="18086"/>
                  </a:lnTo>
                  <a:lnTo>
                    <a:pt x="4165" y="18964"/>
                  </a:lnTo>
                  <a:lnTo>
                    <a:pt x="4463" y="19856"/>
                  </a:lnTo>
                  <a:lnTo>
                    <a:pt x="4612" y="20302"/>
                  </a:lnTo>
                  <a:lnTo>
                    <a:pt x="4745" y="20748"/>
                  </a:lnTo>
                  <a:lnTo>
                    <a:pt x="4864" y="21210"/>
                  </a:lnTo>
                  <a:lnTo>
                    <a:pt x="4969" y="21656"/>
                  </a:lnTo>
                  <a:lnTo>
                    <a:pt x="5073" y="22117"/>
                  </a:lnTo>
                  <a:lnTo>
                    <a:pt x="5162" y="22593"/>
                  </a:lnTo>
                  <a:lnTo>
                    <a:pt x="5400" y="24036"/>
                  </a:lnTo>
                  <a:lnTo>
                    <a:pt x="5534" y="24809"/>
                  </a:lnTo>
                  <a:lnTo>
                    <a:pt x="5653" y="25612"/>
                  </a:lnTo>
                  <a:lnTo>
                    <a:pt x="5757" y="26430"/>
                  </a:lnTo>
                  <a:lnTo>
                    <a:pt x="5861" y="27263"/>
                  </a:lnTo>
                  <a:lnTo>
                    <a:pt x="5935" y="28096"/>
                  </a:lnTo>
                  <a:lnTo>
                    <a:pt x="5980" y="28944"/>
                  </a:lnTo>
                  <a:lnTo>
                    <a:pt x="6010" y="29777"/>
                  </a:lnTo>
                  <a:lnTo>
                    <a:pt x="5995" y="30193"/>
                  </a:lnTo>
                  <a:lnTo>
                    <a:pt x="5995" y="30610"/>
                  </a:lnTo>
                  <a:lnTo>
                    <a:pt x="5965" y="31026"/>
                  </a:lnTo>
                  <a:lnTo>
                    <a:pt x="5935" y="31442"/>
                  </a:lnTo>
                  <a:lnTo>
                    <a:pt x="5891" y="31844"/>
                  </a:lnTo>
                  <a:lnTo>
                    <a:pt x="5846" y="32231"/>
                  </a:lnTo>
                  <a:lnTo>
                    <a:pt x="5772" y="32632"/>
                  </a:lnTo>
                  <a:lnTo>
                    <a:pt x="5697" y="33019"/>
                  </a:lnTo>
                  <a:lnTo>
                    <a:pt x="5608" y="33391"/>
                  </a:lnTo>
                  <a:lnTo>
                    <a:pt x="5504" y="33763"/>
                  </a:lnTo>
                  <a:lnTo>
                    <a:pt x="5370" y="34120"/>
                  </a:lnTo>
                  <a:lnTo>
                    <a:pt x="5236" y="34477"/>
                  </a:lnTo>
                  <a:lnTo>
                    <a:pt x="5087" y="34819"/>
                  </a:lnTo>
                  <a:lnTo>
                    <a:pt x="4924" y="35146"/>
                  </a:lnTo>
                  <a:lnTo>
                    <a:pt x="5206" y="35250"/>
                  </a:lnTo>
                  <a:lnTo>
                    <a:pt x="5549" y="35354"/>
                  </a:lnTo>
                  <a:lnTo>
                    <a:pt x="6010" y="35473"/>
                  </a:lnTo>
                  <a:lnTo>
                    <a:pt x="6560" y="35592"/>
                  </a:lnTo>
                  <a:lnTo>
                    <a:pt x="7200" y="35696"/>
                  </a:lnTo>
                  <a:lnTo>
                    <a:pt x="7556" y="35741"/>
                  </a:lnTo>
                  <a:lnTo>
                    <a:pt x="7913" y="35786"/>
                  </a:lnTo>
                  <a:lnTo>
                    <a:pt x="8300" y="35815"/>
                  </a:lnTo>
                  <a:lnTo>
                    <a:pt x="8687" y="35830"/>
                  </a:lnTo>
                  <a:lnTo>
                    <a:pt x="9088" y="35845"/>
                  </a:lnTo>
                  <a:lnTo>
                    <a:pt x="9505" y="35830"/>
                  </a:lnTo>
                  <a:lnTo>
                    <a:pt x="9921" y="35815"/>
                  </a:lnTo>
                  <a:lnTo>
                    <a:pt x="10353" y="35771"/>
                  </a:lnTo>
                  <a:lnTo>
                    <a:pt x="10784" y="35711"/>
                  </a:lnTo>
                  <a:lnTo>
                    <a:pt x="11215" y="35622"/>
                  </a:lnTo>
                  <a:lnTo>
                    <a:pt x="11662" y="35518"/>
                  </a:lnTo>
                  <a:lnTo>
                    <a:pt x="12093" y="35399"/>
                  </a:lnTo>
                  <a:lnTo>
                    <a:pt x="12524" y="35235"/>
                  </a:lnTo>
                  <a:lnTo>
                    <a:pt x="12956" y="35057"/>
                  </a:lnTo>
                  <a:lnTo>
                    <a:pt x="13372" y="34848"/>
                  </a:lnTo>
                  <a:lnTo>
                    <a:pt x="13788" y="34596"/>
                  </a:lnTo>
                  <a:lnTo>
                    <a:pt x="14205" y="34328"/>
                  </a:lnTo>
                  <a:lnTo>
                    <a:pt x="14592" y="34016"/>
                  </a:lnTo>
                  <a:lnTo>
                    <a:pt x="14785" y="33852"/>
                  </a:lnTo>
                  <a:lnTo>
                    <a:pt x="14978" y="33673"/>
                  </a:lnTo>
                  <a:lnTo>
                    <a:pt x="15157" y="33480"/>
                  </a:lnTo>
                  <a:lnTo>
                    <a:pt x="15350" y="33287"/>
                  </a:lnTo>
                  <a:lnTo>
                    <a:pt x="15335" y="32796"/>
                  </a:lnTo>
                  <a:lnTo>
                    <a:pt x="15306" y="32216"/>
                  </a:lnTo>
                  <a:lnTo>
                    <a:pt x="15246" y="31442"/>
                  </a:lnTo>
                  <a:lnTo>
                    <a:pt x="15157" y="30505"/>
                  </a:lnTo>
                  <a:lnTo>
                    <a:pt x="15023" y="29405"/>
                  </a:lnTo>
                  <a:lnTo>
                    <a:pt x="14934" y="28810"/>
                  </a:lnTo>
                  <a:lnTo>
                    <a:pt x="14830" y="28185"/>
                  </a:lnTo>
                  <a:lnTo>
                    <a:pt x="14726" y="27546"/>
                  </a:lnTo>
                  <a:lnTo>
                    <a:pt x="14592" y="26876"/>
                  </a:lnTo>
                  <a:lnTo>
                    <a:pt x="14443" y="26177"/>
                  </a:lnTo>
                  <a:lnTo>
                    <a:pt x="14279" y="25463"/>
                  </a:lnTo>
                  <a:lnTo>
                    <a:pt x="14101" y="24749"/>
                  </a:lnTo>
                  <a:lnTo>
                    <a:pt x="13893" y="24006"/>
                  </a:lnTo>
                  <a:lnTo>
                    <a:pt x="13670" y="23262"/>
                  </a:lnTo>
                  <a:lnTo>
                    <a:pt x="13432" y="22504"/>
                  </a:lnTo>
                  <a:lnTo>
                    <a:pt x="13164" y="21745"/>
                  </a:lnTo>
                  <a:lnTo>
                    <a:pt x="12866" y="20986"/>
                  </a:lnTo>
                  <a:lnTo>
                    <a:pt x="12554" y="20228"/>
                  </a:lnTo>
                  <a:lnTo>
                    <a:pt x="12212" y="19484"/>
                  </a:lnTo>
                  <a:lnTo>
                    <a:pt x="11855" y="18741"/>
                  </a:lnTo>
                  <a:lnTo>
                    <a:pt x="11453" y="17997"/>
                  </a:lnTo>
                  <a:lnTo>
                    <a:pt x="11022" y="17283"/>
                  </a:lnTo>
                  <a:lnTo>
                    <a:pt x="10576" y="16569"/>
                  </a:lnTo>
                  <a:lnTo>
                    <a:pt x="10338" y="16227"/>
                  </a:lnTo>
                  <a:lnTo>
                    <a:pt x="10085" y="15885"/>
                  </a:lnTo>
                  <a:lnTo>
                    <a:pt x="9832" y="15558"/>
                  </a:lnTo>
                  <a:lnTo>
                    <a:pt x="9579" y="15216"/>
                  </a:lnTo>
                  <a:lnTo>
                    <a:pt x="9059" y="14561"/>
                  </a:lnTo>
                  <a:lnTo>
                    <a:pt x="8568" y="13907"/>
                  </a:lnTo>
                  <a:lnTo>
                    <a:pt x="8107" y="13237"/>
                  </a:lnTo>
                  <a:lnTo>
                    <a:pt x="7661" y="12568"/>
                  </a:lnTo>
                  <a:lnTo>
                    <a:pt x="7244" y="11899"/>
                  </a:lnTo>
                  <a:lnTo>
                    <a:pt x="6857" y="11229"/>
                  </a:lnTo>
                  <a:lnTo>
                    <a:pt x="6486" y="10560"/>
                  </a:lnTo>
                  <a:lnTo>
                    <a:pt x="6144" y="9891"/>
                  </a:lnTo>
                  <a:lnTo>
                    <a:pt x="5831" y="9236"/>
                  </a:lnTo>
                  <a:lnTo>
                    <a:pt x="5534" y="8597"/>
                  </a:lnTo>
                  <a:lnTo>
                    <a:pt x="5251" y="7957"/>
                  </a:lnTo>
                  <a:lnTo>
                    <a:pt x="4998" y="7333"/>
                  </a:lnTo>
                  <a:lnTo>
                    <a:pt x="4760" y="6723"/>
                  </a:lnTo>
                  <a:lnTo>
                    <a:pt x="4537" y="6128"/>
                  </a:lnTo>
                  <a:lnTo>
                    <a:pt x="4329" y="5548"/>
                  </a:lnTo>
                  <a:lnTo>
                    <a:pt x="4150" y="4998"/>
                  </a:lnTo>
                  <a:lnTo>
                    <a:pt x="3972" y="4447"/>
                  </a:lnTo>
                  <a:lnTo>
                    <a:pt x="3823" y="3941"/>
                  </a:lnTo>
                  <a:lnTo>
                    <a:pt x="3570" y="2975"/>
                  </a:lnTo>
                  <a:lnTo>
                    <a:pt x="3362" y="2127"/>
                  </a:lnTo>
                  <a:lnTo>
                    <a:pt x="3213" y="1398"/>
                  </a:lnTo>
                  <a:lnTo>
                    <a:pt x="3094" y="803"/>
                  </a:lnTo>
                  <a:lnTo>
                    <a:pt x="3020" y="372"/>
                  </a:lnTo>
                  <a:lnTo>
                    <a:pt x="2975" y="0"/>
                  </a:lnTo>
                  <a:close/>
                </a:path>
              </a:pathLst>
            </a:custGeom>
            <a:solidFill>
              <a:srgbClr val="C44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3852750" y="3834850"/>
              <a:ext cx="3208250" cy="1071650"/>
            </a:xfrm>
            <a:custGeom>
              <a:rect b="b" l="l" r="r" t="t"/>
              <a:pathLst>
                <a:path extrusionOk="0" h="42866" w="128330">
                  <a:moveTo>
                    <a:pt x="14458" y="0"/>
                  </a:moveTo>
                  <a:lnTo>
                    <a:pt x="0" y="17804"/>
                  </a:lnTo>
                  <a:lnTo>
                    <a:pt x="164" y="18295"/>
                  </a:lnTo>
                  <a:lnTo>
                    <a:pt x="387" y="18890"/>
                  </a:lnTo>
                  <a:lnTo>
                    <a:pt x="700" y="19708"/>
                  </a:lnTo>
                  <a:lnTo>
                    <a:pt x="1116" y="20734"/>
                  </a:lnTo>
                  <a:lnTo>
                    <a:pt x="1637" y="21954"/>
                  </a:lnTo>
                  <a:lnTo>
                    <a:pt x="2261" y="23366"/>
                  </a:lnTo>
                  <a:lnTo>
                    <a:pt x="2633" y="24140"/>
                  </a:lnTo>
                  <a:lnTo>
                    <a:pt x="3020" y="24943"/>
                  </a:lnTo>
                  <a:lnTo>
                    <a:pt x="3436" y="25806"/>
                  </a:lnTo>
                  <a:lnTo>
                    <a:pt x="3897" y="26713"/>
                  </a:lnTo>
                  <a:lnTo>
                    <a:pt x="4388" y="27650"/>
                  </a:lnTo>
                  <a:lnTo>
                    <a:pt x="4909" y="28632"/>
                  </a:lnTo>
                  <a:lnTo>
                    <a:pt x="5459" y="29643"/>
                  </a:lnTo>
                  <a:lnTo>
                    <a:pt x="6039" y="30684"/>
                  </a:lnTo>
                  <a:lnTo>
                    <a:pt x="6664" y="31770"/>
                  </a:lnTo>
                  <a:lnTo>
                    <a:pt x="7318" y="32885"/>
                  </a:lnTo>
                  <a:lnTo>
                    <a:pt x="8017" y="34046"/>
                  </a:lnTo>
                  <a:lnTo>
                    <a:pt x="8746" y="35221"/>
                  </a:lnTo>
                  <a:lnTo>
                    <a:pt x="9520" y="36425"/>
                  </a:lnTo>
                  <a:lnTo>
                    <a:pt x="10323" y="37660"/>
                  </a:lnTo>
                  <a:lnTo>
                    <a:pt x="11170" y="38924"/>
                  </a:lnTo>
                  <a:lnTo>
                    <a:pt x="12063" y="40218"/>
                  </a:lnTo>
                  <a:lnTo>
                    <a:pt x="12985" y="41527"/>
                  </a:lnTo>
                  <a:lnTo>
                    <a:pt x="13967" y="42866"/>
                  </a:lnTo>
                  <a:lnTo>
                    <a:pt x="13967" y="42836"/>
                  </a:lnTo>
                  <a:lnTo>
                    <a:pt x="13996" y="42791"/>
                  </a:lnTo>
                  <a:lnTo>
                    <a:pt x="14145" y="42657"/>
                  </a:lnTo>
                  <a:lnTo>
                    <a:pt x="14413" y="42479"/>
                  </a:lnTo>
                  <a:lnTo>
                    <a:pt x="14755" y="42256"/>
                  </a:lnTo>
                  <a:lnTo>
                    <a:pt x="15201" y="42003"/>
                  </a:lnTo>
                  <a:lnTo>
                    <a:pt x="15722" y="41705"/>
                  </a:lnTo>
                  <a:lnTo>
                    <a:pt x="17001" y="41006"/>
                  </a:lnTo>
                  <a:lnTo>
                    <a:pt x="18518" y="40203"/>
                  </a:lnTo>
                  <a:lnTo>
                    <a:pt x="20228" y="39311"/>
                  </a:lnTo>
                  <a:lnTo>
                    <a:pt x="22073" y="38374"/>
                  </a:lnTo>
                  <a:lnTo>
                    <a:pt x="23991" y="37407"/>
                  </a:lnTo>
                  <a:lnTo>
                    <a:pt x="27829" y="35488"/>
                  </a:lnTo>
                  <a:lnTo>
                    <a:pt x="31294" y="33763"/>
                  </a:lnTo>
                  <a:lnTo>
                    <a:pt x="35280" y="31800"/>
                  </a:lnTo>
                  <a:lnTo>
                    <a:pt x="37482" y="30684"/>
                  </a:lnTo>
                  <a:lnTo>
                    <a:pt x="39668" y="29598"/>
                  </a:lnTo>
                  <a:lnTo>
                    <a:pt x="41884" y="28542"/>
                  </a:lnTo>
                  <a:lnTo>
                    <a:pt x="44100" y="27516"/>
                  </a:lnTo>
                  <a:lnTo>
                    <a:pt x="46317" y="26505"/>
                  </a:lnTo>
                  <a:lnTo>
                    <a:pt x="48548" y="25523"/>
                  </a:lnTo>
                  <a:lnTo>
                    <a:pt x="50794" y="24556"/>
                  </a:lnTo>
                  <a:lnTo>
                    <a:pt x="53039" y="23634"/>
                  </a:lnTo>
                  <a:lnTo>
                    <a:pt x="55300" y="22742"/>
                  </a:lnTo>
                  <a:lnTo>
                    <a:pt x="57576" y="21879"/>
                  </a:lnTo>
                  <a:lnTo>
                    <a:pt x="59866" y="21046"/>
                  </a:lnTo>
                  <a:lnTo>
                    <a:pt x="62172" y="20243"/>
                  </a:lnTo>
                  <a:lnTo>
                    <a:pt x="63317" y="19841"/>
                  </a:lnTo>
                  <a:lnTo>
                    <a:pt x="64477" y="19470"/>
                  </a:lnTo>
                  <a:lnTo>
                    <a:pt x="65652" y="19098"/>
                  </a:lnTo>
                  <a:lnTo>
                    <a:pt x="66812" y="18726"/>
                  </a:lnTo>
                  <a:lnTo>
                    <a:pt x="67987" y="18369"/>
                  </a:lnTo>
                  <a:lnTo>
                    <a:pt x="69162" y="18027"/>
                  </a:lnTo>
                  <a:lnTo>
                    <a:pt x="70337" y="17700"/>
                  </a:lnTo>
                  <a:lnTo>
                    <a:pt x="71512" y="17358"/>
                  </a:lnTo>
                  <a:lnTo>
                    <a:pt x="73178" y="16911"/>
                  </a:lnTo>
                  <a:lnTo>
                    <a:pt x="74844" y="16480"/>
                  </a:lnTo>
                  <a:lnTo>
                    <a:pt x="78176" y="15603"/>
                  </a:lnTo>
                  <a:lnTo>
                    <a:pt x="81507" y="14740"/>
                  </a:lnTo>
                  <a:lnTo>
                    <a:pt x="83173" y="14279"/>
                  </a:lnTo>
                  <a:lnTo>
                    <a:pt x="84839" y="13818"/>
                  </a:lnTo>
                  <a:lnTo>
                    <a:pt x="88111" y="12896"/>
                  </a:lnTo>
                  <a:lnTo>
                    <a:pt x="91383" y="11988"/>
                  </a:lnTo>
                  <a:lnTo>
                    <a:pt x="93019" y="11542"/>
                  </a:lnTo>
                  <a:lnTo>
                    <a:pt x="94656" y="11111"/>
                  </a:lnTo>
                  <a:lnTo>
                    <a:pt x="96306" y="10679"/>
                  </a:lnTo>
                  <a:lnTo>
                    <a:pt x="97957" y="10263"/>
                  </a:lnTo>
                  <a:lnTo>
                    <a:pt x="99043" y="10010"/>
                  </a:lnTo>
                  <a:lnTo>
                    <a:pt x="100174" y="9757"/>
                  </a:lnTo>
                  <a:lnTo>
                    <a:pt x="101334" y="9519"/>
                  </a:lnTo>
                  <a:lnTo>
                    <a:pt x="102524" y="9296"/>
                  </a:lnTo>
                  <a:lnTo>
                    <a:pt x="103743" y="9073"/>
                  </a:lnTo>
                  <a:lnTo>
                    <a:pt x="104978" y="8865"/>
                  </a:lnTo>
                  <a:lnTo>
                    <a:pt x="106242" y="8672"/>
                  </a:lnTo>
                  <a:lnTo>
                    <a:pt x="107506" y="8493"/>
                  </a:lnTo>
                  <a:lnTo>
                    <a:pt x="108770" y="8315"/>
                  </a:lnTo>
                  <a:lnTo>
                    <a:pt x="110050" y="8151"/>
                  </a:lnTo>
                  <a:lnTo>
                    <a:pt x="112563" y="7839"/>
                  </a:lnTo>
                  <a:lnTo>
                    <a:pt x="115032" y="7571"/>
                  </a:lnTo>
                  <a:lnTo>
                    <a:pt x="117412" y="7333"/>
                  </a:lnTo>
                  <a:lnTo>
                    <a:pt x="119658" y="7140"/>
                  </a:lnTo>
                  <a:lnTo>
                    <a:pt x="121725" y="6961"/>
                  </a:lnTo>
                  <a:lnTo>
                    <a:pt x="123570" y="6827"/>
                  </a:lnTo>
                  <a:lnTo>
                    <a:pt x="125176" y="6708"/>
                  </a:lnTo>
                  <a:lnTo>
                    <a:pt x="127496" y="6574"/>
                  </a:lnTo>
                  <a:lnTo>
                    <a:pt x="128329" y="6530"/>
                  </a:lnTo>
                  <a:lnTo>
                    <a:pt x="121160" y="1250"/>
                  </a:lnTo>
                  <a:lnTo>
                    <a:pt x="25330" y="14130"/>
                  </a:lnTo>
                  <a:lnTo>
                    <a:pt x="14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3979175" y="3383425"/>
              <a:ext cx="3088125" cy="1256850"/>
            </a:xfrm>
            <a:custGeom>
              <a:rect b="b" l="l" r="r" t="t"/>
              <a:pathLst>
                <a:path extrusionOk="0" h="50274" w="123525">
                  <a:moveTo>
                    <a:pt x="113857" y="1"/>
                  </a:moveTo>
                  <a:lnTo>
                    <a:pt x="106926" y="1012"/>
                  </a:lnTo>
                  <a:lnTo>
                    <a:pt x="99460" y="2098"/>
                  </a:lnTo>
                  <a:lnTo>
                    <a:pt x="90402" y="3392"/>
                  </a:lnTo>
                  <a:lnTo>
                    <a:pt x="80570" y="4790"/>
                  </a:lnTo>
                  <a:lnTo>
                    <a:pt x="70754" y="6173"/>
                  </a:lnTo>
                  <a:lnTo>
                    <a:pt x="66113" y="6813"/>
                  </a:lnTo>
                  <a:lnTo>
                    <a:pt x="61770" y="7393"/>
                  </a:lnTo>
                  <a:lnTo>
                    <a:pt x="57844" y="7914"/>
                  </a:lnTo>
                  <a:lnTo>
                    <a:pt x="54423" y="8360"/>
                  </a:lnTo>
                  <a:lnTo>
                    <a:pt x="52801" y="8553"/>
                  </a:lnTo>
                  <a:lnTo>
                    <a:pt x="51061" y="8747"/>
                  </a:lnTo>
                  <a:lnTo>
                    <a:pt x="47283" y="9148"/>
                  </a:lnTo>
                  <a:lnTo>
                    <a:pt x="43193" y="9565"/>
                  </a:lnTo>
                  <a:lnTo>
                    <a:pt x="38880" y="9966"/>
                  </a:lnTo>
                  <a:lnTo>
                    <a:pt x="34403" y="10368"/>
                  </a:lnTo>
                  <a:lnTo>
                    <a:pt x="29866" y="10754"/>
                  </a:lnTo>
                  <a:lnTo>
                    <a:pt x="25360" y="11126"/>
                  </a:lnTo>
                  <a:lnTo>
                    <a:pt x="20957" y="11468"/>
                  </a:lnTo>
                  <a:lnTo>
                    <a:pt x="12821" y="12093"/>
                  </a:lnTo>
                  <a:lnTo>
                    <a:pt x="6158" y="12584"/>
                  </a:lnTo>
                  <a:lnTo>
                    <a:pt x="0" y="13030"/>
                  </a:lnTo>
                  <a:lnTo>
                    <a:pt x="8746" y="50273"/>
                  </a:lnTo>
                  <a:lnTo>
                    <a:pt x="8954" y="50169"/>
                  </a:lnTo>
                  <a:lnTo>
                    <a:pt x="9237" y="50050"/>
                  </a:lnTo>
                  <a:lnTo>
                    <a:pt x="9951" y="49767"/>
                  </a:lnTo>
                  <a:lnTo>
                    <a:pt x="10873" y="49425"/>
                  </a:lnTo>
                  <a:lnTo>
                    <a:pt x="11989" y="49024"/>
                  </a:lnTo>
                  <a:lnTo>
                    <a:pt x="13297" y="48578"/>
                  </a:lnTo>
                  <a:lnTo>
                    <a:pt x="14785" y="48087"/>
                  </a:lnTo>
                  <a:lnTo>
                    <a:pt x="18206" y="46986"/>
                  </a:lnTo>
                  <a:lnTo>
                    <a:pt x="22162" y="45737"/>
                  </a:lnTo>
                  <a:lnTo>
                    <a:pt x="26550" y="44383"/>
                  </a:lnTo>
                  <a:lnTo>
                    <a:pt x="31250" y="42941"/>
                  </a:lnTo>
                  <a:lnTo>
                    <a:pt x="36158" y="41438"/>
                  </a:lnTo>
                  <a:lnTo>
                    <a:pt x="46212" y="38419"/>
                  </a:lnTo>
                  <a:lnTo>
                    <a:pt x="55865" y="35534"/>
                  </a:lnTo>
                  <a:lnTo>
                    <a:pt x="64284" y="33020"/>
                  </a:lnTo>
                  <a:lnTo>
                    <a:pt x="70620" y="31101"/>
                  </a:lnTo>
                  <a:lnTo>
                    <a:pt x="71944" y="30715"/>
                  </a:lnTo>
                  <a:lnTo>
                    <a:pt x="73372" y="30313"/>
                  </a:lnTo>
                  <a:lnTo>
                    <a:pt x="74918" y="29897"/>
                  </a:lnTo>
                  <a:lnTo>
                    <a:pt x="76569" y="29465"/>
                  </a:lnTo>
                  <a:lnTo>
                    <a:pt x="78295" y="29019"/>
                  </a:lnTo>
                  <a:lnTo>
                    <a:pt x="80109" y="28573"/>
                  </a:lnTo>
                  <a:lnTo>
                    <a:pt x="83917" y="27651"/>
                  </a:lnTo>
                  <a:lnTo>
                    <a:pt x="87903" y="26714"/>
                  </a:lnTo>
                  <a:lnTo>
                    <a:pt x="91978" y="25792"/>
                  </a:lnTo>
                  <a:lnTo>
                    <a:pt x="96083" y="24869"/>
                  </a:lnTo>
                  <a:lnTo>
                    <a:pt x="100099" y="23992"/>
                  </a:lnTo>
                  <a:lnTo>
                    <a:pt x="103966" y="23159"/>
                  </a:lnTo>
                  <a:lnTo>
                    <a:pt x="107595" y="22400"/>
                  </a:lnTo>
                  <a:lnTo>
                    <a:pt x="113783" y="21106"/>
                  </a:lnTo>
                  <a:lnTo>
                    <a:pt x="117992" y="20244"/>
                  </a:lnTo>
                  <a:lnTo>
                    <a:pt x="119554" y="19931"/>
                  </a:lnTo>
                  <a:lnTo>
                    <a:pt x="119896" y="19679"/>
                  </a:lnTo>
                  <a:lnTo>
                    <a:pt x="120208" y="19396"/>
                  </a:lnTo>
                  <a:lnTo>
                    <a:pt x="120506" y="19098"/>
                  </a:lnTo>
                  <a:lnTo>
                    <a:pt x="120788" y="18801"/>
                  </a:lnTo>
                  <a:lnTo>
                    <a:pt x="121041" y="18474"/>
                  </a:lnTo>
                  <a:lnTo>
                    <a:pt x="121279" y="18147"/>
                  </a:lnTo>
                  <a:lnTo>
                    <a:pt x="121502" y="17804"/>
                  </a:lnTo>
                  <a:lnTo>
                    <a:pt x="121710" y="17448"/>
                  </a:lnTo>
                  <a:lnTo>
                    <a:pt x="121978" y="16927"/>
                  </a:lnTo>
                  <a:lnTo>
                    <a:pt x="122231" y="16392"/>
                  </a:lnTo>
                  <a:lnTo>
                    <a:pt x="122454" y="15856"/>
                  </a:lnTo>
                  <a:lnTo>
                    <a:pt x="122662" y="15321"/>
                  </a:lnTo>
                  <a:lnTo>
                    <a:pt x="122856" y="14770"/>
                  </a:lnTo>
                  <a:lnTo>
                    <a:pt x="123019" y="14220"/>
                  </a:lnTo>
                  <a:lnTo>
                    <a:pt x="123153" y="13670"/>
                  </a:lnTo>
                  <a:lnTo>
                    <a:pt x="123272" y="13104"/>
                  </a:lnTo>
                  <a:lnTo>
                    <a:pt x="123376" y="12554"/>
                  </a:lnTo>
                  <a:lnTo>
                    <a:pt x="123451" y="11989"/>
                  </a:lnTo>
                  <a:lnTo>
                    <a:pt x="123495" y="11439"/>
                  </a:lnTo>
                  <a:lnTo>
                    <a:pt x="123525" y="10873"/>
                  </a:lnTo>
                  <a:lnTo>
                    <a:pt x="123525" y="10323"/>
                  </a:lnTo>
                  <a:lnTo>
                    <a:pt x="123510" y="9773"/>
                  </a:lnTo>
                  <a:lnTo>
                    <a:pt x="123466" y="9237"/>
                  </a:lnTo>
                  <a:lnTo>
                    <a:pt x="123391" y="8702"/>
                  </a:lnTo>
                  <a:lnTo>
                    <a:pt x="123302" y="8166"/>
                  </a:lnTo>
                  <a:lnTo>
                    <a:pt x="123183" y="7646"/>
                  </a:lnTo>
                  <a:lnTo>
                    <a:pt x="123049" y="7125"/>
                  </a:lnTo>
                  <a:lnTo>
                    <a:pt x="122871" y="6620"/>
                  </a:lnTo>
                  <a:lnTo>
                    <a:pt x="122677" y="6129"/>
                  </a:lnTo>
                  <a:lnTo>
                    <a:pt x="122469" y="5653"/>
                  </a:lnTo>
                  <a:lnTo>
                    <a:pt x="122216" y="5192"/>
                  </a:lnTo>
                  <a:lnTo>
                    <a:pt x="121948" y="4731"/>
                  </a:lnTo>
                  <a:lnTo>
                    <a:pt x="121651" y="4299"/>
                  </a:lnTo>
                  <a:lnTo>
                    <a:pt x="121339" y="3868"/>
                  </a:lnTo>
                  <a:lnTo>
                    <a:pt x="120982" y="3466"/>
                  </a:lnTo>
                  <a:lnTo>
                    <a:pt x="120610" y="3080"/>
                  </a:lnTo>
                  <a:lnTo>
                    <a:pt x="120208" y="2708"/>
                  </a:lnTo>
                  <a:lnTo>
                    <a:pt x="119777" y="2366"/>
                  </a:lnTo>
                  <a:lnTo>
                    <a:pt x="119331" y="2039"/>
                  </a:lnTo>
                  <a:lnTo>
                    <a:pt x="118840" y="1726"/>
                  </a:lnTo>
                  <a:lnTo>
                    <a:pt x="118364" y="1459"/>
                  </a:lnTo>
                  <a:lnTo>
                    <a:pt x="117888" y="1221"/>
                  </a:lnTo>
                  <a:lnTo>
                    <a:pt x="117427" y="1012"/>
                  </a:lnTo>
                  <a:lnTo>
                    <a:pt x="116981" y="819"/>
                  </a:lnTo>
                  <a:lnTo>
                    <a:pt x="116549" y="655"/>
                  </a:lnTo>
                  <a:lnTo>
                    <a:pt x="116133" y="522"/>
                  </a:lnTo>
                  <a:lnTo>
                    <a:pt x="115746" y="403"/>
                  </a:lnTo>
                  <a:lnTo>
                    <a:pt x="115389" y="298"/>
                  </a:lnTo>
                  <a:lnTo>
                    <a:pt x="114765" y="150"/>
                  </a:lnTo>
                  <a:lnTo>
                    <a:pt x="114274" y="60"/>
                  </a:lnTo>
                  <a:lnTo>
                    <a:pt x="113976" y="16"/>
                  </a:lnTo>
                  <a:lnTo>
                    <a:pt x="113857" y="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3815925" y="3709900"/>
              <a:ext cx="461850" cy="935200"/>
            </a:xfrm>
            <a:custGeom>
              <a:rect b="b" l="l" r="r" t="t"/>
              <a:pathLst>
                <a:path extrusionOk="0" h="37408" w="18474">
                  <a:moveTo>
                    <a:pt x="6114" y="1"/>
                  </a:moveTo>
                  <a:lnTo>
                    <a:pt x="5936" y="16"/>
                  </a:lnTo>
                  <a:lnTo>
                    <a:pt x="5757" y="45"/>
                  </a:lnTo>
                  <a:lnTo>
                    <a:pt x="5579" y="90"/>
                  </a:lnTo>
                  <a:lnTo>
                    <a:pt x="5415" y="150"/>
                  </a:lnTo>
                  <a:lnTo>
                    <a:pt x="5236" y="209"/>
                  </a:lnTo>
                  <a:lnTo>
                    <a:pt x="5058" y="283"/>
                  </a:lnTo>
                  <a:lnTo>
                    <a:pt x="4879" y="373"/>
                  </a:lnTo>
                  <a:lnTo>
                    <a:pt x="4716" y="477"/>
                  </a:lnTo>
                  <a:lnTo>
                    <a:pt x="4537" y="596"/>
                  </a:lnTo>
                  <a:lnTo>
                    <a:pt x="4374" y="715"/>
                  </a:lnTo>
                  <a:lnTo>
                    <a:pt x="4195" y="849"/>
                  </a:lnTo>
                  <a:lnTo>
                    <a:pt x="4032" y="997"/>
                  </a:lnTo>
                  <a:lnTo>
                    <a:pt x="3868" y="1146"/>
                  </a:lnTo>
                  <a:lnTo>
                    <a:pt x="3541" y="1503"/>
                  </a:lnTo>
                  <a:lnTo>
                    <a:pt x="3214" y="1875"/>
                  </a:lnTo>
                  <a:lnTo>
                    <a:pt x="2916" y="2306"/>
                  </a:lnTo>
                  <a:lnTo>
                    <a:pt x="2604" y="2767"/>
                  </a:lnTo>
                  <a:lnTo>
                    <a:pt x="2321" y="3273"/>
                  </a:lnTo>
                  <a:lnTo>
                    <a:pt x="2039" y="3808"/>
                  </a:lnTo>
                  <a:lnTo>
                    <a:pt x="1771" y="4374"/>
                  </a:lnTo>
                  <a:lnTo>
                    <a:pt x="1518" y="4969"/>
                  </a:lnTo>
                  <a:lnTo>
                    <a:pt x="1280" y="5608"/>
                  </a:lnTo>
                  <a:lnTo>
                    <a:pt x="1072" y="6263"/>
                  </a:lnTo>
                  <a:lnTo>
                    <a:pt x="864" y="6962"/>
                  </a:lnTo>
                  <a:lnTo>
                    <a:pt x="685" y="7676"/>
                  </a:lnTo>
                  <a:lnTo>
                    <a:pt x="522" y="8419"/>
                  </a:lnTo>
                  <a:lnTo>
                    <a:pt x="373" y="9193"/>
                  </a:lnTo>
                  <a:lnTo>
                    <a:pt x="254" y="9981"/>
                  </a:lnTo>
                  <a:lnTo>
                    <a:pt x="150" y="10799"/>
                  </a:lnTo>
                  <a:lnTo>
                    <a:pt x="75" y="11632"/>
                  </a:lnTo>
                  <a:lnTo>
                    <a:pt x="31" y="12480"/>
                  </a:lnTo>
                  <a:lnTo>
                    <a:pt x="1" y="13357"/>
                  </a:lnTo>
                  <a:lnTo>
                    <a:pt x="16" y="14235"/>
                  </a:lnTo>
                  <a:lnTo>
                    <a:pt x="46" y="15142"/>
                  </a:lnTo>
                  <a:lnTo>
                    <a:pt x="105" y="16049"/>
                  </a:lnTo>
                  <a:lnTo>
                    <a:pt x="194" y="16986"/>
                  </a:lnTo>
                  <a:lnTo>
                    <a:pt x="313" y="17923"/>
                  </a:lnTo>
                  <a:lnTo>
                    <a:pt x="477" y="18860"/>
                  </a:lnTo>
                  <a:lnTo>
                    <a:pt x="655" y="19812"/>
                  </a:lnTo>
                  <a:lnTo>
                    <a:pt x="879" y="20779"/>
                  </a:lnTo>
                  <a:lnTo>
                    <a:pt x="1146" y="21731"/>
                  </a:lnTo>
                  <a:lnTo>
                    <a:pt x="1429" y="22668"/>
                  </a:lnTo>
                  <a:lnTo>
                    <a:pt x="1741" y="23590"/>
                  </a:lnTo>
                  <a:lnTo>
                    <a:pt x="2068" y="24483"/>
                  </a:lnTo>
                  <a:lnTo>
                    <a:pt x="2440" y="25360"/>
                  </a:lnTo>
                  <a:lnTo>
                    <a:pt x="2812" y="26208"/>
                  </a:lnTo>
                  <a:lnTo>
                    <a:pt x="3214" y="27041"/>
                  </a:lnTo>
                  <a:lnTo>
                    <a:pt x="3645" y="27844"/>
                  </a:lnTo>
                  <a:lnTo>
                    <a:pt x="4076" y="28617"/>
                  </a:lnTo>
                  <a:lnTo>
                    <a:pt x="4523" y="29376"/>
                  </a:lnTo>
                  <a:lnTo>
                    <a:pt x="4998" y="30105"/>
                  </a:lnTo>
                  <a:lnTo>
                    <a:pt x="5474" y="30789"/>
                  </a:lnTo>
                  <a:lnTo>
                    <a:pt x="5965" y="31458"/>
                  </a:lnTo>
                  <a:lnTo>
                    <a:pt x="6456" y="32098"/>
                  </a:lnTo>
                  <a:lnTo>
                    <a:pt x="6962" y="32708"/>
                  </a:lnTo>
                  <a:lnTo>
                    <a:pt x="7467" y="33288"/>
                  </a:lnTo>
                  <a:lnTo>
                    <a:pt x="7973" y="33823"/>
                  </a:lnTo>
                  <a:lnTo>
                    <a:pt x="8494" y="34329"/>
                  </a:lnTo>
                  <a:lnTo>
                    <a:pt x="8999" y="34805"/>
                  </a:lnTo>
                  <a:lnTo>
                    <a:pt x="9520" y="35236"/>
                  </a:lnTo>
                  <a:lnTo>
                    <a:pt x="10026" y="35638"/>
                  </a:lnTo>
                  <a:lnTo>
                    <a:pt x="10531" y="35995"/>
                  </a:lnTo>
                  <a:lnTo>
                    <a:pt x="11022" y="36322"/>
                  </a:lnTo>
                  <a:lnTo>
                    <a:pt x="11513" y="36604"/>
                  </a:lnTo>
                  <a:lnTo>
                    <a:pt x="11989" y="36842"/>
                  </a:lnTo>
                  <a:lnTo>
                    <a:pt x="12465" y="37051"/>
                  </a:lnTo>
                  <a:lnTo>
                    <a:pt x="12688" y="37140"/>
                  </a:lnTo>
                  <a:lnTo>
                    <a:pt x="12911" y="37199"/>
                  </a:lnTo>
                  <a:lnTo>
                    <a:pt x="13134" y="37274"/>
                  </a:lnTo>
                  <a:lnTo>
                    <a:pt x="13343" y="37318"/>
                  </a:lnTo>
                  <a:lnTo>
                    <a:pt x="13566" y="37363"/>
                  </a:lnTo>
                  <a:lnTo>
                    <a:pt x="13774" y="37393"/>
                  </a:lnTo>
                  <a:lnTo>
                    <a:pt x="13982" y="37408"/>
                  </a:lnTo>
                  <a:lnTo>
                    <a:pt x="14369" y="37408"/>
                  </a:lnTo>
                  <a:lnTo>
                    <a:pt x="14562" y="37393"/>
                  </a:lnTo>
                  <a:lnTo>
                    <a:pt x="14741" y="37363"/>
                  </a:lnTo>
                  <a:lnTo>
                    <a:pt x="14919" y="37318"/>
                  </a:lnTo>
                  <a:lnTo>
                    <a:pt x="15098" y="37259"/>
                  </a:lnTo>
                  <a:lnTo>
                    <a:pt x="15261" y="37199"/>
                  </a:lnTo>
                  <a:lnTo>
                    <a:pt x="15425" y="37125"/>
                  </a:lnTo>
                  <a:lnTo>
                    <a:pt x="15588" y="37036"/>
                  </a:lnTo>
                  <a:lnTo>
                    <a:pt x="15752" y="36932"/>
                  </a:lnTo>
                  <a:lnTo>
                    <a:pt x="15901" y="36827"/>
                  </a:lnTo>
                  <a:lnTo>
                    <a:pt x="16050" y="36694"/>
                  </a:lnTo>
                  <a:lnTo>
                    <a:pt x="16183" y="36560"/>
                  </a:lnTo>
                  <a:lnTo>
                    <a:pt x="16332" y="36426"/>
                  </a:lnTo>
                  <a:lnTo>
                    <a:pt x="16466" y="36277"/>
                  </a:lnTo>
                  <a:lnTo>
                    <a:pt x="16600" y="36099"/>
                  </a:lnTo>
                  <a:lnTo>
                    <a:pt x="16719" y="35935"/>
                  </a:lnTo>
                  <a:lnTo>
                    <a:pt x="16853" y="35742"/>
                  </a:lnTo>
                  <a:lnTo>
                    <a:pt x="16972" y="35548"/>
                  </a:lnTo>
                  <a:lnTo>
                    <a:pt x="17195" y="35132"/>
                  </a:lnTo>
                  <a:lnTo>
                    <a:pt x="17388" y="34686"/>
                  </a:lnTo>
                  <a:lnTo>
                    <a:pt x="17581" y="34195"/>
                  </a:lnTo>
                  <a:lnTo>
                    <a:pt x="17760" y="33659"/>
                  </a:lnTo>
                  <a:lnTo>
                    <a:pt x="17909" y="33109"/>
                  </a:lnTo>
                  <a:lnTo>
                    <a:pt x="18043" y="32514"/>
                  </a:lnTo>
                  <a:lnTo>
                    <a:pt x="18162" y="31890"/>
                  </a:lnTo>
                  <a:lnTo>
                    <a:pt x="18266" y="31250"/>
                  </a:lnTo>
                  <a:lnTo>
                    <a:pt x="18340" y="30566"/>
                  </a:lnTo>
                  <a:lnTo>
                    <a:pt x="18400" y="29852"/>
                  </a:lnTo>
                  <a:lnTo>
                    <a:pt x="18444" y="29123"/>
                  </a:lnTo>
                  <a:lnTo>
                    <a:pt x="18474" y="28364"/>
                  </a:lnTo>
                  <a:lnTo>
                    <a:pt x="18474" y="27576"/>
                  </a:lnTo>
                  <a:lnTo>
                    <a:pt x="18459" y="26773"/>
                  </a:lnTo>
                  <a:lnTo>
                    <a:pt x="18429" y="25955"/>
                  </a:lnTo>
                  <a:lnTo>
                    <a:pt x="18385" y="25107"/>
                  </a:lnTo>
                  <a:lnTo>
                    <a:pt x="18310" y="24245"/>
                  </a:lnTo>
                  <a:lnTo>
                    <a:pt x="18221" y="23367"/>
                  </a:lnTo>
                  <a:lnTo>
                    <a:pt x="18102" y="22475"/>
                  </a:lnTo>
                  <a:lnTo>
                    <a:pt x="17968" y="21567"/>
                  </a:lnTo>
                  <a:lnTo>
                    <a:pt x="17819" y="20645"/>
                  </a:lnTo>
                  <a:lnTo>
                    <a:pt x="17656" y="19723"/>
                  </a:lnTo>
                  <a:lnTo>
                    <a:pt x="17462" y="18771"/>
                  </a:lnTo>
                  <a:lnTo>
                    <a:pt x="17254" y="17819"/>
                  </a:lnTo>
                  <a:lnTo>
                    <a:pt x="17016" y="16867"/>
                  </a:lnTo>
                  <a:lnTo>
                    <a:pt x="16778" y="15901"/>
                  </a:lnTo>
                  <a:lnTo>
                    <a:pt x="16511" y="14964"/>
                  </a:lnTo>
                  <a:lnTo>
                    <a:pt x="16228" y="14041"/>
                  </a:lnTo>
                  <a:lnTo>
                    <a:pt x="15945" y="13149"/>
                  </a:lnTo>
                  <a:lnTo>
                    <a:pt x="15648" y="12271"/>
                  </a:lnTo>
                  <a:lnTo>
                    <a:pt x="15336" y="11409"/>
                  </a:lnTo>
                  <a:lnTo>
                    <a:pt x="15008" y="10576"/>
                  </a:lnTo>
                  <a:lnTo>
                    <a:pt x="14666" y="9758"/>
                  </a:lnTo>
                  <a:lnTo>
                    <a:pt x="14324" y="8970"/>
                  </a:lnTo>
                  <a:lnTo>
                    <a:pt x="13982" y="8211"/>
                  </a:lnTo>
                  <a:lnTo>
                    <a:pt x="13625" y="7482"/>
                  </a:lnTo>
                  <a:lnTo>
                    <a:pt x="13253" y="6768"/>
                  </a:lnTo>
                  <a:lnTo>
                    <a:pt x="12881" y="6099"/>
                  </a:lnTo>
                  <a:lnTo>
                    <a:pt x="12510" y="5445"/>
                  </a:lnTo>
                  <a:lnTo>
                    <a:pt x="12123" y="4820"/>
                  </a:lnTo>
                  <a:lnTo>
                    <a:pt x="11736" y="4240"/>
                  </a:lnTo>
                  <a:lnTo>
                    <a:pt x="11349" y="3689"/>
                  </a:lnTo>
                  <a:lnTo>
                    <a:pt x="10963" y="3169"/>
                  </a:lnTo>
                  <a:lnTo>
                    <a:pt x="10561" y="2693"/>
                  </a:lnTo>
                  <a:lnTo>
                    <a:pt x="10160" y="2247"/>
                  </a:lnTo>
                  <a:lnTo>
                    <a:pt x="9773" y="1830"/>
                  </a:lnTo>
                  <a:lnTo>
                    <a:pt x="9371" y="1458"/>
                  </a:lnTo>
                  <a:lnTo>
                    <a:pt x="8985" y="1131"/>
                  </a:lnTo>
                  <a:lnTo>
                    <a:pt x="8583" y="834"/>
                  </a:lnTo>
                  <a:lnTo>
                    <a:pt x="8196" y="581"/>
                  </a:lnTo>
                  <a:lnTo>
                    <a:pt x="8003" y="477"/>
                  </a:lnTo>
                  <a:lnTo>
                    <a:pt x="7810" y="373"/>
                  </a:lnTo>
                  <a:lnTo>
                    <a:pt x="7616" y="298"/>
                  </a:lnTo>
                  <a:lnTo>
                    <a:pt x="7423" y="209"/>
                  </a:lnTo>
                  <a:lnTo>
                    <a:pt x="7230" y="150"/>
                  </a:lnTo>
                  <a:lnTo>
                    <a:pt x="7036" y="105"/>
                  </a:lnTo>
                  <a:lnTo>
                    <a:pt x="6858" y="60"/>
                  </a:lnTo>
                  <a:lnTo>
                    <a:pt x="6664" y="31"/>
                  </a:lnTo>
                  <a:lnTo>
                    <a:pt x="64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534575" y="3529950"/>
              <a:ext cx="442500" cy="716550"/>
            </a:xfrm>
            <a:custGeom>
              <a:rect b="b" l="l" r="r" t="t"/>
              <a:pathLst>
                <a:path extrusionOk="0" h="28662" w="17700">
                  <a:moveTo>
                    <a:pt x="6143" y="0"/>
                  </a:moveTo>
                  <a:lnTo>
                    <a:pt x="5771" y="15"/>
                  </a:lnTo>
                  <a:lnTo>
                    <a:pt x="5414" y="45"/>
                  </a:lnTo>
                  <a:lnTo>
                    <a:pt x="5057" y="74"/>
                  </a:lnTo>
                  <a:lnTo>
                    <a:pt x="4373" y="164"/>
                  </a:lnTo>
                  <a:lnTo>
                    <a:pt x="3704" y="283"/>
                  </a:lnTo>
                  <a:lnTo>
                    <a:pt x="3079" y="417"/>
                  </a:lnTo>
                  <a:lnTo>
                    <a:pt x="2499" y="565"/>
                  </a:lnTo>
                  <a:lnTo>
                    <a:pt x="1964" y="729"/>
                  </a:lnTo>
                  <a:lnTo>
                    <a:pt x="1473" y="878"/>
                  </a:lnTo>
                  <a:lnTo>
                    <a:pt x="1042" y="1041"/>
                  </a:lnTo>
                  <a:lnTo>
                    <a:pt x="685" y="1175"/>
                  </a:lnTo>
                  <a:lnTo>
                    <a:pt x="179" y="1383"/>
                  </a:lnTo>
                  <a:lnTo>
                    <a:pt x="0" y="1473"/>
                  </a:lnTo>
                  <a:lnTo>
                    <a:pt x="164" y="1577"/>
                  </a:lnTo>
                  <a:lnTo>
                    <a:pt x="595" y="1904"/>
                  </a:lnTo>
                  <a:lnTo>
                    <a:pt x="908" y="2142"/>
                  </a:lnTo>
                  <a:lnTo>
                    <a:pt x="1265" y="2439"/>
                  </a:lnTo>
                  <a:lnTo>
                    <a:pt x="1666" y="2781"/>
                  </a:lnTo>
                  <a:lnTo>
                    <a:pt x="2112" y="3183"/>
                  </a:lnTo>
                  <a:lnTo>
                    <a:pt x="2588" y="3644"/>
                  </a:lnTo>
                  <a:lnTo>
                    <a:pt x="3094" y="4150"/>
                  </a:lnTo>
                  <a:lnTo>
                    <a:pt x="3615" y="4715"/>
                  </a:lnTo>
                  <a:lnTo>
                    <a:pt x="4150" y="5325"/>
                  </a:lnTo>
                  <a:lnTo>
                    <a:pt x="4686" y="5994"/>
                  </a:lnTo>
                  <a:lnTo>
                    <a:pt x="5236" y="6708"/>
                  </a:lnTo>
                  <a:lnTo>
                    <a:pt x="5504" y="7095"/>
                  </a:lnTo>
                  <a:lnTo>
                    <a:pt x="5771" y="7481"/>
                  </a:lnTo>
                  <a:lnTo>
                    <a:pt x="6024" y="7883"/>
                  </a:lnTo>
                  <a:lnTo>
                    <a:pt x="6292" y="8299"/>
                  </a:lnTo>
                  <a:lnTo>
                    <a:pt x="6545" y="8746"/>
                  </a:lnTo>
                  <a:lnTo>
                    <a:pt x="6798" y="9177"/>
                  </a:lnTo>
                  <a:lnTo>
                    <a:pt x="7036" y="9638"/>
                  </a:lnTo>
                  <a:lnTo>
                    <a:pt x="7274" y="10114"/>
                  </a:lnTo>
                  <a:lnTo>
                    <a:pt x="7497" y="10605"/>
                  </a:lnTo>
                  <a:lnTo>
                    <a:pt x="7720" y="11096"/>
                  </a:lnTo>
                  <a:lnTo>
                    <a:pt x="7928" y="11601"/>
                  </a:lnTo>
                  <a:lnTo>
                    <a:pt x="8121" y="12137"/>
                  </a:lnTo>
                  <a:lnTo>
                    <a:pt x="8315" y="12672"/>
                  </a:lnTo>
                  <a:lnTo>
                    <a:pt x="8493" y="13223"/>
                  </a:lnTo>
                  <a:lnTo>
                    <a:pt x="8657" y="13788"/>
                  </a:lnTo>
                  <a:lnTo>
                    <a:pt x="8805" y="14353"/>
                  </a:lnTo>
                  <a:lnTo>
                    <a:pt x="8939" y="14948"/>
                  </a:lnTo>
                  <a:lnTo>
                    <a:pt x="9058" y="15558"/>
                  </a:lnTo>
                  <a:lnTo>
                    <a:pt x="9162" y="16168"/>
                  </a:lnTo>
                  <a:lnTo>
                    <a:pt x="9252" y="16792"/>
                  </a:lnTo>
                  <a:lnTo>
                    <a:pt x="9326" y="17432"/>
                  </a:lnTo>
                  <a:lnTo>
                    <a:pt x="9386" y="18086"/>
                  </a:lnTo>
                  <a:lnTo>
                    <a:pt x="9415" y="18756"/>
                  </a:lnTo>
                  <a:lnTo>
                    <a:pt x="9430" y="19440"/>
                  </a:lnTo>
                  <a:lnTo>
                    <a:pt x="9430" y="20139"/>
                  </a:lnTo>
                  <a:lnTo>
                    <a:pt x="9400" y="20838"/>
                  </a:lnTo>
                  <a:lnTo>
                    <a:pt x="9341" y="21567"/>
                  </a:lnTo>
                  <a:lnTo>
                    <a:pt x="9281" y="22295"/>
                  </a:lnTo>
                  <a:lnTo>
                    <a:pt x="9177" y="23039"/>
                  </a:lnTo>
                  <a:lnTo>
                    <a:pt x="9058" y="23798"/>
                  </a:lnTo>
                  <a:lnTo>
                    <a:pt x="8910" y="24571"/>
                  </a:lnTo>
                  <a:lnTo>
                    <a:pt x="8731" y="25359"/>
                  </a:lnTo>
                  <a:lnTo>
                    <a:pt x="8538" y="26148"/>
                  </a:lnTo>
                  <a:lnTo>
                    <a:pt x="8315" y="26966"/>
                  </a:lnTo>
                  <a:lnTo>
                    <a:pt x="8062" y="27784"/>
                  </a:lnTo>
                  <a:lnTo>
                    <a:pt x="7764" y="28617"/>
                  </a:lnTo>
                  <a:lnTo>
                    <a:pt x="8151" y="28646"/>
                  </a:lnTo>
                  <a:lnTo>
                    <a:pt x="8523" y="28661"/>
                  </a:lnTo>
                  <a:lnTo>
                    <a:pt x="8895" y="28646"/>
                  </a:lnTo>
                  <a:lnTo>
                    <a:pt x="9281" y="28631"/>
                  </a:lnTo>
                  <a:lnTo>
                    <a:pt x="9653" y="28602"/>
                  </a:lnTo>
                  <a:lnTo>
                    <a:pt x="10025" y="28557"/>
                  </a:lnTo>
                  <a:lnTo>
                    <a:pt x="10397" y="28498"/>
                  </a:lnTo>
                  <a:lnTo>
                    <a:pt x="10754" y="28423"/>
                  </a:lnTo>
                  <a:lnTo>
                    <a:pt x="11111" y="28349"/>
                  </a:lnTo>
                  <a:lnTo>
                    <a:pt x="11468" y="28275"/>
                  </a:lnTo>
                  <a:lnTo>
                    <a:pt x="12152" y="28081"/>
                  </a:lnTo>
                  <a:lnTo>
                    <a:pt x="12806" y="27873"/>
                  </a:lnTo>
                  <a:lnTo>
                    <a:pt x="13416" y="27665"/>
                  </a:lnTo>
                  <a:lnTo>
                    <a:pt x="13981" y="27442"/>
                  </a:lnTo>
                  <a:lnTo>
                    <a:pt x="14502" y="27219"/>
                  </a:lnTo>
                  <a:lnTo>
                    <a:pt x="14948" y="27010"/>
                  </a:lnTo>
                  <a:lnTo>
                    <a:pt x="15335" y="26832"/>
                  </a:lnTo>
                  <a:lnTo>
                    <a:pt x="15870" y="26549"/>
                  </a:lnTo>
                  <a:lnTo>
                    <a:pt x="16064" y="26430"/>
                  </a:lnTo>
                  <a:lnTo>
                    <a:pt x="16361" y="25597"/>
                  </a:lnTo>
                  <a:lnTo>
                    <a:pt x="16614" y="24779"/>
                  </a:lnTo>
                  <a:lnTo>
                    <a:pt x="16837" y="23976"/>
                  </a:lnTo>
                  <a:lnTo>
                    <a:pt x="17031" y="23173"/>
                  </a:lnTo>
                  <a:lnTo>
                    <a:pt x="17209" y="22400"/>
                  </a:lnTo>
                  <a:lnTo>
                    <a:pt x="17343" y="21626"/>
                  </a:lnTo>
                  <a:lnTo>
                    <a:pt x="17462" y="20882"/>
                  </a:lnTo>
                  <a:lnTo>
                    <a:pt x="17566" y="20139"/>
                  </a:lnTo>
                  <a:lnTo>
                    <a:pt x="17625" y="19425"/>
                  </a:lnTo>
                  <a:lnTo>
                    <a:pt x="17670" y="18711"/>
                  </a:lnTo>
                  <a:lnTo>
                    <a:pt x="17700" y="18012"/>
                  </a:lnTo>
                  <a:lnTo>
                    <a:pt x="17700" y="17328"/>
                  </a:lnTo>
                  <a:lnTo>
                    <a:pt x="17685" y="16658"/>
                  </a:lnTo>
                  <a:lnTo>
                    <a:pt x="17640" y="16004"/>
                  </a:lnTo>
                  <a:lnTo>
                    <a:pt x="17581" y="15364"/>
                  </a:lnTo>
                  <a:lnTo>
                    <a:pt x="17507" y="14740"/>
                  </a:lnTo>
                  <a:lnTo>
                    <a:pt x="17417" y="14130"/>
                  </a:lnTo>
                  <a:lnTo>
                    <a:pt x="17313" y="13535"/>
                  </a:lnTo>
                  <a:lnTo>
                    <a:pt x="17179" y="12940"/>
                  </a:lnTo>
                  <a:lnTo>
                    <a:pt x="17031" y="12375"/>
                  </a:lnTo>
                  <a:lnTo>
                    <a:pt x="16882" y="11810"/>
                  </a:lnTo>
                  <a:lnTo>
                    <a:pt x="16718" y="11259"/>
                  </a:lnTo>
                  <a:lnTo>
                    <a:pt x="16525" y="10739"/>
                  </a:lnTo>
                  <a:lnTo>
                    <a:pt x="16331" y="10218"/>
                  </a:lnTo>
                  <a:lnTo>
                    <a:pt x="16123" y="9712"/>
                  </a:lnTo>
                  <a:lnTo>
                    <a:pt x="15915" y="9222"/>
                  </a:lnTo>
                  <a:lnTo>
                    <a:pt x="15692" y="8731"/>
                  </a:lnTo>
                  <a:lnTo>
                    <a:pt x="15454" y="8270"/>
                  </a:lnTo>
                  <a:lnTo>
                    <a:pt x="15201" y="7824"/>
                  </a:lnTo>
                  <a:lnTo>
                    <a:pt x="14963" y="7377"/>
                  </a:lnTo>
                  <a:lnTo>
                    <a:pt x="14710" y="6961"/>
                  </a:lnTo>
                  <a:lnTo>
                    <a:pt x="14443" y="6544"/>
                  </a:lnTo>
                  <a:lnTo>
                    <a:pt x="14175" y="6143"/>
                  </a:lnTo>
                  <a:lnTo>
                    <a:pt x="13907" y="5756"/>
                  </a:lnTo>
                  <a:lnTo>
                    <a:pt x="13639" y="5384"/>
                  </a:lnTo>
                  <a:lnTo>
                    <a:pt x="13357" y="5027"/>
                  </a:lnTo>
                  <a:lnTo>
                    <a:pt x="13074" y="4670"/>
                  </a:lnTo>
                  <a:lnTo>
                    <a:pt x="12806" y="4343"/>
                  </a:lnTo>
                  <a:lnTo>
                    <a:pt x="12256" y="3718"/>
                  </a:lnTo>
                  <a:lnTo>
                    <a:pt x="11706" y="3138"/>
                  </a:lnTo>
                  <a:lnTo>
                    <a:pt x="11170" y="2618"/>
                  </a:lnTo>
                  <a:lnTo>
                    <a:pt x="10665" y="2142"/>
                  </a:lnTo>
                  <a:lnTo>
                    <a:pt x="10174" y="1711"/>
                  </a:lnTo>
                  <a:lnTo>
                    <a:pt x="9713" y="1339"/>
                  </a:lnTo>
                  <a:lnTo>
                    <a:pt x="9311" y="1026"/>
                  </a:lnTo>
                  <a:lnTo>
                    <a:pt x="8939" y="744"/>
                  </a:lnTo>
                  <a:lnTo>
                    <a:pt x="8627" y="521"/>
                  </a:lnTo>
                  <a:lnTo>
                    <a:pt x="8166" y="223"/>
                  </a:lnTo>
                  <a:lnTo>
                    <a:pt x="8017" y="134"/>
                  </a:lnTo>
                  <a:lnTo>
                    <a:pt x="7630" y="74"/>
                  </a:lnTo>
                  <a:lnTo>
                    <a:pt x="7259" y="45"/>
                  </a:lnTo>
                  <a:lnTo>
                    <a:pt x="6887" y="15"/>
                  </a:lnTo>
                  <a:lnTo>
                    <a:pt x="65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 OF THE PROJECT</a:t>
            </a:r>
            <a:endParaRPr/>
          </a:p>
        </p:txBody>
      </p:sp>
      <p:grpSp>
        <p:nvGrpSpPr>
          <p:cNvPr id="147" name="Google Shape;147;p15"/>
          <p:cNvGrpSpPr/>
          <p:nvPr/>
        </p:nvGrpSpPr>
        <p:grpSpPr>
          <a:xfrm>
            <a:off x="5341779" y="1332850"/>
            <a:ext cx="3345000" cy="3504402"/>
            <a:chOff x="5341779" y="1332850"/>
            <a:chExt cx="3345000" cy="3504402"/>
          </a:xfrm>
        </p:grpSpPr>
        <p:grpSp>
          <p:nvGrpSpPr>
            <p:cNvPr id="148" name="Google Shape;148;p15"/>
            <p:cNvGrpSpPr/>
            <p:nvPr/>
          </p:nvGrpSpPr>
          <p:grpSpPr>
            <a:xfrm>
              <a:off x="5341779" y="1332850"/>
              <a:ext cx="3345000" cy="3504402"/>
              <a:chOff x="5341779" y="1332850"/>
              <a:chExt cx="3345000" cy="3504402"/>
            </a:xfrm>
          </p:grpSpPr>
          <p:sp>
            <p:nvSpPr>
              <p:cNvPr id="149" name="Google Shape;149;p15"/>
              <p:cNvSpPr/>
              <p:nvPr/>
            </p:nvSpPr>
            <p:spPr>
              <a:xfrm>
                <a:off x="5341779" y="4542052"/>
                <a:ext cx="3345000" cy="2952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5583923" y="4119555"/>
                <a:ext cx="2824586" cy="589910"/>
              </a:xfrm>
              <a:custGeom>
                <a:rect b="b" l="l" r="r" t="t"/>
                <a:pathLst>
                  <a:path extrusionOk="0" h="20832" w="99747">
                    <a:moveTo>
                      <a:pt x="4945" y="0"/>
                    </a:moveTo>
                    <a:lnTo>
                      <a:pt x="4318" y="480"/>
                    </a:lnTo>
                    <a:lnTo>
                      <a:pt x="3727" y="997"/>
                    </a:lnTo>
                    <a:lnTo>
                      <a:pt x="3192" y="1532"/>
                    </a:lnTo>
                    <a:lnTo>
                      <a:pt x="2694" y="2085"/>
                    </a:lnTo>
                    <a:lnTo>
                      <a:pt x="2233" y="2657"/>
                    </a:lnTo>
                    <a:lnTo>
                      <a:pt x="1827" y="3248"/>
                    </a:lnTo>
                    <a:lnTo>
                      <a:pt x="1458" y="3856"/>
                    </a:lnTo>
                    <a:lnTo>
                      <a:pt x="1126" y="4465"/>
                    </a:lnTo>
                    <a:lnTo>
                      <a:pt x="849" y="5093"/>
                    </a:lnTo>
                    <a:lnTo>
                      <a:pt x="609" y="5738"/>
                    </a:lnTo>
                    <a:lnTo>
                      <a:pt x="406" y="6384"/>
                    </a:lnTo>
                    <a:lnTo>
                      <a:pt x="240" y="7048"/>
                    </a:lnTo>
                    <a:lnTo>
                      <a:pt x="111" y="7713"/>
                    </a:lnTo>
                    <a:lnTo>
                      <a:pt x="37" y="8395"/>
                    </a:lnTo>
                    <a:lnTo>
                      <a:pt x="0" y="9078"/>
                    </a:lnTo>
                    <a:lnTo>
                      <a:pt x="0" y="9779"/>
                    </a:lnTo>
                    <a:lnTo>
                      <a:pt x="19" y="10462"/>
                    </a:lnTo>
                    <a:lnTo>
                      <a:pt x="92" y="11163"/>
                    </a:lnTo>
                    <a:lnTo>
                      <a:pt x="203" y="11864"/>
                    </a:lnTo>
                    <a:lnTo>
                      <a:pt x="369" y="12584"/>
                    </a:lnTo>
                    <a:lnTo>
                      <a:pt x="554" y="13285"/>
                    </a:lnTo>
                    <a:lnTo>
                      <a:pt x="775" y="13986"/>
                    </a:lnTo>
                    <a:lnTo>
                      <a:pt x="1033" y="14687"/>
                    </a:lnTo>
                    <a:lnTo>
                      <a:pt x="1329" y="15407"/>
                    </a:lnTo>
                    <a:lnTo>
                      <a:pt x="1661" y="16089"/>
                    </a:lnTo>
                    <a:lnTo>
                      <a:pt x="2030" y="16790"/>
                    </a:lnTo>
                    <a:lnTo>
                      <a:pt x="2417" y="17492"/>
                    </a:lnTo>
                    <a:lnTo>
                      <a:pt x="2860" y="18174"/>
                    </a:lnTo>
                    <a:lnTo>
                      <a:pt x="3321" y="18839"/>
                    </a:lnTo>
                    <a:lnTo>
                      <a:pt x="3838" y="19521"/>
                    </a:lnTo>
                    <a:lnTo>
                      <a:pt x="4373" y="20167"/>
                    </a:lnTo>
                    <a:lnTo>
                      <a:pt x="4945" y="20831"/>
                    </a:lnTo>
                    <a:lnTo>
                      <a:pt x="99746" y="20831"/>
                    </a:lnTo>
                    <a:lnTo>
                      <a:pt x="99746" y="18027"/>
                    </a:lnTo>
                    <a:lnTo>
                      <a:pt x="96757" y="18027"/>
                    </a:lnTo>
                    <a:lnTo>
                      <a:pt x="96757" y="2491"/>
                    </a:lnTo>
                    <a:lnTo>
                      <a:pt x="99746" y="2491"/>
                    </a:lnTo>
                    <a:lnTo>
                      <a:pt x="99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5680574" y="4190096"/>
                <a:ext cx="2643297" cy="439941"/>
              </a:xfrm>
              <a:custGeom>
                <a:rect b="b" l="l" r="r" t="t"/>
                <a:pathLst>
                  <a:path extrusionOk="0" h="15536" w="93345">
                    <a:moveTo>
                      <a:pt x="3303" y="0"/>
                    </a:moveTo>
                    <a:lnTo>
                      <a:pt x="2897" y="314"/>
                    </a:lnTo>
                    <a:lnTo>
                      <a:pt x="2528" y="646"/>
                    </a:lnTo>
                    <a:lnTo>
                      <a:pt x="2178" y="1033"/>
                    </a:lnTo>
                    <a:lnTo>
                      <a:pt x="1846" y="1421"/>
                    </a:lnTo>
                    <a:lnTo>
                      <a:pt x="1551" y="1864"/>
                    </a:lnTo>
                    <a:lnTo>
                      <a:pt x="1274" y="2306"/>
                    </a:lnTo>
                    <a:lnTo>
                      <a:pt x="1034" y="2786"/>
                    </a:lnTo>
                    <a:lnTo>
                      <a:pt x="812" y="3266"/>
                    </a:lnTo>
                    <a:lnTo>
                      <a:pt x="628" y="3782"/>
                    </a:lnTo>
                    <a:lnTo>
                      <a:pt x="462" y="4299"/>
                    </a:lnTo>
                    <a:lnTo>
                      <a:pt x="314" y="4853"/>
                    </a:lnTo>
                    <a:lnTo>
                      <a:pt x="204" y="5388"/>
                    </a:lnTo>
                    <a:lnTo>
                      <a:pt x="111" y="5960"/>
                    </a:lnTo>
                    <a:lnTo>
                      <a:pt x="56" y="6513"/>
                    </a:lnTo>
                    <a:lnTo>
                      <a:pt x="19" y="7085"/>
                    </a:lnTo>
                    <a:lnTo>
                      <a:pt x="1" y="7657"/>
                    </a:lnTo>
                    <a:lnTo>
                      <a:pt x="19" y="8229"/>
                    </a:lnTo>
                    <a:lnTo>
                      <a:pt x="56" y="8801"/>
                    </a:lnTo>
                    <a:lnTo>
                      <a:pt x="130" y="9373"/>
                    </a:lnTo>
                    <a:lnTo>
                      <a:pt x="222" y="9945"/>
                    </a:lnTo>
                    <a:lnTo>
                      <a:pt x="333" y="10499"/>
                    </a:lnTo>
                    <a:lnTo>
                      <a:pt x="480" y="11052"/>
                    </a:lnTo>
                    <a:lnTo>
                      <a:pt x="646" y="11587"/>
                    </a:lnTo>
                    <a:lnTo>
                      <a:pt x="849" y="12104"/>
                    </a:lnTo>
                    <a:lnTo>
                      <a:pt x="1071" y="12620"/>
                    </a:lnTo>
                    <a:lnTo>
                      <a:pt x="1311" y="13100"/>
                    </a:lnTo>
                    <a:lnTo>
                      <a:pt x="1587" y="13561"/>
                    </a:lnTo>
                    <a:lnTo>
                      <a:pt x="1883" y="14023"/>
                    </a:lnTo>
                    <a:lnTo>
                      <a:pt x="2196" y="14447"/>
                    </a:lnTo>
                    <a:lnTo>
                      <a:pt x="2547" y="14835"/>
                    </a:lnTo>
                    <a:lnTo>
                      <a:pt x="2916" y="15204"/>
                    </a:lnTo>
                    <a:lnTo>
                      <a:pt x="3303" y="15536"/>
                    </a:lnTo>
                    <a:lnTo>
                      <a:pt x="93344" y="15536"/>
                    </a:lnTo>
                    <a:lnTo>
                      <a:pt x="9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5859264" y="3535402"/>
                <a:ext cx="2825124" cy="589910"/>
              </a:xfrm>
              <a:custGeom>
                <a:rect b="b" l="l" r="r" t="t"/>
                <a:pathLst>
                  <a:path extrusionOk="0" h="20832" w="99766">
                    <a:moveTo>
                      <a:pt x="1" y="0"/>
                    </a:moveTo>
                    <a:lnTo>
                      <a:pt x="1" y="2491"/>
                    </a:lnTo>
                    <a:lnTo>
                      <a:pt x="2990" y="2491"/>
                    </a:lnTo>
                    <a:lnTo>
                      <a:pt x="2990" y="18045"/>
                    </a:lnTo>
                    <a:lnTo>
                      <a:pt x="1" y="18045"/>
                    </a:lnTo>
                    <a:lnTo>
                      <a:pt x="1" y="20831"/>
                    </a:lnTo>
                    <a:lnTo>
                      <a:pt x="94802" y="20831"/>
                    </a:lnTo>
                    <a:lnTo>
                      <a:pt x="95374" y="20167"/>
                    </a:lnTo>
                    <a:lnTo>
                      <a:pt x="95909" y="19521"/>
                    </a:lnTo>
                    <a:lnTo>
                      <a:pt x="96426" y="18838"/>
                    </a:lnTo>
                    <a:lnTo>
                      <a:pt x="96887" y="18174"/>
                    </a:lnTo>
                    <a:lnTo>
                      <a:pt x="97330" y="17492"/>
                    </a:lnTo>
                    <a:lnTo>
                      <a:pt x="97717" y="16790"/>
                    </a:lnTo>
                    <a:lnTo>
                      <a:pt x="98086" y="16108"/>
                    </a:lnTo>
                    <a:lnTo>
                      <a:pt x="98418" y="15407"/>
                    </a:lnTo>
                    <a:lnTo>
                      <a:pt x="98714" y="14705"/>
                    </a:lnTo>
                    <a:lnTo>
                      <a:pt x="98972" y="13986"/>
                    </a:lnTo>
                    <a:lnTo>
                      <a:pt x="99193" y="13285"/>
                    </a:lnTo>
                    <a:lnTo>
                      <a:pt x="99396" y="12584"/>
                    </a:lnTo>
                    <a:lnTo>
                      <a:pt x="99544" y="11882"/>
                    </a:lnTo>
                    <a:lnTo>
                      <a:pt x="99655" y="11163"/>
                    </a:lnTo>
                    <a:lnTo>
                      <a:pt x="99728" y="10462"/>
                    </a:lnTo>
                    <a:lnTo>
                      <a:pt x="99765" y="9779"/>
                    </a:lnTo>
                    <a:lnTo>
                      <a:pt x="99747" y="9078"/>
                    </a:lnTo>
                    <a:lnTo>
                      <a:pt x="99710" y="8395"/>
                    </a:lnTo>
                    <a:lnTo>
                      <a:pt x="99636" y="7713"/>
                    </a:lnTo>
                    <a:lnTo>
                      <a:pt x="99507" y="7048"/>
                    </a:lnTo>
                    <a:lnTo>
                      <a:pt x="99341" y="6384"/>
                    </a:lnTo>
                    <a:lnTo>
                      <a:pt x="99138" y="5738"/>
                    </a:lnTo>
                    <a:lnTo>
                      <a:pt x="98898" y="5093"/>
                    </a:lnTo>
                    <a:lnTo>
                      <a:pt x="98621" y="4465"/>
                    </a:lnTo>
                    <a:lnTo>
                      <a:pt x="98289" y="3856"/>
                    </a:lnTo>
                    <a:lnTo>
                      <a:pt x="97920" y="3247"/>
                    </a:lnTo>
                    <a:lnTo>
                      <a:pt x="97514" y="2657"/>
                    </a:lnTo>
                    <a:lnTo>
                      <a:pt x="97053" y="2085"/>
                    </a:lnTo>
                    <a:lnTo>
                      <a:pt x="96555" y="1550"/>
                    </a:lnTo>
                    <a:lnTo>
                      <a:pt x="96020" y="1015"/>
                    </a:lnTo>
                    <a:lnTo>
                      <a:pt x="95429" y="498"/>
                    </a:lnTo>
                    <a:lnTo>
                      <a:pt x="94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537934" y="3535402"/>
                <a:ext cx="2825095" cy="589910"/>
              </a:xfrm>
              <a:custGeom>
                <a:rect b="b" l="l" r="r" t="t"/>
                <a:pathLst>
                  <a:path extrusionOk="0" h="20832" w="99765">
                    <a:moveTo>
                      <a:pt x="1" y="0"/>
                    </a:moveTo>
                    <a:lnTo>
                      <a:pt x="1" y="2491"/>
                    </a:lnTo>
                    <a:lnTo>
                      <a:pt x="3008" y="2491"/>
                    </a:lnTo>
                    <a:lnTo>
                      <a:pt x="3008" y="18045"/>
                    </a:lnTo>
                    <a:lnTo>
                      <a:pt x="1" y="18045"/>
                    </a:lnTo>
                    <a:lnTo>
                      <a:pt x="1" y="20831"/>
                    </a:lnTo>
                    <a:lnTo>
                      <a:pt x="94820" y="20831"/>
                    </a:lnTo>
                    <a:lnTo>
                      <a:pt x="95392" y="20167"/>
                    </a:lnTo>
                    <a:lnTo>
                      <a:pt x="95927" y="19521"/>
                    </a:lnTo>
                    <a:lnTo>
                      <a:pt x="96425" y="18838"/>
                    </a:lnTo>
                    <a:lnTo>
                      <a:pt x="96905" y="18174"/>
                    </a:lnTo>
                    <a:lnTo>
                      <a:pt x="97329" y="17492"/>
                    </a:lnTo>
                    <a:lnTo>
                      <a:pt x="97735" y="16790"/>
                    </a:lnTo>
                    <a:lnTo>
                      <a:pt x="98104" y="16108"/>
                    </a:lnTo>
                    <a:lnTo>
                      <a:pt x="98436" y="15407"/>
                    </a:lnTo>
                    <a:lnTo>
                      <a:pt x="98732" y="14705"/>
                    </a:lnTo>
                    <a:lnTo>
                      <a:pt x="98990" y="13986"/>
                    </a:lnTo>
                    <a:lnTo>
                      <a:pt x="99211" y="13285"/>
                    </a:lnTo>
                    <a:lnTo>
                      <a:pt x="99396" y="12584"/>
                    </a:lnTo>
                    <a:lnTo>
                      <a:pt x="99543" y="11882"/>
                    </a:lnTo>
                    <a:lnTo>
                      <a:pt x="99654" y="11163"/>
                    </a:lnTo>
                    <a:lnTo>
                      <a:pt x="99728" y="10462"/>
                    </a:lnTo>
                    <a:lnTo>
                      <a:pt x="99765" y="9779"/>
                    </a:lnTo>
                    <a:lnTo>
                      <a:pt x="99765" y="9078"/>
                    </a:lnTo>
                    <a:lnTo>
                      <a:pt x="99728" y="8395"/>
                    </a:lnTo>
                    <a:lnTo>
                      <a:pt x="99636" y="7713"/>
                    </a:lnTo>
                    <a:lnTo>
                      <a:pt x="99525" y="7048"/>
                    </a:lnTo>
                    <a:lnTo>
                      <a:pt x="99359" y="6384"/>
                    </a:lnTo>
                    <a:lnTo>
                      <a:pt x="99156" y="5738"/>
                    </a:lnTo>
                    <a:lnTo>
                      <a:pt x="98916" y="5093"/>
                    </a:lnTo>
                    <a:lnTo>
                      <a:pt x="98621" y="4465"/>
                    </a:lnTo>
                    <a:lnTo>
                      <a:pt x="98289" y="3856"/>
                    </a:lnTo>
                    <a:lnTo>
                      <a:pt x="97938" y="3247"/>
                    </a:lnTo>
                    <a:lnTo>
                      <a:pt x="97514" y="2657"/>
                    </a:lnTo>
                    <a:lnTo>
                      <a:pt x="97071" y="2085"/>
                    </a:lnTo>
                    <a:lnTo>
                      <a:pt x="96573" y="1550"/>
                    </a:lnTo>
                    <a:lnTo>
                      <a:pt x="96019" y="1015"/>
                    </a:lnTo>
                    <a:lnTo>
                      <a:pt x="95447" y="498"/>
                    </a:lnTo>
                    <a:lnTo>
                      <a:pt x="94820" y="0"/>
                    </a:lnTo>
                    <a:close/>
                  </a:path>
                </a:pathLst>
              </a:custGeom>
              <a:solidFill>
                <a:srgbClr val="EA9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623116" y="3605915"/>
                <a:ext cx="2642731" cy="440507"/>
              </a:xfrm>
              <a:custGeom>
                <a:rect b="b" l="l" r="r" t="t"/>
                <a:pathLst>
                  <a:path extrusionOk="0" h="15556" w="93325">
                    <a:moveTo>
                      <a:pt x="0" y="1"/>
                    </a:moveTo>
                    <a:lnTo>
                      <a:pt x="0" y="15555"/>
                    </a:lnTo>
                    <a:lnTo>
                      <a:pt x="90041" y="15555"/>
                    </a:lnTo>
                    <a:lnTo>
                      <a:pt x="90428" y="15204"/>
                    </a:lnTo>
                    <a:lnTo>
                      <a:pt x="90797" y="14835"/>
                    </a:lnTo>
                    <a:lnTo>
                      <a:pt x="91148" y="14448"/>
                    </a:lnTo>
                    <a:lnTo>
                      <a:pt x="91461" y="14024"/>
                    </a:lnTo>
                    <a:lnTo>
                      <a:pt x="91757" y="13581"/>
                    </a:lnTo>
                    <a:lnTo>
                      <a:pt x="92033" y="13101"/>
                    </a:lnTo>
                    <a:lnTo>
                      <a:pt x="92273" y="12621"/>
                    </a:lnTo>
                    <a:lnTo>
                      <a:pt x="92495" y="12105"/>
                    </a:lnTo>
                    <a:lnTo>
                      <a:pt x="92679" y="11588"/>
                    </a:lnTo>
                    <a:lnTo>
                      <a:pt x="92845" y="11053"/>
                    </a:lnTo>
                    <a:lnTo>
                      <a:pt x="92993" y="10499"/>
                    </a:lnTo>
                    <a:lnTo>
                      <a:pt x="93122" y="9946"/>
                    </a:lnTo>
                    <a:lnTo>
                      <a:pt x="93214" y="9374"/>
                    </a:lnTo>
                    <a:lnTo>
                      <a:pt x="93270" y="8802"/>
                    </a:lnTo>
                    <a:lnTo>
                      <a:pt x="93325" y="8230"/>
                    </a:lnTo>
                    <a:lnTo>
                      <a:pt x="93325" y="7658"/>
                    </a:lnTo>
                    <a:lnTo>
                      <a:pt x="93325" y="7086"/>
                    </a:lnTo>
                    <a:lnTo>
                      <a:pt x="93288" y="6514"/>
                    </a:lnTo>
                    <a:lnTo>
                      <a:pt x="93233" y="5961"/>
                    </a:lnTo>
                    <a:lnTo>
                      <a:pt x="93140" y="5389"/>
                    </a:lnTo>
                    <a:lnTo>
                      <a:pt x="93030" y="4854"/>
                    </a:lnTo>
                    <a:lnTo>
                      <a:pt x="92882" y="4300"/>
                    </a:lnTo>
                    <a:lnTo>
                      <a:pt x="92716" y="3783"/>
                    </a:lnTo>
                    <a:lnTo>
                      <a:pt x="92532" y="3267"/>
                    </a:lnTo>
                    <a:lnTo>
                      <a:pt x="92310" y="2787"/>
                    </a:lnTo>
                    <a:lnTo>
                      <a:pt x="92052" y="2307"/>
                    </a:lnTo>
                    <a:lnTo>
                      <a:pt x="91794" y="1864"/>
                    </a:lnTo>
                    <a:lnTo>
                      <a:pt x="91498" y="1440"/>
                    </a:lnTo>
                    <a:lnTo>
                      <a:pt x="91166" y="1034"/>
                    </a:lnTo>
                    <a:lnTo>
                      <a:pt x="90816" y="647"/>
                    </a:lnTo>
                    <a:lnTo>
                      <a:pt x="90428" y="315"/>
                    </a:lnTo>
                    <a:lnTo>
                      <a:pt x="900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5587038" y="2938166"/>
                <a:ext cx="2942670" cy="597244"/>
              </a:xfrm>
              <a:custGeom>
                <a:rect b="b" l="l" r="r" t="t"/>
                <a:pathLst>
                  <a:path extrusionOk="0" h="21091" w="103917">
                    <a:moveTo>
                      <a:pt x="1219" y="1"/>
                    </a:moveTo>
                    <a:lnTo>
                      <a:pt x="1071" y="19"/>
                    </a:lnTo>
                    <a:lnTo>
                      <a:pt x="942" y="56"/>
                    </a:lnTo>
                    <a:lnTo>
                      <a:pt x="831" y="93"/>
                    </a:lnTo>
                    <a:lnTo>
                      <a:pt x="702" y="148"/>
                    </a:lnTo>
                    <a:lnTo>
                      <a:pt x="591" y="222"/>
                    </a:lnTo>
                    <a:lnTo>
                      <a:pt x="499" y="296"/>
                    </a:lnTo>
                    <a:lnTo>
                      <a:pt x="407" y="388"/>
                    </a:lnTo>
                    <a:lnTo>
                      <a:pt x="315" y="480"/>
                    </a:lnTo>
                    <a:lnTo>
                      <a:pt x="241" y="591"/>
                    </a:lnTo>
                    <a:lnTo>
                      <a:pt x="167" y="702"/>
                    </a:lnTo>
                    <a:lnTo>
                      <a:pt x="112" y="813"/>
                    </a:lnTo>
                    <a:lnTo>
                      <a:pt x="75" y="942"/>
                    </a:lnTo>
                    <a:lnTo>
                      <a:pt x="38" y="1071"/>
                    </a:lnTo>
                    <a:lnTo>
                      <a:pt x="19" y="1200"/>
                    </a:lnTo>
                    <a:lnTo>
                      <a:pt x="1" y="1329"/>
                    </a:lnTo>
                    <a:lnTo>
                      <a:pt x="1" y="19743"/>
                    </a:lnTo>
                    <a:lnTo>
                      <a:pt x="19" y="19872"/>
                    </a:lnTo>
                    <a:lnTo>
                      <a:pt x="38" y="20020"/>
                    </a:lnTo>
                    <a:lnTo>
                      <a:pt x="75" y="20149"/>
                    </a:lnTo>
                    <a:lnTo>
                      <a:pt x="112" y="20260"/>
                    </a:lnTo>
                    <a:lnTo>
                      <a:pt x="167" y="20389"/>
                    </a:lnTo>
                    <a:lnTo>
                      <a:pt x="241" y="20500"/>
                    </a:lnTo>
                    <a:lnTo>
                      <a:pt x="315" y="20592"/>
                    </a:lnTo>
                    <a:lnTo>
                      <a:pt x="407" y="20684"/>
                    </a:lnTo>
                    <a:lnTo>
                      <a:pt x="499" y="20776"/>
                    </a:lnTo>
                    <a:lnTo>
                      <a:pt x="591" y="20850"/>
                    </a:lnTo>
                    <a:lnTo>
                      <a:pt x="702" y="20924"/>
                    </a:lnTo>
                    <a:lnTo>
                      <a:pt x="831" y="20979"/>
                    </a:lnTo>
                    <a:lnTo>
                      <a:pt x="942" y="21016"/>
                    </a:lnTo>
                    <a:lnTo>
                      <a:pt x="1071" y="21053"/>
                    </a:lnTo>
                    <a:lnTo>
                      <a:pt x="1219" y="21072"/>
                    </a:lnTo>
                    <a:lnTo>
                      <a:pt x="1348" y="21090"/>
                    </a:lnTo>
                    <a:lnTo>
                      <a:pt x="102570" y="21090"/>
                    </a:lnTo>
                    <a:lnTo>
                      <a:pt x="102717" y="21072"/>
                    </a:lnTo>
                    <a:lnTo>
                      <a:pt x="102847" y="21053"/>
                    </a:lnTo>
                    <a:lnTo>
                      <a:pt x="102976" y="21016"/>
                    </a:lnTo>
                    <a:lnTo>
                      <a:pt x="103086" y="20979"/>
                    </a:lnTo>
                    <a:lnTo>
                      <a:pt x="103216" y="20924"/>
                    </a:lnTo>
                    <a:lnTo>
                      <a:pt x="103326" y="20850"/>
                    </a:lnTo>
                    <a:lnTo>
                      <a:pt x="103419" y="20776"/>
                    </a:lnTo>
                    <a:lnTo>
                      <a:pt x="103529" y="20684"/>
                    </a:lnTo>
                    <a:lnTo>
                      <a:pt x="103603" y="20592"/>
                    </a:lnTo>
                    <a:lnTo>
                      <a:pt x="103677" y="20500"/>
                    </a:lnTo>
                    <a:lnTo>
                      <a:pt x="103751" y="20389"/>
                    </a:lnTo>
                    <a:lnTo>
                      <a:pt x="103806" y="20260"/>
                    </a:lnTo>
                    <a:lnTo>
                      <a:pt x="103861" y="20149"/>
                    </a:lnTo>
                    <a:lnTo>
                      <a:pt x="103880" y="20020"/>
                    </a:lnTo>
                    <a:lnTo>
                      <a:pt x="103898" y="19872"/>
                    </a:lnTo>
                    <a:lnTo>
                      <a:pt x="103917" y="19743"/>
                    </a:lnTo>
                    <a:lnTo>
                      <a:pt x="103917" y="1329"/>
                    </a:lnTo>
                    <a:lnTo>
                      <a:pt x="103898" y="1200"/>
                    </a:lnTo>
                    <a:lnTo>
                      <a:pt x="103880" y="1071"/>
                    </a:lnTo>
                    <a:lnTo>
                      <a:pt x="103861" y="942"/>
                    </a:lnTo>
                    <a:lnTo>
                      <a:pt x="103806" y="813"/>
                    </a:lnTo>
                    <a:lnTo>
                      <a:pt x="103751" y="702"/>
                    </a:lnTo>
                    <a:lnTo>
                      <a:pt x="103677" y="591"/>
                    </a:lnTo>
                    <a:lnTo>
                      <a:pt x="103603" y="480"/>
                    </a:lnTo>
                    <a:lnTo>
                      <a:pt x="103529" y="388"/>
                    </a:lnTo>
                    <a:lnTo>
                      <a:pt x="103419" y="296"/>
                    </a:lnTo>
                    <a:lnTo>
                      <a:pt x="103326" y="222"/>
                    </a:lnTo>
                    <a:lnTo>
                      <a:pt x="103216" y="148"/>
                    </a:lnTo>
                    <a:lnTo>
                      <a:pt x="103086" y="93"/>
                    </a:lnTo>
                    <a:lnTo>
                      <a:pt x="102976" y="56"/>
                    </a:lnTo>
                    <a:lnTo>
                      <a:pt x="102847" y="19"/>
                    </a:lnTo>
                    <a:lnTo>
                      <a:pt x="102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7794096" y="2938166"/>
                <a:ext cx="352185" cy="593563"/>
              </a:xfrm>
              <a:custGeom>
                <a:rect b="b" l="l" r="r" t="t"/>
                <a:pathLst>
                  <a:path extrusionOk="0" h="20961" w="12437">
                    <a:moveTo>
                      <a:pt x="1" y="1"/>
                    </a:moveTo>
                    <a:lnTo>
                      <a:pt x="1" y="20961"/>
                    </a:lnTo>
                    <a:lnTo>
                      <a:pt x="12437" y="20961"/>
                    </a:lnTo>
                    <a:lnTo>
                      <a:pt x="12437" y="1"/>
                    </a:lnTo>
                    <a:close/>
                  </a:path>
                </a:pathLst>
              </a:custGeom>
              <a:solidFill>
                <a:srgbClr val="EACC07"/>
              </a:solidFill>
              <a:ln cap="flat" cmpd="sng" w="9525">
                <a:solidFill>
                  <a:srgbClr val="EACC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7446628" y="3019157"/>
                <a:ext cx="227843" cy="431587"/>
              </a:xfrm>
              <a:custGeom>
                <a:rect b="b" l="l" r="r" t="t"/>
                <a:pathLst>
                  <a:path extrusionOk="0" h="15241" w="8046">
                    <a:moveTo>
                      <a:pt x="1" y="1"/>
                    </a:moveTo>
                    <a:lnTo>
                      <a:pt x="1" y="15241"/>
                    </a:lnTo>
                    <a:lnTo>
                      <a:pt x="8046" y="15241"/>
                    </a:lnTo>
                    <a:lnTo>
                      <a:pt x="8046" y="1"/>
                    </a:lnTo>
                    <a:close/>
                  </a:path>
                </a:pathLst>
              </a:custGeom>
              <a:solidFill>
                <a:srgbClr val="EACC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6300875" y="3557170"/>
                <a:ext cx="283973" cy="188088"/>
              </a:xfrm>
              <a:custGeom>
                <a:rect b="b" l="l" r="r" t="t"/>
                <a:pathLst>
                  <a:path extrusionOk="0" h="5720" w="8636">
                    <a:moveTo>
                      <a:pt x="6642" y="0"/>
                    </a:moveTo>
                    <a:lnTo>
                      <a:pt x="6642" y="18"/>
                    </a:lnTo>
                    <a:lnTo>
                      <a:pt x="6624" y="74"/>
                    </a:lnTo>
                    <a:lnTo>
                      <a:pt x="6569" y="295"/>
                    </a:lnTo>
                    <a:lnTo>
                      <a:pt x="6329" y="959"/>
                    </a:lnTo>
                    <a:lnTo>
                      <a:pt x="6052" y="1661"/>
                    </a:lnTo>
                    <a:lnTo>
                      <a:pt x="5941" y="1900"/>
                    </a:lnTo>
                    <a:lnTo>
                      <a:pt x="5886" y="2030"/>
                    </a:lnTo>
                    <a:lnTo>
                      <a:pt x="5775" y="2159"/>
                    </a:lnTo>
                    <a:lnTo>
                      <a:pt x="5646" y="2288"/>
                    </a:lnTo>
                    <a:lnTo>
                      <a:pt x="5535" y="2380"/>
                    </a:lnTo>
                    <a:lnTo>
                      <a:pt x="5406" y="2472"/>
                    </a:lnTo>
                    <a:lnTo>
                      <a:pt x="5277" y="2565"/>
                    </a:lnTo>
                    <a:lnTo>
                      <a:pt x="5129" y="2638"/>
                    </a:lnTo>
                    <a:lnTo>
                      <a:pt x="4834" y="2749"/>
                    </a:lnTo>
                    <a:lnTo>
                      <a:pt x="4539" y="2841"/>
                    </a:lnTo>
                    <a:lnTo>
                      <a:pt x="4207" y="2897"/>
                    </a:lnTo>
                    <a:lnTo>
                      <a:pt x="3893" y="2934"/>
                    </a:lnTo>
                    <a:lnTo>
                      <a:pt x="3543" y="2934"/>
                    </a:lnTo>
                    <a:lnTo>
                      <a:pt x="3211" y="2915"/>
                    </a:lnTo>
                    <a:lnTo>
                      <a:pt x="2860" y="2860"/>
                    </a:lnTo>
                    <a:lnTo>
                      <a:pt x="2528" y="2823"/>
                    </a:lnTo>
                    <a:lnTo>
                      <a:pt x="2177" y="2749"/>
                    </a:lnTo>
                    <a:lnTo>
                      <a:pt x="1550" y="2602"/>
                    </a:lnTo>
                    <a:lnTo>
                      <a:pt x="960" y="2436"/>
                    </a:lnTo>
                    <a:lnTo>
                      <a:pt x="701" y="2380"/>
                    </a:lnTo>
                    <a:lnTo>
                      <a:pt x="572" y="2362"/>
                    </a:lnTo>
                    <a:lnTo>
                      <a:pt x="443" y="2362"/>
                    </a:lnTo>
                    <a:lnTo>
                      <a:pt x="295" y="2399"/>
                    </a:lnTo>
                    <a:lnTo>
                      <a:pt x="185" y="2454"/>
                    </a:lnTo>
                    <a:lnTo>
                      <a:pt x="92" y="2528"/>
                    </a:lnTo>
                    <a:lnTo>
                      <a:pt x="55" y="2583"/>
                    </a:lnTo>
                    <a:lnTo>
                      <a:pt x="19" y="2638"/>
                    </a:lnTo>
                    <a:lnTo>
                      <a:pt x="0" y="2712"/>
                    </a:lnTo>
                    <a:lnTo>
                      <a:pt x="0" y="2786"/>
                    </a:lnTo>
                    <a:lnTo>
                      <a:pt x="37" y="2934"/>
                    </a:lnTo>
                    <a:lnTo>
                      <a:pt x="111" y="3118"/>
                    </a:lnTo>
                    <a:lnTo>
                      <a:pt x="221" y="3266"/>
                    </a:lnTo>
                    <a:lnTo>
                      <a:pt x="351" y="3395"/>
                    </a:lnTo>
                    <a:lnTo>
                      <a:pt x="517" y="3506"/>
                    </a:lnTo>
                    <a:lnTo>
                      <a:pt x="683" y="3616"/>
                    </a:lnTo>
                    <a:lnTo>
                      <a:pt x="867" y="3690"/>
                    </a:lnTo>
                    <a:lnTo>
                      <a:pt x="1255" y="3838"/>
                    </a:lnTo>
                    <a:lnTo>
                      <a:pt x="6772" y="5664"/>
                    </a:lnTo>
                    <a:lnTo>
                      <a:pt x="6901" y="5701"/>
                    </a:lnTo>
                    <a:lnTo>
                      <a:pt x="7030" y="5720"/>
                    </a:lnTo>
                    <a:lnTo>
                      <a:pt x="7104" y="5701"/>
                    </a:lnTo>
                    <a:lnTo>
                      <a:pt x="7177" y="5683"/>
                    </a:lnTo>
                    <a:lnTo>
                      <a:pt x="7288" y="5609"/>
                    </a:lnTo>
                    <a:lnTo>
                      <a:pt x="7399" y="5517"/>
                    </a:lnTo>
                    <a:lnTo>
                      <a:pt x="7491" y="5443"/>
                    </a:lnTo>
                    <a:lnTo>
                      <a:pt x="7657" y="5240"/>
                    </a:lnTo>
                    <a:lnTo>
                      <a:pt x="7786" y="5037"/>
                    </a:lnTo>
                    <a:lnTo>
                      <a:pt x="7897" y="4797"/>
                    </a:lnTo>
                    <a:lnTo>
                      <a:pt x="7989" y="4539"/>
                    </a:lnTo>
                    <a:lnTo>
                      <a:pt x="8063" y="4281"/>
                    </a:lnTo>
                    <a:lnTo>
                      <a:pt x="8118" y="4022"/>
                    </a:lnTo>
                    <a:lnTo>
                      <a:pt x="8137" y="3764"/>
                    </a:lnTo>
                    <a:lnTo>
                      <a:pt x="8192" y="3247"/>
                    </a:lnTo>
                    <a:lnTo>
                      <a:pt x="8229" y="2712"/>
                    </a:lnTo>
                    <a:lnTo>
                      <a:pt x="8266" y="2454"/>
                    </a:lnTo>
                    <a:lnTo>
                      <a:pt x="8321" y="2214"/>
                    </a:lnTo>
                    <a:lnTo>
                      <a:pt x="8395" y="1956"/>
                    </a:lnTo>
                    <a:lnTo>
                      <a:pt x="8469" y="1716"/>
                    </a:lnTo>
                    <a:lnTo>
                      <a:pt x="8561" y="1550"/>
                    </a:lnTo>
                    <a:lnTo>
                      <a:pt x="8617" y="1365"/>
                    </a:lnTo>
                    <a:lnTo>
                      <a:pt x="8635" y="1273"/>
                    </a:lnTo>
                    <a:lnTo>
                      <a:pt x="8635" y="1181"/>
                    </a:lnTo>
                    <a:lnTo>
                      <a:pt x="8617" y="1107"/>
                    </a:lnTo>
                    <a:lnTo>
                      <a:pt x="8598" y="1015"/>
                    </a:lnTo>
                    <a:lnTo>
                      <a:pt x="8543" y="941"/>
                    </a:lnTo>
                    <a:lnTo>
                      <a:pt x="8487" y="886"/>
                    </a:lnTo>
                    <a:lnTo>
                      <a:pt x="8340" y="793"/>
                    </a:lnTo>
                    <a:lnTo>
                      <a:pt x="7934" y="554"/>
                    </a:lnTo>
                    <a:lnTo>
                      <a:pt x="7510" y="351"/>
                    </a:lnTo>
                    <a:lnTo>
                      <a:pt x="7085" y="148"/>
                    </a:lnTo>
                    <a:lnTo>
                      <a:pt x="66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7130271" y="1764850"/>
                <a:ext cx="172337" cy="170496"/>
              </a:xfrm>
              <a:custGeom>
                <a:rect b="b" l="l" r="r" t="t"/>
                <a:pathLst>
                  <a:path extrusionOk="0" h="5185" w="5241">
                    <a:moveTo>
                      <a:pt x="3801" y="0"/>
                    </a:moveTo>
                    <a:lnTo>
                      <a:pt x="2768" y="203"/>
                    </a:lnTo>
                    <a:lnTo>
                      <a:pt x="1735" y="406"/>
                    </a:lnTo>
                    <a:lnTo>
                      <a:pt x="1311" y="480"/>
                    </a:lnTo>
                    <a:lnTo>
                      <a:pt x="868" y="554"/>
                    </a:lnTo>
                    <a:lnTo>
                      <a:pt x="443" y="627"/>
                    </a:lnTo>
                    <a:lnTo>
                      <a:pt x="1" y="720"/>
                    </a:lnTo>
                    <a:lnTo>
                      <a:pt x="148" y="1236"/>
                    </a:lnTo>
                    <a:lnTo>
                      <a:pt x="277" y="1771"/>
                    </a:lnTo>
                    <a:lnTo>
                      <a:pt x="499" y="2841"/>
                    </a:lnTo>
                    <a:lnTo>
                      <a:pt x="720" y="3875"/>
                    </a:lnTo>
                    <a:lnTo>
                      <a:pt x="960" y="4890"/>
                    </a:lnTo>
                    <a:lnTo>
                      <a:pt x="978" y="4963"/>
                    </a:lnTo>
                    <a:lnTo>
                      <a:pt x="1015" y="5019"/>
                    </a:lnTo>
                    <a:lnTo>
                      <a:pt x="1052" y="5056"/>
                    </a:lnTo>
                    <a:lnTo>
                      <a:pt x="1089" y="5074"/>
                    </a:lnTo>
                    <a:lnTo>
                      <a:pt x="1181" y="5092"/>
                    </a:lnTo>
                    <a:lnTo>
                      <a:pt x="1698" y="5166"/>
                    </a:lnTo>
                    <a:lnTo>
                      <a:pt x="2196" y="5185"/>
                    </a:lnTo>
                    <a:lnTo>
                      <a:pt x="2713" y="5166"/>
                    </a:lnTo>
                    <a:lnTo>
                      <a:pt x="3211" y="5129"/>
                    </a:lnTo>
                    <a:lnTo>
                      <a:pt x="3728" y="5074"/>
                    </a:lnTo>
                    <a:lnTo>
                      <a:pt x="4226" y="5000"/>
                    </a:lnTo>
                    <a:lnTo>
                      <a:pt x="4742" y="4908"/>
                    </a:lnTo>
                    <a:lnTo>
                      <a:pt x="5241" y="4797"/>
                    </a:lnTo>
                    <a:lnTo>
                      <a:pt x="4964" y="3635"/>
                    </a:lnTo>
                    <a:lnTo>
                      <a:pt x="4669" y="2454"/>
                    </a:lnTo>
                    <a:lnTo>
                      <a:pt x="4355" y="1310"/>
                    </a:lnTo>
                    <a:lnTo>
                      <a:pt x="4041" y="148"/>
                    </a:lnTo>
                    <a:lnTo>
                      <a:pt x="4004" y="74"/>
                    </a:lnTo>
                    <a:lnTo>
                      <a:pt x="3967" y="18"/>
                    </a:lnTo>
                    <a:lnTo>
                      <a:pt x="3931" y="0"/>
                    </a:lnTo>
                    <a:close/>
                  </a:path>
                </a:pathLst>
              </a:custGeom>
              <a:solidFill>
                <a:srgbClr val="D99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6451943" y="2675544"/>
                <a:ext cx="975032" cy="953790"/>
              </a:xfrm>
              <a:custGeom>
                <a:rect b="b" l="l" r="r" t="t"/>
                <a:pathLst>
                  <a:path extrusionOk="0" h="29006" w="29652">
                    <a:moveTo>
                      <a:pt x="24872" y="1"/>
                    </a:moveTo>
                    <a:lnTo>
                      <a:pt x="24356" y="19"/>
                    </a:lnTo>
                    <a:lnTo>
                      <a:pt x="23415" y="75"/>
                    </a:lnTo>
                    <a:lnTo>
                      <a:pt x="22695" y="130"/>
                    </a:lnTo>
                    <a:lnTo>
                      <a:pt x="21717" y="222"/>
                    </a:lnTo>
                    <a:lnTo>
                      <a:pt x="20776" y="351"/>
                    </a:lnTo>
                    <a:lnTo>
                      <a:pt x="19817" y="517"/>
                    </a:lnTo>
                    <a:lnTo>
                      <a:pt x="18876" y="702"/>
                    </a:lnTo>
                    <a:lnTo>
                      <a:pt x="17916" y="905"/>
                    </a:lnTo>
                    <a:lnTo>
                      <a:pt x="16975" y="1108"/>
                    </a:lnTo>
                    <a:lnTo>
                      <a:pt x="15112" y="1569"/>
                    </a:lnTo>
                    <a:lnTo>
                      <a:pt x="7510" y="3470"/>
                    </a:lnTo>
                    <a:lnTo>
                      <a:pt x="7270" y="3525"/>
                    </a:lnTo>
                    <a:lnTo>
                      <a:pt x="7049" y="3599"/>
                    </a:lnTo>
                    <a:lnTo>
                      <a:pt x="6827" y="3709"/>
                    </a:lnTo>
                    <a:lnTo>
                      <a:pt x="6606" y="3820"/>
                    </a:lnTo>
                    <a:lnTo>
                      <a:pt x="6495" y="3931"/>
                    </a:lnTo>
                    <a:lnTo>
                      <a:pt x="6384" y="4023"/>
                    </a:lnTo>
                    <a:lnTo>
                      <a:pt x="6292" y="4152"/>
                    </a:lnTo>
                    <a:lnTo>
                      <a:pt x="6218" y="4263"/>
                    </a:lnTo>
                    <a:lnTo>
                      <a:pt x="6071" y="4540"/>
                    </a:lnTo>
                    <a:lnTo>
                      <a:pt x="5923" y="4817"/>
                    </a:lnTo>
                    <a:lnTo>
                      <a:pt x="5609" y="5555"/>
                    </a:lnTo>
                    <a:lnTo>
                      <a:pt x="5296" y="6293"/>
                    </a:lnTo>
                    <a:lnTo>
                      <a:pt x="5001" y="7031"/>
                    </a:lnTo>
                    <a:lnTo>
                      <a:pt x="4724" y="7769"/>
                    </a:lnTo>
                    <a:lnTo>
                      <a:pt x="4465" y="8507"/>
                    </a:lnTo>
                    <a:lnTo>
                      <a:pt x="4207" y="9263"/>
                    </a:lnTo>
                    <a:lnTo>
                      <a:pt x="3967" y="10020"/>
                    </a:lnTo>
                    <a:lnTo>
                      <a:pt x="3746" y="10776"/>
                    </a:lnTo>
                    <a:lnTo>
                      <a:pt x="3451" y="11809"/>
                    </a:lnTo>
                    <a:lnTo>
                      <a:pt x="3155" y="12861"/>
                    </a:lnTo>
                    <a:lnTo>
                      <a:pt x="2897" y="13913"/>
                    </a:lnTo>
                    <a:lnTo>
                      <a:pt x="2620" y="14965"/>
                    </a:lnTo>
                    <a:lnTo>
                      <a:pt x="2122" y="17086"/>
                    </a:lnTo>
                    <a:lnTo>
                      <a:pt x="1624" y="19227"/>
                    </a:lnTo>
                    <a:lnTo>
                      <a:pt x="1292" y="20887"/>
                    </a:lnTo>
                    <a:lnTo>
                      <a:pt x="757" y="23747"/>
                    </a:lnTo>
                    <a:lnTo>
                      <a:pt x="0" y="27659"/>
                    </a:lnTo>
                    <a:lnTo>
                      <a:pt x="4982" y="29006"/>
                    </a:lnTo>
                    <a:lnTo>
                      <a:pt x="5683" y="26626"/>
                    </a:lnTo>
                    <a:lnTo>
                      <a:pt x="6384" y="24245"/>
                    </a:lnTo>
                    <a:lnTo>
                      <a:pt x="7787" y="19485"/>
                    </a:lnTo>
                    <a:lnTo>
                      <a:pt x="8506" y="17105"/>
                    </a:lnTo>
                    <a:lnTo>
                      <a:pt x="9244" y="14743"/>
                    </a:lnTo>
                    <a:lnTo>
                      <a:pt x="10001" y="12400"/>
                    </a:lnTo>
                    <a:lnTo>
                      <a:pt x="10407" y="11219"/>
                    </a:lnTo>
                    <a:lnTo>
                      <a:pt x="10831" y="10057"/>
                    </a:lnTo>
                    <a:lnTo>
                      <a:pt x="11606" y="10020"/>
                    </a:lnTo>
                    <a:lnTo>
                      <a:pt x="12399" y="9964"/>
                    </a:lnTo>
                    <a:lnTo>
                      <a:pt x="13193" y="9891"/>
                    </a:lnTo>
                    <a:lnTo>
                      <a:pt x="13968" y="9817"/>
                    </a:lnTo>
                    <a:lnTo>
                      <a:pt x="14761" y="9706"/>
                    </a:lnTo>
                    <a:lnTo>
                      <a:pt x="15536" y="9595"/>
                    </a:lnTo>
                    <a:lnTo>
                      <a:pt x="16311" y="9466"/>
                    </a:lnTo>
                    <a:lnTo>
                      <a:pt x="17086" y="9337"/>
                    </a:lnTo>
                    <a:lnTo>
                      <a:pt x="17861" y="9171"/>
                    </a:lnTo>
                    <a:lnTo>
                      <a:pt x="18636" y="9005"/>
                    </a:lnTo>
                    <a:lnTo>
                      <a:pt x="19411" y="8820"/>
                    </a:lnTo>
                    <a:lnTo>
                      <a:pt x="20167" y="8617"/>
                    </a:lnTo>
                    <a:lnTo>
                      <a:pt x="20942" y="8414"/>
                    </a:lnTo>
                    <a:lnTo>
                      <a:pt x="21699" y="8175"/>
                    </a:lnTo>
                    <a:lnTo>
                      <a:pt x="22437" y="7935"/>
                    </a:lnTo>
                    <a:lnTo>
                      <a:pt x="23193" y="7676"/>
                    </a:lnTo>
                    <a:lnTo>
                      <a:pt x="24079" y="7344"/>
                    </a:lnTo>
                    <a:lnTo>
                      <a:pt x="24522" y="7178"/>
                    </a:lnTo>
                    <a:lnTo>
                      <a:pt x="24964" y="6975"/>
                    </a:lnTo>
                    <a:lnTo>
                      <a:pt x="25389" y="6772"/>
                    </a:lnTo>
                    <a:lnTo>
                      <a:pt x="25813" y="6551"/>
                    </a:lnTo>
                    <a:lnTo>
                      <a:pt x="26238" y="6330"/>
                    </a:lnTo>
                    <a:lnTo>
                      <a:pt x="26644" y="6090"/>
                    </a:lnTo>
                    <a:lnTo>
                      <a:pt x="27031" y="5813"/>
                    </a:lnTo>
                    <a:lnTo>
                      <a:pt x="27400" y="5536"/>
                    </a:lnTo>
                    <a:lnTo>
                      <a:pt x="27751" y="5241"/>
                    </a:lnTo>
                    <a:lnTo>
                      <a:pt x="28101" y="4927"/>
                    </a:lnTo>
                    <a:lnTo>
                      <a:pt x="28415" y="4595"/>
                    </a:lnTo>
                    <a:lnTo>
                      <a:pt x="28710" y="4226"/>
                    </a:lnTo>
                    <a:lnTo>
                      <a:pt x="28968" y="3857"/>
                    </a:lnTo>
                    <a:lnTo>
                      <a:pt x="29208" y="3451"/>
                    </a:lnTo>
                    <a:lnTo>
                      <a:pt x="29337" y="3230"/>
                    </a:lnTo>
                    <a:lnTo>
                      <a:pt x="29430" y="2990"/>
                    </a:lnTo>
                    <a:lnTo>
                      <a:pt x="29522" y="2732"/>
                    </a:lnTo>
                    <a:lnTo>
                      <a:pt x="29596" y="2492"/>
                    </a:lnTo>
                    <a:lnTo>
                      <a:pt x="29633" y="2233"/>
                    </a:lnTo>
                    <a:lnTo>
                      <a:pt x="29651" y="1975"/>
                    </a:lnTo>
                    <a:lnTo>
                      <a:pt x="29633" y="1717"/>
                    </a:lnTo>
                    <a:lnTo>
                      <a:pt x="29577" y="1477"/>
                    </a:lnTo>
                    <a:lnTo>
                      <a:pt x="29503" y="1292"/>
                    </a:lnTo>
                    <a:lnTo>
                      <a:pt x="29411" y="1126"/>
                    </a:lnTo>
                    <a:lnTo>
                      <a:pt x="29300" y="979"/>
                    </a:lnTo>
                    <a:lnTo>
                      <a:pt x="29171" y="850"/>
                    </a:lnTo>
                    <a:lnTo>
                      <a:pt x="29024" y="720"/>
                    </a:lnTo>
                    <a:lnTo>
                      <a:pt x="28858" y="610"/>
                    </a:lnTo>
                    <a:lnTo>
                      <a:pt x="28673" y="517"/>
                    </a:lnTo>
                    <a:lnTo>
                      <a:pt x="28470" y="425"/>
                    </a:lnTo>
                    <a:lnTo>
                      <a:pt x="28249" y="351"/>
                    </a:lnTo>
                    <a:lnTo>
                      <a:pt x="28027" y="278"/>
                    </a:lnTo>
                    <a:lnTo>
                      <a:pt x="27548" y="167"/>
                    </a:lnTo>
                    <a:lnTo>
                      <a:pt x="27049" y="75"/>
                    </a:lnTo>
                    <a:lnTo>
                      <a:pt x="26514" y="38"/>
                    </a:lnTo>
                    <a:lnTo>
                      <a:pt x="25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808108" y="3546219"/>
                <a:ext cx="235439" cy="253031"/>
              </a:xfrm>
              <a:custGeom>
                <a:rect b="b" l="l" r="r" t="t"/>
                <a:pathLst>
                  <a:path extrusionOk="0" h="7695" w="7160">
                    <a:moveTo>
                      <a:pt x="4465" y="1"/>
                    </a:moveTo>
                    <a:lnTo>
                      <a:pt x="4299" y="38"/>
                    </a:lnTo>
                    <a:lnTo>
                      <a:pt x="3856" y="167"/>
                    </a:lnTo>
                    <a:lnTo>
                      <a:pt x="3413" y="333"/>
                    </a:lnTo>
                    <a:lnTo>
                      <a:pt x="2989" y="536"/>
                    </a:lnTo>
                    <a:lnTo>
                      <a:pt x="2565" y="757"/>
                    </a:lnTo>
                    <a:lnTo>
                      <a:pt x="2583" y="776"/>
                    </a:lnTo>
                    <a:lnTo>
                      <a:pt x="2620" y="813"/>
                    </a:lnTo>
                    <a:lnTo>
                      <a:pt x="2731" y="1016"/>
                    </a:lnTo>
                    <a:lnTo>
                      <a:pt x="3063" y="1643"/>
                    </a:lnTo>
                    <a:lnTo>
                      <a:pt x="3395" y="2307"/>
                    </a:lnTo>
                    <a:lnTo>
                      <a:pt x="3506" y="2547"/>
                    </a:lnTo>
                    <a:lnTo>
                      <a:pt x="3561" y="2695"/>
                    </a:lnTo>
                    <a:lnTo>
                      <a:pt x="3580" y="2861"/>
                    </a:lnTo>
                    <a:lnTo>
                      <a:pt x="3580" y="3027"/>
                    </a:lnTo>
                    <a:lnTo>
                      <a:pt x="3580" y="3174"/>
                    </a:lnTo>
                    <a:lnTo>
                      <a:pt x="3561" y="3341"/>
                    </a:lnTo>
                    <a:lnTo>
                      <a:pt x="3543" y="3488"/>
                    </a:lnTo>
                    <a:lnTo>
                      <a:pt x="3487" y="3654"/>
                    </a:lnTo>
                    <a:lnTo>
                      <a:pt x="3395" y="3949"/>
                    </a:lnTo>
                    <a:lnTo>
                      <a:pt x="3247" y="4226"/>
                    </a:lnTo>
                    <a:lnTo>
                      <a:pt x="3063" y="4503"/>
                    </a:lnTo>
                    <a:lnTo>
                      <a:pt x="2860" y="4761"/>
                    </a:lnTo>
                    <a:lnTo>
                      <a:pt x="2639" y="5020"/>
                    </a:lnTo>
                    <a:lnTo>
                      <a:pt x="2399" y="5259"/>
                    </a:lnTo>
                    <a:lnTo>
                      <a:pt x="2140" y="5481"/>
                    </a:lnTo>
                    <a:lnTo>
                      <a:pt x="1864" y="5702"/>
                    </a:lnTo>
                    <a:lnTo>
                      <a:pt x="1587" y="5905"/>
                    </a:lnTo>
                    <a:lnTo>
                      <a:pt x="1033" y="6274"/>
                    </a:lnTo>
                    <a:lnTo>
                      <a:pt x="535" y="6606"/>
                    </a:lnTo>
                    <a:lnTo>
                      <a:pt x="314" y="6754"/>
                    </a:lnTo>
                    <a:lnTo>
                      <a:pt x="203" y="6828"/>
                    </a:lnTo>
                    <a:lnTo>
                      <a:pt x="111" y="6920"/>
                    </a:lnTo>
                    <a:lnTo>
                      <a:pt x="55" y="7049"/>
                    </a:lnTo>
                    <a:lnTo>
                      <a:pt x="19" y="7178"/>
                    </a:lnTo>
                    <a:lnTo>
                      <a:pt x="0" y="7307"/>
                    </a:lnTo>
                    <a:lnTo>
                      <a:pt x="19" y="7363"/>
                    </a:lnTo>
                    <a:lnTo>
                      <a:pt x="55" y="7418"/>
                    </a:lnTo>
                    <a:lnTo>
                      <a:pt x="92" y="7492"/>
                    </a:lnTo>
                    <a:lnTo>
                      <a:pt x="148" y="7529"/>
                    </a:lnTo>
                    <a:lnTo>
                      <a:pt x="277" y="7621"/>
                    </a:lnTo>
                    <a:lnTo>
                      <a:pt x="461" y="7676"/>
                    </a:lnTo>
                    <a:lnTo>
                      <a:pt x="646" y="7695"/>
                    </a:lnTo>
                    <a:lnTo>
                      <a:pt x="830" y="7676"/>
                    </a:lnTo>
                    <a:lnTo>
                      <a:pt x="1015" y="7640"/>
                    </a:lnTo>
                    <a:lnTo>
                      <a:pt x="1218" y="7584"/>
                    </a:lnTo>
                    <a:lnTo>
                      <a:pt x="1402" y="7510"/>
                    </a:lnTo>
                    <a:lnTo>
                      <a:pt x="1753" y="7326"/>
                    </a:lnTo>
                    <a:lnTo>
                      <a:pt x="6845" y="4484"/>
                    </a:lnTo>
                    <a:lnTo>
                      <a:pt x="6956" y="4411"/>
                    </a:lnTo>
                    <a:lnTo>
                      <a:pt x="7048" y="4318"/>
                    </a:lnTo>
                    <a:lnTo>
                      <a:pt x="7085" y="4263"/>
                    </a:lnTo>
                    <a:lnTo>
                      <a:pt x="7104" y="4208"/>
                    </a:lnTo>
                    <a:lnTo>
                      <a:pt x="7141" y="4060"/>
                    </a:lnTo>
                    <a:lnTo>
                      <a:pt x="7159" y="3931"/>
                    </a:lnTo>
                    <a:lnTo>
                      <a:pt x="7159" y="3802"/>
                    </a:lnTo>
                    <a:lnTo>
                      <a:pt x="7122" y="3543"/>
                    </a:lnTo>
                    <a:lnTo>
                      <a:pt x="7048" y="3304"/>
                    </a:lnTo>
                    <a:lnTo>
                      <a:pt x="6956" y="3064"/>
                    </a:lnTo>
                    <a:lnTo>
                      <a:pt x="6827" y="2824"/>
                    </a:lnTo>
                    <a:lnTo>
                      <a:pt x="6698" y="2602"/>
                    </a:lnTo>
                    <a:lnTo>
                      <a:pt x="6532" y="2400"/>
                    </a:lnTo>
                    <a:lnTo>
                      <a:pt x="6366" y="2197"/>
                    </a:lnTo>
                    <a:lnTo>
                      <a:pt x="6015" y="1809"/>
                    </a:lnTo>
                    <a:lnTo>
                      <a:pt x="5646" y="1422"/>
                    </a:lnTo>
                    <a:lnTo>
                      <a:pt x="5480" y="1219"/>
                    </a:lnTo>
                    <a:lnTo>
                      <a:pt x="5332" y="1016"/>
                    </a:lnTo>
                    <a:lnTo>
                      <a:pt x="5185" y="794"/>
                    </a:lnTo>
                    <a:lnTo>
                      <a:pt x="5074" y="554"/>
                    </a:lnTo>
                    <a:lnTo>
                      <a:pt x="5000" y="388"/>
                    </a:lnTo>
                    <a:lnTo>
                      <a:pt x="4908" y="222"/>
                    </a:lnTo>
                    <a:lnTo>
                      <a:pt x="4853" y="149"/>
                    </a:lnTo>
                    <a:lnTo>
                      <a:pt x="4797" y="75"/>
                    </a:lnTo>
                    <a:lnTo>
                      <a:pt x="4723" y="38"/>
                    </a:lnTo>
                    <a:lnTo>
                      <a:pt x="46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6951284" y="1459651"/>
                <a:ext cx="371342" cy="404093"/>
              </a:xfrm>
              <a:custGeom>
                <a:rect b="b" l="l" r="r" t="t"/>
                <a:pathLst>
                  <a:path extrusionOk="0" h="12289" w="11293">
                    <a:moveTo>
                      <a:pt x="4964" y="0"/>
                    </a:moveTo>
                    <a:lnTo>
                      <a:pt x="4650" y="19"/>
                    </a:lnTo>
                    <a:lnTo>
                      <a:pt x="4318" y="56"/>
                    </a:lnTo>
                    <a:lnTo>
                      <a:pt x="4004" y="92"/>
                    </a:lnTo>
                    <a:lnTo>
                      <a:pt x="3672" y="148"/>
                    </a:lnTo>
                    <a:lnTo>
                      <a:pt x="3377" y="222"/>
                    </a:lnTo>
                    <a:lnTo>
                      <a:pt x="3063" y="314"/>
                    </a:lnTo>
                    <a:lnTo>
                      <a:pt x="2768" y="425"/>
                    </a:lnTo>
                    <a:lnTo>
                      <a:pt x="2473" y="535"/>
                    </a:lnTo>
                    <a:lnTo>
                      <a:pt x="2196" y="683"/>
                    </a:lnTo>
                    <a:lnTo>
                      <a:pt x="1919" y="849"/>
                    </a:lnTo>
                    <a:lnTo>
                      <a:pt x="1661" y="1015"/>
                    </a:lnTo>
                    <a:lnTo>
                      <a:pt x="1421" y="1218"/>
                    </a:lnTo>
                    <a:lnTo>
                      <a:pt x="1181" y="1439"/>
                    </a:lnTo>
                    <a:lnTo>
                      <a:pt x="960" y="1679"/>
                    </a:lnTo>
                    <a:lnTo>
                      <a:pt x="757" y="1938"/>
                    </a:lnTo>
                    <a:lnTo>
                      <a:pt x="554" y="2251"/>
                    </a:lnTo>
                    <a:lnTo>
                      <a:pt x="388" y="2602"/>
                    </a:lnTo>
                    <a:lnTo>
                      <a:pt x="259" y="2952"/>
                    </a:lnTo>
                    <a:lnTo>
                      <a:pt x="148" y="3321"/>
                    </a:lnTo>
                    <a:lnTo>
                      <a:pt x="74" y="3690"/>
                    </a:lnTo>
                    <a:lnTo>
                      <a:pt x="19" y="4078"/>
                    </a:lnTo>
                    <a:lnTo>
                      <a:pt x="0" y="4465"/>
                    </a:lnTo>
                    <a:lnTo>
                      <a:pt x="0" y="4871"/>
                    </a:lnTo>
                    <a:lnTo>
                      <a:pt x="19" y="5259"/>
                    </a:lnTo>
                    <a:lnTo>
                      <a:pt x="74" y="5665"/>
                    </a:lnTo>
                    <a:lnTo>
                      <a:pt x="130" y="6052"/>
                    </a:lnTo>
                    <a:lnTo>
                      <a:pt x="203" y="6440"/>
                    </a:lnTo>
                    <a:lnTo>
                      <a:pt x="296" y="6827"/>
                    </a:lnTo>
                    <a:lnTo>
                      <a:pt x="406" y="7196"/>
                    </a:lnTo>
                    <a:lnTo>
                      <a:pt x="517" y="7547"/>
                    </a:lnTo>
                    <a:lnTo>
                      <a:pt x="646" y="7897"/>
                    </a:lnTo>
                    <a:lnTo>
                      <a:pt x="812" y="8285"/>
                    </a:lnTo>
                    <a:lnTo>
                      <a:pt x="1015" y="8709"/>
                    </a:lnTo>
                    <a:lnTo>
                      <a:pt x="1255" y="9152"/>
                    </a:lnTo>
                    <a:lnTo>
                      <a:pt x="1532" y="9613"/>
                    </a:lnTo>
                    <a:lnTo>
                      <a:pt x="1846" y="10093"/>
                    </a:lnTo>
                    <a:lnTo>
                      <a:pt x="2178" y="10536"/>
                    </a:lnTo>
                    <a:lnTo>
                      <a:pt x="2547" y="10979"/>
                    </a:lnTo>
                    <a:lnTo>
                      <a:pt x="2731" y="11181"/>
                    </a:lnTo>
                    <a:lnTo>
                      <a:pt x="2934" y="11366"/>
                    </a:lnTo>
                    <a:lnTo>
                      <a:pt x="3192" y="11587"/>
                    </a:lnTo>
                    <a:lnTo>
                      <a:pt x="3451" y="11790"/>
                    </a:lnTo>
                    <a:lnTo>
                      <a:pt x="3728" y="11956"/>
                    </a:lnTo>
                    <a:lnTo>
                      <a:pt x="4004" y="12086"/>
                    </a:lnTo>
                    <a:lnTo>
                      <a:pt x="4281" y="12196"/>
                    </a:lnTo>
                    <a:lnTo>
                      <a:pt x="4576" y="12270"/>
                    </a:lnTo>
                    <a:lnTo>
                      <a:pt x="4853" y="12289"/>
                    </a:lnTo>
                    <a:lnTo>
                      <a:pt x="5001" y="12289"/>
                    </a:lnTo>
                    <a:lnTo>
                      <a:pt x="5148" y="12270"/>
                    </a:lnTo>
                    <a:lnTo>
                      <a:pt x="5536" y="12215"/>
                    </a:lnTo>
                    <a:lnTo>
                      <a:pt x="5905" y="12104"/>
                    </a:lnTo>
                    <a:lnTo>
                      <a:pt x="6255" y="11993"/>
                    </a:lnTo>
                    <a:lnTo>
                      <a:pt x="6606" y="11846"/>
                    </a:lnTo>
                    <a:lnTo>
                      <a:pt x="6956" y="11680"/>
                    </a:lnTo>
                    <a:lnTo>
                      <a:pt x="7289" y="11495"/>
                    </a:lnTo>
                    <a:lnTo>
                      <a:pt x="7621" y="11311"/>
                    </a:lnTo>
                    <a:lnTo>
                      <a:pt x="7934" y="11089"/>
                    </a:lnTo>
                    <a:lnTo>
                      <a:pt x="8230" y="10849"/>
                    </a:lnTo>
                    <a:lnTo>
                      <a:pt x="8525" y="10610"/>
                    </a:lnTo>
                    <a:lnTo>
                      <a:pt x="8820" y="10351"/>
                    </a:lnTo>
                    <a:lnTo>
                      <a:pt x="9097" y="10074"/>
                    </a:lnTo>
                    <a:lnTo>
                      <a:pt x="9355" y="9779"/>
                    </a:lnTo>
                    <a:lnTo>
                      <a:pt x="9613" y="9484"/>
                    </a:lnTo>
                    <a:lnTo>
                      <a:pt x="9853" y="9170"/>
                    </a:lnTo>
                    <a:lnTo>
                      <a:pt x="10093" y="8838"/>
                    </a:lnTo>
                    <a:lnTo>
                      <a:pt x="10315" y="8506"/>
                    </a:lnTo>
                    <a:lnTo>
                      <a:pt x="10499" y="8156"/>
                    </a:lnTo>
                    <a:lnTo>
                      <a:pt x="10684" y="7805"/>
                    </a:lnTo>
                    <a:lnTo>
                      <a:pt x="10850" y="7454"/>
                    </a:lnTo>
                    <a:lnTo>
                      <a:pt x="10979" y="7085"/>
                    </a:lnTo>
                    <a:lnTo>
                      <a:pt x="11090" y="6716"/>
                    </a:lnTo>
                    <a:lnTo>
                      <a:pt x="11182" y="6347"/>
                    </a:lnTo>
                    <a:lnTo>
                      <a:pt x="11256" y="5960"/>
                    </a:lnTo>
                    <a:lnTo>
                      <a:pt x="11274" y="5683"/>
                    </a:lnTo>
                    <a:lnTo>
                      <a:pt x="11292" y="5406"/>
                    </a:lnTo>
                    <a:lnTo>
                      <a:pt x="11292" y="5130"/>
                    </a:lnTo>
                    <a:lnTo>
                      <a:pt x="11274" y="4871"/>
                    </a:lnTo>
                    <a:lnTo>
                      <a:pt x="11237" y="4595"/>
                    </a:lnTo>
                    <a:lnTo>
                      <a:pt x="11182" y="4336"/>
                    </a:lnTo>
                    <a:lnTo>
                      <a:pt x="11126" y="4096"/>
                    </a:lnTo>
                    <a:lnTo>
                      <a:pt x="11034" y="3838"/>
                    </a:lnTo>
                    <a:lnTo>
                      <a:pt x="10942" y="3598"/>
                    </a:lnTo>
                    <a:lnTo>
                      <a:pt x="10850" y="3358"/>
                    </a:lnTo>
                    <a:lnTo>
                      <a:pt x="10720" y="3118"/>
                    </a:lnTo>
                    <a:lnTo>
                      <a:pt x="10591" y="2897"/>
                    </a:lnTo>
                    <a:lnTo>
                      <a:pt x="10462" y="2676"/>
                    </a:lnTo>
                    <a:lnTo>
                      <a:pt x="10296" y="2473"/>
                    </a:lnTo>
                    <a:lnTo>
                      <a:pt x="10149" y="2270"/>
                    </a:lnTo>
                    <a:lnTo>
                      <a:pt x="9964" y="2067"/>
                    </a:lnTo>
                    <a:lnTo>
                      <a:pt x="9779" y="1864"/>
                    </a:lnTo>
                    <a:lnTo>
                      <a:pt x="9595" y="1679"/>
                    </a:lnTo>
                    <a:lnTo>
                      <a:pt x="9392" y="1513"/>
                    </a:lnTo>
                    <a:lnTo>
                      <a:pt x="9189" y="1347"/>
                    </a:lnTo>
                    <a:lnTo>
                      <a:pt x="8968" y="1181"/>
                    </a:lnTo>
                    <a:lnTo>
                      <a:pt x="8765" y="1033"/>
                    </a:lnTo>
                    <a:lnTo>
                      <a:pt x="8303" y="757"/>
                    </a:lnTo>
                    <a:lnTo>
                      <a:pt x="7805" y="535"/>
                    </a:lnTo>
                    <a:lnTo>
                      <a:pt x="7307" y="332"/>
                    </a:lnTo>
                    <a:lnTo>
                      <a:pt x="7067" y="259"/>
                    </a:lnTo>
                    <a:lnTo>
                      <a:pt x="6809" y="185"/>
                    </a:lnTo>
                    <a:lnTo>
                      <a:pt x="6551" y="129"/>
                    </a:lnTo>
                    <a:lnTo>
                      <a:pt x="6292" y="74"/>
                    </a:lnTo>
                    <a:lnTo>
                      <a:pt x="5794" y="19"/>
                    </a:lnTo>
                    <a:lnTo>
                      <a:pt x="5296"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569635" y="2648251"/>
                <a:ext cx="927089" cy="968357"/>
              </a:xfrm>
              <a:custGeom>
                <a:rect b="b" l="l" r="r" t="t"/>
                <a:pathLst>
                  <a:path extrusionOk="0" h="29449" w="28194">
                    <a:moveTo>
                      <a:pt x="26976" y="1"/>
                    </a:moveTo>
                    <a:lnTo>
                      <a:pt x="26589" y="19"/>
                    </a:lnTo>
                    <a:lnTo>
                      <a:pt x="26183" y="56"/>
                    </a:lnTo>
                    <a:lnTo>
                      <a:pt x="25352" y="167"/>
                    </a:lnTo>
                    <a:lnTo>
                      <a:pt x="24965" y="204"/>
                    </a:lnTo>
                    <a:lnTo>
                      <a:pt x="24596" y="222"/>
                    </a:lnTo>
                    <a:lnTo>
                      <a:pt x="20186" y="333"/>
                    </a:lnTo>
                    <a:lnTo>
                      <a:pt x="11570" y="573"/>
                    </a:lnTo>
                    <a:lnTo>
                      <a:pt x="9743" y="628"/>
                    </a:lnTo>
                    <a:lnTo>
                      <a:pt x="8820" y="665"/>
                    </a:lnTo>
                    <a:lnTo>
                      <a:pt x="7916" y="702"/>
                    </a:lnTo>
                    <a:lnTo>
                      <a:pt x="6532" y="831"/>
                    </a:lnTo>
                    <a:lnTo>
                      <a:pt x="5167" y="978"/>
                    </a:lnTo>
                    <a:lnTo>
                      <a:pt x="4484" y="1071"/>
                    </a:lnTo>
                    <a:lnTo>
                      <a:pt x="3802" y="1163"/>
                    </a:lnTo>
                    <a:lnTo>
                      <a:pt x="3119" y="1292"/>
                    </a:lnTo>
                    <a:lnTo>
                      <a:pt x="2436" y="1421"/>
                    </a:lnTo>
                    <a:lnTo>
                      <a:pt x="2123" y="1477"/>
                    </a:lnTo>
                    <a:lnTo>
                      <a:pt x="1846" y="1587"/>
                    </a:lnTo>
                    <a:lnTo>
                      <a:pt x="1588" y="1698"/>
                    </a:lnTo>
                    <a:lnTo>
                      <a:pt x="1366" y="1827"/>
                    </a:lnTo>
                    <a:lnTo>
                      <a:pt x="1145" y="1975"/>
                    </a:lnTo>
                    <a:lnTo>
                      <a:pt x="960" y="2141"/>
                    </a:lnTo>
                    <a:lnTo>
                      <a:pt x="794" y="2325"/>
                    </a:lnTo>
                    <a:lnTo>
                      <a:pt x="628" y="2528"/>
                    </a:lnTo>
                    <a:lnTo>
                      <a:pt x="499" y="2750"/>
                    </a:lnTo>
                    <a:lnTo>
                      <a:pt x="388" y="2971"/>
                    </a:lnTo>
                    <a:lnTo>
                      <a:pt x="296" y="3229"/>
                    </a:lnTo>
                    <a:lnTo>
                      <a:pt x="204" y="3488"/>
                    </a:lnTo>
                    <a:lnTo>
                      <a:pt x="148" y="3746"/>
                    </a:lnTo>
                    <a:lnTo>
                      <a:pt x="93" y="4041"/>
                    </a:lnTo>
                    <a:lnTo>
                      <a:pt x="56" y="4337"/>
                    </a:lnTo>
                    <a:lnTo>
                      <a:pt x="19" y="4650"/>
                    </a:lnTo>
                    <a:lnTo>
                      <a:pt x="1" y="5130"/>
                    </a:lnTo>
                    <a:lnTo>
                      <a:pt x="1" y="5610"/>
                    </a:lnTo>
                    <a:lnTo>
                      <a:pt x="19" y="6071"/>
                    </a:lnTo>
                    <a:lnTo>
                      <a:pt x="38" y="6514"/>
                    </a:lnTo>
                    <a:lnTo>
                      <a:pt x="93" y="6957"/>
                    </a:lnTo>
                    <a:lnTo>
                      <a:pt x="167" y="7381"/>
                    </a:lnTo>
                    <a:lnTo>
                      <a:pt x="259" y="7805"/>
                    </a:lnTo>
                    <a:lnTo>
                      <a:pt x="351" y="8230"/>
                    </a:lnTo>
                    <a:lnTo>
                      <a:pt x="481" y="8636"/>
                    </a:lnTo>
                    <a:lnTo>
                      <a:pt x="610" y="9060"/>
                    </a:lnTo>
                    <a:lnTo>
                      <a:pt x="757" y="9466"/>
                    </a:lnTo>
                    <a:lnTo>
                      <a:pt x="905" y="9872"/>
                    </a:lnTo>
                    <a:lnTo>
                      <a:pt x="1274" y="10721"/>
                    </a:lnTo>
                    <a:lnTo>
                      <a:pt x="1680" y="11569"/>
                    </a:lnTo>
                    <a:lnTo>
                      <a:pt x="2344" y="12953"/>
                    </a:lnTo>
                    <a:lnTo>
                      <a:pt x="2990" y="14355"/>
                    </a:lnTo>
                    <a:lnTo>
                      <a:pt x="3617" y="15758"/>
                    </a:lnTo>
                    <a:lnTo>
                      <a:pt x="4226" y="17178"/>
                    </a:lnTo>
                    <a:lnTo>
                      <a:pt x="4890" y="18765"/>
                    </a:lnTo>
                    <a:lnTo>
                      <a:pt x="5573" y="20352"/>
                    </a:lnTo>
                    <a:lnTo>
                      <a:pt x="6551" y="22603"/>
                    </a:lnTo>
                    <a:lnTo>
                      <a:pt x="7510" y="24872"/>
                    </a:lnTo>
                    <a:lnTo>
                      <a:pt x="7972" y="26016"/>
                    </a:lnTo>
                    <a:lnTo>
                      <a:pt x="8433" y="27160"/>
                    </a:lnTo>
                    <a:lnTo>
                      <a:pt x="8876" y="28304"/>
                    </a:lnTo>
                    <a:lnTo>
                      <a:pt x="9300" y="29448"/>
                    </a:lnTo>
                    <a:lnTo>
                      <a:pt x="13765" y="28120"/>
                    </a:lnTo>
                    <a:lnTo>
                      <a:pt x="10555" y="16145"/>
                    </a:lnTo>
                    <a:lnTo>
                      <a:pt x="10241" y="15020"/>
                    </a:lnTo>
                    <a:lnTo>
                      <a:pt x="9927" y="13913"/>
                    </a:lnTo>
                    <a:lnTo>
                      <a:pt x="9743" y="13359"/>
                    </a:lnTo>
                    <a:lnTo>
                      <a:pt x="9558" y="12824"/>
                    </a:lnTo>
                    <a:lnTo>
                      <a:pt x="9355" y="12289"/>
                    </a:lnTo>
                    <a:lnTo>
                      <a:pt x="9134" y="11754"/>
                    </a:lnTo>
                    <a:lnTo>
                      <a:pt x="8783" y="10997"/>
                    </a:lnTo>
                    <a:lnTo>
                      <a:pt x="8617" y="10591"/>
                    </a:lnTo>
                    <a:lnTo>
                      <a:pt x="8451" y="10167"/>
                    </a:lnTo>
                    <a:lnTo>
                      <a:pt x="8322" y="9743"/>
                    </a:lnTo>
                    <a:lnTo>
                      <a:pt x="8267" y="9521"/>
                    </a:lnTo>
                    <a:lnTo>
                      <a:pt x="8230" y="9300"/>
                    </a:lnTo>
                    <a:lnTo>
                      <a:pt x="8193" y="9097"/>
                    </a:lnTo>
                    <a:lnTo>
                      <a:pt x="8193" y="8894"/>
                    </a:lnTo>
                    <a:lnTo>
                      <a:pt x="8193" y="8691"/>
                    </a:lnTo>
                    <a:lnTo>
                      <a:pt x="8212" y="8488"/>
                    </a:lnTo>
                    <a:lnTo>
                      <a:pt x="8581" y="8525"/>
                    </a:lnTo>
                    <a:lnTo>
                      <a:pt x="8931" y="8599"/>
                    </a:lnTo>
                    <a:lnTo>
                      <a:pt x="9282" y="8691"/>
                    </a:lnTo>
                    <a:lnTo>
                      <a:pt x="9632" y="8802"/>
                    </a:lnTo>
                    <a:lnTo>
                      <a:pt x="9964" y="8931"/>
                    </a:lnTo>
                    <a:lnTo>
                      <a:pt x="10315" y="9060"/>
                    </a:lnTo>
                    <a:lnTo>
                      <a:pt x="10979" y="9337"/>
                    </a:lnTo>
                    <a:lnTo>
                      <a:pt x="11865" y="9706"/>
                    </a:lnTo>
                    <a:lnTo>
                      <a:pt x="12769" y="10038"/>
                    </a:lnTo>
                    <a:lnTo>
                      <a:pt x="13691" y="10352"/>
                    </a:lnTo>
                    <a:lnTo>
                      <a:pt x="14596" y="10610"/>
                    </a:lnTo>
                    <a:lnTo>
                      <a:pt x="15075" y="10739"/>
                    </a:lnTo>
                    <a:lnTo>
                      <a:pt x="15537" y="10850"/>
                    </a:lnTo>
                    <a:lnTo>
                      <a:pt x="15998" y="10942"/>
                    </a:lnTo>
                    <a:lnTo>
                      <a:pt x="16478" y="11016"/>
                    </a:lnTo>
                    <a:lnTo>
                      <a:pt x="16939" y="11090"/>
                    </a:lnTo>
                    <a:lnTo>
                      <a:pt x="17419" y="11145"/>
                    </a:lnTo>
                    <a:lnTo>
                      <a:pt x="17898" y="11182"/>
                    </a:lnTo>
                    <a:lnTo>
                      <a:pt x="18378" y="11219"/>
                    </a:lnTo>
                    <a:lnTo>
                      <a:pt x="19171" y="11219"/>
                    </a:lnTo>
                    <a:lnTo>
                      <a:pt x="19577" y="11200"/>
                    </a:lnTo>
                    <a:lnTo>
                      <a:pt x="19965" y="11163"/>
                    </a:lnTo>
                    <a:lnTo>
                      <a:pt x="20352" y="11126"/>
                    </a:lnTo>
                    <a:lnTo>
                      <a:pt x="20740" y="11071"/>
                    </a:lnTo>
                    <a:lnTo>
                      <a:pt x="21109" y="10997"/>
                    </a:lnTo>
                    <a:lnTo>
                      <a:pt x="21496" y="10923"/>
                    </a:lnTo>
                    <a:lnTo>
                      <a:pt x="21865" y="10813"/>
                    </a:lnTo>
                    <a:lnTo>
                      <a:pt x="22216" y="10721"/>
                    </a:lnTo>
                    <a:lnTo>
                      <a:pt x="22585" y="10591"/>
                    </a:lnTo>
                    <a:lnTo>
                      <a:pt x="22917" y="10462"/>
                    </a:lnTo>
                    <a:lnTo>
                      <a:pt x="23267" y="10315"/>
                    </a:lnTo>
                    <a:lnTo>
                      <a:pt x="23600" y="10149"/>
                    </a:lnTo>
                    <a:lnTo>
                      <a:pt x="23932" y="9982"/>
                    </a:lnTo>
                    <a:lnTo>
                      <a:pt x="24245" y="9798"/>
                    </a:lnTo>
                    <a:lnTo>
                      <a:pt x="24559" y="9595"/>
                    </a:lnTo>
                    <a:lnTo>
                      <a:pt x="24854" y="9392"/>
                    </a:lnTo>
                    <a:lnTo>
                      <a:pt x="25149" y="9171"/>
                    </a:lnTo>
                    <a:lnTo>
                      <a:pt x="25426" y="8931"/>
                    </a:lnTo>
                    <a:lnTo>
                      <a:pt x="25703" y="8672"/>
                    </a:lnTo>
                    <a:lnTo>
                      <a:pt x="25961" y="8414"/>
                    </a:lnTo>
                    <a:lnTo>
                      <a:pt x="26220" y="8137"/>
                    </a:lnTo>
                    <a:lnTo>
                      <a:pt x="26460" y="7861"/>
                    </a:lnTo>
                    <a:lnTo>
                      <a:pt x="26681" y="7547"/>
                    </a:lnTo>
                    <a:lnTo>
                      <a:pt x="26902" y="7233"/>
                    </a:lnTo>
                    <a:lnTo>
                      <a:pt x="27105" y="6901"/>
                    </a:lnTo>
                    <a:lnTo>
                      <a:pt x="27290" y="6569"/>
                    </a:lnTo>
                    <a:lnTo>
                      <a:pt x="27474" y="6219"/>
                    </a:lnTo>
                    <a:lnTo>
                      <a:pt x="27640" y="5849"/>
                    </a:lnTo>
                    <a:lnTo>
                      <a:pt x="27788" y="5462"/>
                    </a:lnTo>
                    <a:lnTo>
                      <a:pt x="27917" y="5075"/>
                    </a:lnTo>
                    <a:lnTo>
                      <a:pt x="28009" y="4779"/>
                    </a:lnTo>
                    <a:lnTo>
                      <a:pt x="28065" y="4484"/>
                    </a:lnTo>
                    <a:lnTo>
                      <a:pt x="28120" y="4170"/>
                    </a:lnTo>
                    <a:lnTo>
                      <a:pt x="28157" y="3857"/>
                    </a:lnTo>
                    <a:lnTo>
                      <a:pt x="28175" y="3525"/>
                    </a:lnTo>
                    <a:lnTo>
                      <a:pt x="28194" y="3211"/>
                    </a:lnTo>
                    <a:lnTo>
                      <a:pt x="28194" y="2879"/>
                    </a:lnTo>
                    <a:lnTo>
                      <a:pt x="28175" y="2565"/>
                    </a:lnTo>
                    <a:lnTo>
                      <a:pt x="28102" y="1901"/>
                    </a:lnTo>
                    <a:lnTo>
                      <a:pt x="28009" y="1274"/>
                    </a:lnTo>
                    <a:lnTo>
                      <a:pt x="27880" y="646"/>
                    </a:lnTo>
                    <a:lnTo>
                      <a:pt x="27733" y="37"/>
                    </a:lnTo>
                    <a:lnTo>
                      <a:pt x="27548" y="19"/>
                    </a:lnTo>
                    <a:lnTo>
                      <a:pt x="27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043524" y="1877675"/>
                <a:ext cx="445361" cy="787569"/>
              </a:xfrm>
              <a:custGeom>
                <a:rect b="b" l="l" r="r" t="t"/>
                <a:pathLst>
                  <a:path extrusionOk="0" h="23951" w="13544">
                    <a:moveTo>
                      <a:pt x="6772" y="1"/>
                    </a:moveTo>
                    <a:lnTo>
                      <a:pt x="6384" y="19"/>
                    </a:lnTo>
                    <a:lnTo>
                      <a:pt x="5997" y="75"/>
                    </a:lnTo>
                    <a:lnTo>
                      <a:pt x="5609" y="167"/>
                    </a:lnTo>
                    <a:lnTo>
                      <a:pt x="5240" y="278"/>
                    </a:lnTo>
                    <a:lnTo>
                      <a:pt x="5019" y="351"/>
                    </a:lnTo>
                    <a:lnTo>
                      <a:pt x="4797" y="444"/>
                    </a:lnTo>
                    <a:lnTo>
                      <a:pt x="4373" y="647"/>
                    </a:lnTo>
                    <a:lnTo>
                      <a:pt x="3985" y="905"/>
                    </a:lnTo>
                    <a:lnTo>
                      <a:pt x="3616" y="1163"/>
                    </a:lnTo>
                    <a:lnTo>
                      <a:pt x="3284" y="1477"/>
                    </a:lnTo>
                    <a:lnTo>
                      <a:pt x="2971" y="1809"/>
                    </a:lnTo>
                    <a:lnTo>
                      <a:pt x="2675" y="2141"/>
                    </a:lnTo>
                    <a:lnTo>
                      <a:pt x="2399" y="2510"/>
                    </a:lnTo>
                    <a:lnTo>
                      <a:pt x="2140" y="2898"/>
                    </a:lnTo>
                    <a:lnTo>
                      <a:pt x="1919" y="3304"/>
                    </a:lnTo>
                    <a:lnTo>
                      <a:pt x="1698" y="3728"/>
                    </a:lnTo>
                    <a:lnTo>
                      <a:pt x="1513" y="4152"/>
                    </a:lnTo>
                    <a:lnTo>
                      <a:pt x="1328" y="4577"/>
                    </a:lnTo>
                    <a:lnTo>
                      <a:pt x="1162" y="5001"/>
                    </a:lnTo>
                    <a:lnTo>
                      <a:pt x="1015" y="5444"/>
                    </a:lnTo>
                    <a:lnTo>
                      <a:pt x="886" y="5887"/>
                    </a:lnTo>
                    <a:lnTo>
                      <a:pt x="720" y="6440"/>
                    </a:lnTo>
                    <a:lnTo>
                      <a:pt x="590" y="7012"/>
                    </a:lnTo>
                    <a:lnTo>
                      <a:pt x="461" y="7584"/>
                    </a:lnTo>
                    <a:lnTo>
                      <a:pt x="369" y="8156"/>
                    </a:lnTo>
                    <a:lnTo>
                      <a:pt x="277" y="8747"/>
                    </a:lnTo>
                    <a:lnTo>
                      <a:pt x="203" y="9319"/>
                    </a:lnTo>
                    <a:lnTo>
                      <a:pt x="148" y="9891"/>
                    </a:lnTo>
                    <a:lnTo>
                      <a:pt x="111" y="10481"/>
                    </a:lnTo>
                    <a:lnTo>
                      <a:pt x="37" y="11643"/>
                    </a:lnTo>
                    <a:lnTo>
                      <a:pt x="18" y="12824"/>
                    </a:lnTo>
                    <a:lnTo>
                      <a:pt x="18" y="13987"/>
                    </a:lnTo>
                    <a:lnTo>
                      <a:pt x="55" y="15168"/>
                    </a:lnTo>
                    <a:lnTo>
                      <a:pt x="55" y="15776"/>
                    </a:lnTo>
                    <a:lnTo>
                      <a:pt x="55" y="16385"/>
                    </a:lnTo>
                    <a:lnTo>
                      <a:pt x="18" y="17622"/>
                    </a:lnTo>
                    <a:lnTo>
                      <a:pt x="0" y="18858"/>
                    </a:lnTo>
                    <a:lnTo>
                      <a:pt x="0" y="19467"/>
                    </a:lnTo>
                    <a:lnTo>
                      <a:pt x="18" y="20094"/>
                    </a:lnTo>
                    <a:lnTo>
                      <a:pt x="37" y="20574"/>
                    </a:lnTo>
                    <a:lnTo>
                      <a:pt x="74" y="21053"/>
                    </a:lnTo>
                    <a:lnTo>
                      <a:pt x="166" y="22013"/>
                    </a:lnTo>
                    <a:lnTo>
                      <a:pt x="369" y="23913"/>
                    </a:lnTo>
                    <a:lnTo>
                      <a:pt x="1587" y="23895"/>
                    </a:lnTo>
                    <a:lnTo>
                      <a:pt x="3395" y="23895"/>
                    </a:lnTo>
                    <a:lnTo>
                      <a:pt x="7805" y="23913"/>
                    </a:lnTo>
                    <a:lnTo>
                      <a:pt x="11809" y="23950"/>
                    </a:lnTo>
                    <a:lnTo>
                      <a:pt x="13063" y="23950"/>
                    </a:lnTo>
                    <a:lnTo>
                      <a:pt x="13414" y="23932"/>
                    </a:lnTo>
                    <a:lnTo>
                      <a:pt x="13543" y="23932"/>
                    </a:lnTo>
                    <a:lnTo>
                      <a:pt x="13469" y="23286"/>
                    </a:lnTo>
                    <a:lnTo>
                      <a:pt x="13432" y="22622"/>
                    </a:lnTo>
                    <a:lnTo>
                      <a:pt x="13395" y="21976"/>
                    </a:lnTo>
                    <a:lnTo>
                      <a:pt x="13359" y="21312"/>
                    </a:lnTo>
                    <a:lnTo>
                      <a:pt x="13340" y="20002"/>
                    </a:lnTo>
                    <a:lnTo>
                      <a:pt x="13340" y="18692"/>
                    </a:lnTo>
                    <a:lnTo>
                      <a:pt x="13377" y="16053"/>
                    </a:lnTo>
                    <a:lnTo>
                      <a:pt x="13395" y="14725"/>
                    </a:lnTo>
                    <a:lnTo>
                      <a:pt x="13377" y="13415"/>
                    </a:lnTo>
                    <a:lnTo>
                      <a:pt x="13359" y="12345"/>
                    </a:lnTo>
                    <a:lnTo>
                      <a:pt x="13303" y="11256"/>
                    </a:lnTo>
                    <a:lnTo>
                      <a:pt x="13211" y="10186"/>
                    </a:lnTo>
                    <a:lnTo>
                      <a:pt x="13063" y="9097"/>
                    </a:lnTo>
                    <a:lnTo>
                      <a:pt x="12989" y="8562"/>
                    </a:lnTo>
                    <a:lnTo>
                      <a:pt x="12897" y="8027"/>
                    </a:lnTo>
                    <a:lnTo>
                      <a:pt x="12787" y="7510"/>
                    </a:lnTo>
                    <a:lnTo>
                      <a:pt x="12657" y="6975"/>
                    </a:lnTo>
                    <a:lnTo>
                      <a:pt x="12528" y="6459"/>
                    </a:lnTo>
                    <a:lnTo>
                      <a:pt x="12381" y="5924"/>
                    </a:lnTo>
                    <a:lnTo>
                      <a:pt x="12215" y="5407"/>
                    </a:lnTo>
                    <a:lnTo>
                      <a:pt x="12030" y="4909"/>
                    </a:lnTo>
                    <a:lnTo>
                      <a:pt x="11864" y="4448"/>
                    </a:lnTo>
                    <a:lnTo>
                      <a:pt x="11679" y="4005"/>
                    </a:lnTo>
                    <a:lnTo>
                      <a:pt x="11477" y="3562"/>
                    </a:lnTo>
                    <a:lnTo>
                      <a:pt x="11255" y="3119"/>
                    </a:lnTo>
                    <a:lnTo>
                      <a:pt x="11015" y="2695"/>
                    </a:lnTo>
                    <a:lnTo>
                      <a:pt x="10738" y="2289"/>
                    </a:lnTo>
                    <a:lnTo>
                      <a:pt x="10462" y="1901"/>
                    </a:lnTo>
                    <a:lnTo>
                      <a:pt x="10148" y="1532"/>
                    </a:lnTo>
                    <a:lnTo>
                      <a:pt x="9834" y="1200"/>
                    </a:lnTo>
                    <a:lnTo>
                      <a:pt x="9465" y="905"/>
                    </a:lnTo>
                    <a:lnTo>
                      <a:pt x="9281" y="757"/>
                    </a:lnTo>
                    <a:lnTo>
                      <a:pt x="9096" y="628"/>
                    </a:lnTo>
                    <a:lnTo>
                      <a:pt x="8893" y="518"/>
                    </a:lnTo>
                    <a:lnTo>
                      <a:pt x="8690" y="407"/>
                    </a:lnTo>
                    <a:lnTo>
                      <a:pt x="8469" y="315"/>
                    </a:lnTo>
                    <a:lnTo>
                      <a:pt x="8248" y="222"/>
                    </a:lnTo>
                    <a:lnTo>
                      <a:pt x="8026" y="149"/>
                    </a:lnTo>
                    <a:lnTo>
                      <a:pt x="7786" y="93"/>
                    </a:lnTo>
                    <a:lnTo>
                      <a:pt x="7546" y="56"/>
                    </a:lnTo>
                    <a:lnTo>
                      <a:pt x="7288" y="19"/>
                    </a:lnTo>
                    <a:lnTo>
                      <a:pt x="70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6909423" y="1332850"/>
                <a:ext cx="782077" cy="900389"/>
              </a:xfrm>
              <a:custGeom>
                <a:rect b="b" l="l" r="r" t="t"/>
                <a:pathLst>
                  <a:path extrusionOk="0" h="27382" w="23784">
                    <a:moveTo>
                      <a:pt x="9244" y="0"/>
                    </a:moveTo>
                    <a:lnTo>
                      <a:pt x="8691" y="18"/>
                    </a:lnTo>
                    <a:lnTo>
                      <a:pt x="8045" y="55"/>
                    </a:lnTo>
                    <a:lnTo>
                      <a:pt x="7418" y="129"/>
                    </a:lnTo>
                    <a:lnTo>
                      <a:pt x="6790" y="221"/>
                    </a:lnTo>
                    <a:lnTo>
                      <a:pt x="6163" y="332"/>
                    </a:lnTo>
                    <a:lnTo>
                      <a:pt x="5554" y="480"/>
                    </a:lnTo>
                    <a:lnTo>
                      <a:pt x="4945" y="664"/>
                    </a:lnTo>
                    <a:lnTo>
                      <a:pt x="4355" y="886"/>
                    </a:lnTo>
                    <a:lnTo>
                      <a:pt x="3783" y="1144"/>
                    </a:lnTo>
                    <a:lnTo>
                      <a:pt x="3506" y="1273"/>
                    </a:lnTo>
                    <a:lnTo>
                      <a:pt x="3229" y="1439"/>
                    </a:lnTo>
                    <a:lnTo>
                      <a:pt x="2953" y="1605"/>
                    </a:lnTo>
                    <a:lnTo>
                      <a:pt x="2694" y="1771"/>
                    </a:lnTo>
                    <a:lnTo>
                      <a:pt x="2436" y="1956"/>
                    </a:lnTo>
                    <a:lnTo>
                      <a:pt x="2178" y="2140"/>
                    </a:lnTo>
                    <a:lnTo>
                      <a:pt x="1938" y="2343"/>
                    </a:lnTo>
                    <a:lnTo>
                      <a:pt x="1698" y="2565"/>
                    </a:lnTo>
                    <a:lnTo>
                      <a:pt x="1476" y="2786"/>
                    </a:lnTo>
                    <a:lnTo>
                      <a:pt x="1255" y="3007"/>
                    </a:lnTo>
                    <a:lnTo>
                      <a:pt x="1052" y="3247"/>
                    </a:lnTo>
                    <a:lnTo>
                      <a:pt x="849" y="3506"/>
                    </a:lnTo>
                    <a:lnTo>
                      <a:pt x="683" y="3764"/>
                    </a:lnTo>
                    <a:lnTo>
                      <a:pt x="499" y="4022"/>
                    </a:lnTo>
                    <a:lnTo>
                      <a:pt x="351" y="4299"/>
                    </a:lnTo>
                    <a:lnTo>
                      <a:pt x="203" y="4576"/>
                    </a:lnTo>
                    <a:lnTo>
                      <a:pt x="130" y="4760"/>
                    </a:lnTo>
                    <a:lnTo>
                      <a:pt x="56" y="4945"/>
                    </a:lnTo>
                    <a:lnTo>
                      <a:pt x="19" y="5129"/>
                    </a:lnTo>
                    <a:lnTo>
                      <a:pt x="0" y="5314"/>
                    </a:lnTo>
                    <a:lnTo>
                      <a:pt x="19" y="5461"/>
                    </a:lnTo>
                    <a:lnTo>
                      <a:pt x="37" y="5591"/>
                    </a:lnTo>
                    <a:lnTo>
                      <a:pt x="93" y="5720"/>
                    </a:lnTo>
                    <a:lnTo>
                      <a:pt x="148" y="5830"/>
                    </a:lnTo>
                    <a:lnTo>
                      <a:pt x="222" y="5941"/>
                    </a:lnTo>
                    <a:lnTo>
                      <a:pt x="314" y="6052"/>
                    </a:lnTo>
                    <a:lnTo>
                      <a:pt x="425" y="6144"/>
                    </a:lnTo>
                    <a:lnTo>
                      <a:pt x="535" y="6236"/>
                    </a:lnTo>
                    <a:lnTo>
                      <a:pt x="775" y="6402"/>
                    </a:lnTo>
                    <a:lnTo>
                      <a:pt x="1052" y="6532"/>
                    </a:lnTo>
                    <a:lnTo>
                      <a:pt x="1329" y="6624"/>
                    </a:lnTo>
                    <a:lnTo>
                      <a:pt x="1606" y="6698"/>
                    </a:lnTo>
                    <a:lnTo>
                      <a:pt x="2196" y="6827"/>
                    </a:lnTo>
                    <a:lnTo>
                      <a:pt x="2473" y="6901"/>
                    </a:lnTo>
                    <a:lnTo>
                      <a:pt x="2750" y="6974"/>
                    </a:lnTo>
                    <a:lnTo>
                      <a:pt x="3008" y="7067"/>
                    </a:lnTo>
                    <a:lnTo>
                      <a:pt x="3248" y="7196"/>
                    </a:lnTo>
                    <a:lnTo>
                      <a:pt x="3488" y="7362"/>
                    </a:lnTo>
                    <a:lnTo>
                      <a:pt x="3709" y="7583"/>
                    </a:lnTo>
                    <a:lnTo>
                      <a:pt x="3875" y="7749"/>
                    </a:lnTo>
                    <a:lnTo>
                      <a:pt x="4004" y="7934"/>
                    </a:lnTo>
                    <a:lnTo>
                      <a:pt x="4281" y="8340"/>
                    </a:lnTo>
                    <a:lnTo>
                      <a:pt x="4410" y="8524"/>
                    </a:lnTo>
                    <a:lnTo>
                      <a:pt x="4558" y="8709"/>
                    </a:lnTo>
                    <a:lnTo>
                      <a:pt x="4742" y="8875"/>
                    </a:lnTo>
                    <a:lnTo>
                      <a:pt x="4927" y="9004"/>
                    </a:lnTo>
                    <a:lnTo>
                      <a:pt x="5204" y="9152"/>
                    </a:lnTo>
                    <a:lnTo>
                      <a:pt x="5480" y="9281"/>
                    </a:lnTo>
                    <a:lnTo>
                      <a:pt x="5757" y="9373"/>
                    </a:lnTo>
                    <a:lnTo>
                      <a:pt x="6052" y="9447"/>
                    </a:lnTo>
                    <a:lnTo>
                      <a:pt x="6329" y="9447"/>
                    </a:lnTo>
                    <a:lnTo>
                      <a:pt x="6587" y="9410"/>
                    </a:lnTo>
                    <a:lnTo>
                      <a:pt x="6827" y="9355"/>
                    </a:lnTo>
                    <a:lnTo>
                      <a:pt x="7086" y="9299"/>
                    </a:lnTo>
                    <a:lnTo>
                      <a:pt x="7049" y="9170"/>
                    </a:lnTo>
                    <a:lnTo>
                      <a:pt x="7049" y="9022"/>
                    </a:lnTo>
                    <a:lnTo>
                      <a:pt x="7086" y="8875"/>
                    </a:lnTo>
                    <a:lnTo>
                      <a:pt x="7141" y="8746"/>
                    </a:lnTo>
                    <a:lnTo>
                      <a:pt x="7215" y="8635"/>
                    </a:lnTo>
                    <a:lnTo>
                      <a:pt x="7307" y="8524"/>
                    </a:lnTo>
                    <a:lnTo>
                      <a:pt x="7418" y="8432"/>
                    </a:lnTo>
                    <a:lnTo>
                      <a:pt x="7547" y="8377"/>
                    </a:lnTo>
                    <a:lnTo>
                      <a:pt x="7676" y="8321"/>
                    </a:lnTo>
                    <a:lnTo>
                      <a:pt x="7824" y="8303"/>
                    </a:lnTo>
                    <a:lnTo>
                      <a:pt x="8100" y="8303"/>
                    </a:lnTo>
                    <a:lnTo>
                      <a:pt x="8248" y="8340"/>
                    </a:lnTo>
                    <a:lnTo>
                      <a:pt x="8377" y="8395"/>
                    </a:lnTo>
                    <a:lnTo>
                      <a:pt x="8506" y="8451"/>
                    </a:lnTo>
                    <a:lnTo>
                      <a:pt x="8635" y="8524"/>
                    </a:lnTo>
                    <a:lnTo>
                      <a:pt x="8838" y="8690"/>
                    </a:lnTo>
                    <a:lnTo>
                      <a:pt x="9004" y="8875"/>
                    </a:lnTo>
                    <a:lnTo>
                      <a:pt x="9115" y="9059"/>
                    </a:lnTo>
                    <a:lnTo>
                      <a:pt x="9207" y="9244"/>
                    </a:lnTo>
                    <a:lnTo>
                      <a:pt x="9244" y="9447"/>
                    </a:lnTo>
                    <a:lnTo>
                      <a:pt x="9263" y="9650"/>
                    </a:lnTo>
                    <a:lnTo>
                      <a:pt x="9263" y="9871"/>
                    </a:lnTo>
                    <a:lnTo>
                      <a:pt x="9244" y="10093"/>
                    </a:lnTo>
                    <a:lnTo>
                      <a:pt x="9170" y="10535"/>
                    </a:lnTo>
                    <a:lnTo>
                      <a:pt x="9060" y="10978"/>
                    </a:lnTo>
                    <a:lnTo>
                      <a:pt x="8968" y="11421"/>
                    </a:lnTo>
                    <a:lnTo>
                      <a:pt x="8949" y="11661"/>
                    </a:lnTo>
                    <a:lnTo>
                      <a:pt x="8949" y="11882"/>
                    </a:lnTo>
                    <a:lnTo>
                      <a:pt x="8968" y="12048"/>
                    </a:lnTo>
                    <a:lnTo>
                      <a:pt x="9004" y="12196"/>
                    </a:lnTo>
                    <a:lnTo>
                      <a:pt x="9041" y="12344"/>
                    </a:lnTo>
                    <a:lnTo>
                      <a:pt x="9115" y="12473"/>
                    </a:lnTo>
                    <a:lnTo>
                      <a:pt x="9207" y="12584"/>
                    </a:lnTo>
                    <a:lnTo>
                      <a:pt x="9300" y="12713"/>
                    </a:lnTo>
                    <a:lnTo>
                      <a:pt x="9521" y="12916"/>
                    </a:lnTo>
                    <a:lnTo>
                      <a:pt x="10038" y="13322"/>
                    </a:lnTo>
                    <a:lnTo>
                      <a:pt x="10278" y="13543"/>
                    </a:lnTo>
                    <a:lnTo>
                      <a:pt x="10388" y="13654"/>
                    </a:lnTo>
                    <a:lnTo>
                      <a:pt x="10499" y="13783"/>
                    </a:lnTo>
                    <a:lnTo>
                      <a:pt x="10720" y="14115"/>
                    </a:lnTo>
                    <a:lnTo>
                      <a:pt x="10905" y="14447"/>
                    </a:lnTo>
                    <a:lnTo>
                      <a:pt x="11071" y="14798"/>
                    </a:lnTo>
                    <a:lnTo>
                      <a:pt x="11219" y="15167"/>
                    </a:lnTo>
                    <a:lnTo>
                      <a:pt x="11311" y="15536"/>
                    </a:lnTo>
                    <a:lnTo>
                      <a:pt x="11385" y="15923"/>
                    </a:lnTo>
                    <a:lnTo>
                      <a:pt x="11403" y="16311"/>
                    </a:lnTo>
                    <a:lnTo>
                      <a:pt x="11403" y="16698"/>
                    </a:lnTo>
                    <a:lnTo>
                      <a:pt x="11366" y="17215"/>
                    </a:lnTo>
                    <a:lnTo>
                      <a:pt x="11366" y="17473"/>
                    </a:lnTo>
                    <a:lnTo>
                      <a:pt x="11385" y="17602"/>
                    </a:lnTo>
                    <a:lnTo>
                      <a:pt x="11403" y="17731"/>
                    </a:lnTo>
                    <a:lnTo>
                      <a:pt x="11477" y="17916"/>
                    </a:lnTo>
                    <a:lnTo>
                      <a:pt x="11588" y="18082"/>
                    </a:lnTo>
                    <a:lnTo>
                      <a:pt x="11717" y="18248"/>
                    </a:lnTo>
                    <a:lnTo>
                      <a:pt x="11864" y="18396"/>
                    </a:lnTo>
                    <a:lnTo>
                      <a:pt x="12030" y="18543"/>
                    </a:lnTo>
                    <a:lnTo>
                      <a:pt x="12196" y="18672"/>
                    </a:lnTo>
                    <a:lnTo>
                      <a:pt x="12529" y="18931"/>
                    </a:lnTo>
                    <a:lnTo>
                      <a:pt x="12824" y="19170"/>
                    </a:lnTo>
                    <a:lnTo>
                      <a:pt x="13101" y="19447"/>
                    </a:lnTo>
                    <a:lnTo>
                      <a:pt x="13340" y="19724"/>
                    </a:lnTo>
                    <a:lnTo>
                      <a:pt x="13580" y="20038"/>
                    </a:lnTo>
                    <a:lnTo>
                      <a:pt x="13802" y="20351"/>
                    </a:lnTo>
                    <a:lnTo>
                      <a:pt x="14005" y="20665"/>
                    </a:lnTo>
                    <a:lnTo>
                      <a:pt x="14189" y="20997"/>
                    </a:lnTo>
                    <a:lnTo>
                      <a:pt x="14374" y="21348"/>
                    </a:lnTo>
                    <a:lnTo>
                      <a:pt x="14540" y="21698"/>
                    </a:lnTo>
                    <a:lnTo>
                      <a:pt x="14706" y="22049"/>
                    </a:lnTo>
                    <a:lnTo>
                      <a:pt x="15001" y="22787"/>
                    </a:lnTo>
                    <a:lnTo>
                      <a:pt x="15555" y="24244"/>
                    </a:lnTo>
                    <a:lnTo>
                      <a:pt x="15757" y="24780"/>
                    </a:lnTo>
                    <a:lnTo>
                      <a:pt x="15887" y="25038"/>
                    </a:lnTo>
                    <a:lnTo>
                      <a:pt x="16016" y="25296"/>
                    </a:lnTo>
                    <a:lnTo>
                      <a:pt x="16145" y="25555"/>
                    </a:lnTo>
                    <a:lnTo>
                      <a:pt x="16293" y="25794"/>
                    </a:lnTo>
                    <a:lnTo>
                      <a:pt x="16459" y="26034"/>
                    </a:lnTo>
                    <a:lnTo>
                      <a:pt x="16643" y="26256"/>
                    </a:lnTo>
                    <a:lnTo>
                      <a:pt x="16791" y="26403"/>
                    </a:lnTo>
                    <a:lnTo>
                      <a:pt x="16957" y="26551"/>
                    </a:lnTo>
                    <a:lnTo>
                      <a:pt x="17123" y="26680"/>
                    </a:lnTo>
                    <a:lnTo>
                      <a:pt x="17307" y="26809"/>
                    </a:lnTo>
                    <a:lnTo>
                      <a:pt x="17492" y="26920"/>
                    </a:lnTo>
                    <a:lnTo>
                      <a:pt x="17676" y="27031"/>
                    </a:lnTo>
                    <a:lnTo>
                      <a:pt x="17879" y="27104"/>
                    </a:lnTo>
                    <a:lnTo>
                      <a:pt x="18082" y="27178"/>
                    </a:lnTo>
                    <a:lnTo>
                      <a:pt x="18304" y="27252"/>
                    </a:lnTo>
                    <a:lnTo>
                      <a:pt x="18507" y="27307"/>
                    </a:lnTo>
                    <a:lnTo>
                      <a:pt x="18728" y="27344"/>
                    </a:lnTo>
                    <a:lnTo>
                      <a:pt x="18931" y="27363"/>
                    </a:lnTo>
                    <a:lnTo>
                      <a:pt x="19152" y="27381"/>
                    </a:lnTo>
                    <a:lnTo>
                      <a:pt x="19374" y="27381"/>
                    </a:lnTo>
                    <a:lnTo>
                      <a:pt x="19595" y="27363"/>
                    </a:lnTo>
                    <a:lnTo>
                      <a:pt x="19817" y="27326"/>
                    </a:lnTo>
                    <a:lnTo>
                      <a:pt x="20093" y="27270"/>
                    </a:lnTo>
                    <a:lnTo>
                      <a:pt x="20352" y="27197"/>
                    </a:lnTo>
                    <a:lnTo>
                      <a:pt x="20610" y="27104"/>
                    </a:lnTo>
                    <a:lnTo>
                      <a:pt x="20850" y="26994"/>
                    </a:lnTo>
                    <a:lnTo>
                      <a:pt x="21090" y="26865"/>
                    </a:lnTo>
                    <a:lnTo>
                      <a:pt x="21311" y="26735"/>
                    </a:lnTo>
                    <a:lnTo>
                      <a:pt x="21514" y="26569"/>
                    </a:lnTo>
                    <a:lnTo>
                      <a:pt x="21717" y="26403"/>
                    </a:lnTo>
                    <a:lnTo>
                      <a:pt x="21920" y="26219"/>
                    </a:lnTo>
                    <a:lnTo>
                      <a:pt x="22105" y="26034"/>
                    </a:lnTo>
                    <a:lnTo>
                      <a:pt x="22455" y="25628"/>
                    </a:lnTo>
                    <a:lnTo>
                      <a:pt x="22787" y="25204"/>
                    </a:lnTo>
                    <a:lnTo>
                      <a:pt x="23101" y="24761"/>
                    </a:lnTo>
                    <a:lnTo>
                      <a:pt x="23230" y="24540"/>
                    </a:lnTo>
                    <a:lnTo>
                      <a:pt x="23359" y="24337"/>
                    </a:lnTo>
                    <a:lnTo>
                      <a:pt x="23452" y="24115"/>
                    </a:lnTo>
                    <a:lnTo>
                      <a:pt x="23544" y="23894"/>
                    </a:lnTo>
                    <a:lnTo>
                      <a:pt x="23618" y="23654"/>
                    </a:lnTo>
                    <a:lnTo>
                      <a:pt x="23691" y="23414"/>
                    </a:lnTo>
                    <a:lnTo>
                      <a:pt x="23728" y="23174"/>
                    </a:lnTo>
                    <a:lnTo>
                      <a:pt x="23765" y="22934"/>
                    </a:lnTo>
                    <a:lnTo>
                      <a:pt x="23784" y="22695"/>
                    </a:lnTo>
                    <a:lnTo>
                      <a:pt x="23784" y="22436"/>
                    </a:lnTo>
                    <a:lnTo>
                      <a:pt x="23784" y="22196"/>
                    </a:lnTo>
                    <a:lnTo>
                      <a:pt x="23747" y="21957"/>
                    </a:lnTo>
                    <a:lnTo>
                      <a:pt x="23710" y="21717"/>
                    </a:lnTo>
                    <a:lnTo>
                      <a:pt x="23654" y="21477"/>
                    </a:lnTo>
                    <a:lnTo>
                      <a:pt x="23581" y="21237"/>
                    </a:lnTo>
                    <a:lnTo>
                      <a:pt x="23488" y="21016"/>
                    </a:lnTo>
                    <a:lnTo>
                      <a:pt x="23341" y="20702"/>
                    </a:lnTo>
                    <a:lnTo>
                      <a:pt x="23175" y="20407"/>
                    </a:lnTo>
                    <a:lnTo>
                      <a:pt x="22990" y="20111"/>
                    </a:lnTo>
                    <a:lnTo>
                      <a:pt x="22787" y="19835"/>
                    </a:lnTo>
                    <a:lnTo>
                      <a:pt x="22381" y="19281"/>
                    </a:lnTo>
                    <a:lnTo>
                      <a:pt x="21975" y="18709"/>
                    </a:lnTo>
                    <a:lnTo>
                      <a:pt x="21772" y="18432"/>
                    </a:lnTo>
                    <a:lnTo>
                      <a:pt x="21606" y="18156"/>
                    </a:lnTo>
                    <a:lnTo>
                      <a:pt x="21440" y="17860"/>
                    </a:lnTo>
                    <a:lnTo>
                      <a:pt x="21311" y="17584"/>
                    </a:lnTo>
                    <a:lnTo>
                      <a:pt x="21201" y="17270"/>
                    </a:lnTo>
                    <a:lnTo>
                      <a:pt x="21127" y="16975"/>
                    </a:lnTo>
                    <a:lnTo>
                      <a:pt x="21090" y="16643"/>
                    </a:lnTo>
                    <a:lnTo>
                      <a:pt x="21090" y="16495"/>
                    </a:lnTo>
                    <a:lnTo>
                      <a:pt x="21108" y="16329"/>
                    </a:lnTo>
                    <a:lnTo>
                      <a:pt x="21145" y="16034"/>
                    </a:lnTo>
                    <a:lnTo>
                      <a:pt x="21201" y="15776"/>
                    </a:lnTo>
                    <a:lnTo>
                      <a:pt x="21293" y="15499"/>
                    </a:lnTo>
                    <a:lnTo>
                      <a:pt x="21385" y="15222"/>
                    </a:lnTo>
                    <a:lnTo>
                      <a:pt x="21588" y="14687"/>
                    </a:lnTo>
                    <a:lnTo>
                      <a:pt x="21662" y="14410"/>
                    </a:lnTo>
                    <a:lnTo>
                      <a:pt x="21717" y="14133"/>
                    </a:lnTo>
                    <a:lnTo>
                      <a:pt x="21754" y="13857"/>
                    </a:lnTo>
                    <a:lnTo>
                      <a:pt x="21754" y="13580"/>
                    </a:lnTo>
                    <a:lnTo>
                      <a:pt x="21717" y="13322"/>
                    </a:lnTo>
                    <a:lnTo>
                      <a:pt x="21662" y="13045"/>
                    </a:lnTo>
                    <a:lnTo>
                      <a:pt x="21588" y="12786"/>
                    </a:lnTo>
                    <a:lnTo>
                      <a:pt x="21496" y="12528"/>
                    </a:lnTo>
                    <a:lnTo>
                      <a:pt x="21385" y="12270"/>
                    </a:lnTo>
                    <a:lnTo>
                      <a:pt x="21237" y="12030"/>
                    </a:lnTo>
                    <a:lnTo>
                      <a:pt x="21090" y="11790"/>
                    </a:lnTo>
                    <a:lnTo>
                      <a:pt x="20924" y="11550"/>
                    </a:lnTo>
                    <a:lnTo>
                      <a:pt x="20758" y="11329"/>
                    </a:lnTo>
                    <a:lnTo>
                      <a:pt x="20573" y="11107"/>
                    </a:lnTo>
                    <a:lnTo>
                      <a:pt x="20167" y="10683"/>
                    </a:lnTo>
                    <a:lnTo>
                      <a:pt x="19761" y="10296"/>
                    </a:lnTo>
                    <a:lnTo>
                      <a:pt x="18894" y="9558"/>
                    </a:lnTo>
                    <a:lnTo>
                      <a:pt x="18470" y="9170"/>
                    </a:lnTo>
                    <a:lnTo>
                      <a:pt x="18045" y="8783"/>
                    </a:lnTo>
                    <a:lnTo>
                      <a:pt x="17658" y="8377"/>
                    </a:lnTo>
                    <a:lnTo>
                      <a:pt x="17473" y="8174"/>
                    </a:lnTo>
                    <a:lnTo>
                      <a:pt x="17307" y="7952"/>
                    </a:lnTo>
                    <a:lnTo>
                      <a:pt x="17160" y="7712"/>
                    </a:lnTo>
                    <a:lnTo>
                      <a:pt x="17012" y="7473"/>
                    </a:lnTo>
                    <a:lnTo>
                      <a:pt x="16883" y="7233"/>
                    </a:lnTo>
                    <a:lnTo>
                      <a:pt x="16772" y="6974"/>
                    </a:lnTo>
                    <a:lnTo>
                      <a:pt x="16643" y="6587"/>
                    </a:lnTo>
                    <a:lnTo>
                      <a:pt x="16532" y="6181"/>
                    </a:lnTo>
                    <a:lnTo>
                      <a:pt x="16459" y="5757"/>
                    </a:lnTo>
                    <a:lnTo>
                      <a:pt x="16403" y="5332"/>
                    </a:lnTo>
                    <a:lnTo>
                      <a:pt x="16348" y="4926"/>
                    </a:lnTo>
                    <a:lnTo>
                      <a:pt x="16274" y="4502"/>
                    </a:lnTo>
                    <a:lnTo>
                      <a:pt x="16200" y="4096"/>
                    </a:lnTo>
                    <a:lnTo>
                      <a:pt x="16071" y="3690"/>
                    </a:lnTo>
                    <a:lnTo>
                      <a:pt x="15979" y="3432"/>
                    </a:lnTo>
                    <a:lnTo>
                      <a:pt x="15868" y="3174"/>
                    </a:lnTo>
                    <a:lnTo>
                      <a:pt x="15739" y="2934"/>
                    </a:lnTo>
                    <a:lnTo>
                      <a:pt x="15591" y="2694"/>
                    </a:lnTo>
                    <a:lnTo>
                      <a:pt x="15444" y="2472"/>
                    </a:lnTo>
                    <a:lnTo>
                      <a:pt x="15259" y="2251"/>
                    </a:lnTo>
                    <a:lnTo>
                      <a:pt x="15093" y="2048"/>
                    </a:lnTo>
                    <a:lnTo>
                      <a:pt x="14890" y="1845"/>
                    </a:lnTo>
                    <a:lnTo>
                      <a:pt x="14687" y="1661"/>
                    </a:lnTo>
                    <a:lnTo>
                      <a:pt x="14466" y="1495"/>
                    </a:lnTo>
                    <a:lnTo>
                      <a:pt x="14245" y="1310"/>
                    </a:lnTo>
                    <a:lnTo>
                      <a:pt x="14023" y="1162"/>
                    </a:lnTo>
                    <a:lnTo>
                      <a:pt x="13783" y="1015"/>
                    </a:lnTo>
                    <a:lnTo>
                      <a:pt x="13543" y="886"/>
                    </a:lnTo>
                    <a:lnTo>
                      <a:pt x="13285" y="756"/>
                    </a:lnTo>
                    <a:lnTo>
                      <a:pt x="13045" y="646"/>
                    </a:lnTo>
                    <a:lnTo>
                      <a:pt x="12510" y="443"/>
                    </a:lnTo>
                    <a:lnTo>
                      <a:pt x="11993" y="295"/>
                    </a:lnTo>
                    <a:lnTo>
                      <a:pt x="11458" y="185"/>
                    </a:lnTo>
                    <a:lnTo>
                      <a:pt x="10905" y="92"/>
                    </a:lnTo>
                    <a:lnTo>
                      <a:pt x="10351" y="37"/>
                    </a:lnTo>
                    <a:lnTo>
                      <a:pt x="9798" y="18"/>
                    </a:lnTo>
                    <a:lnTo>
                      <a:pt x="9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7207943" y="1976591"/>
                <a:ext cx="282757" cy="553347"/>
              </a:xfrm>
              <a:custGeom>
                <a:rect b="b" l="l" r="r" t="t"/>
                <a:pathLst>
                  <a:path extrusionOk="0" h="16828" w="8599">
                    <a:moveTo>
                      <a:pt x="1421" y="0"/>
                    </a:moveTo>
                    <a:lnTo>
                      <a:pt x="1163" y="37"/>
                    </a:lnTo>
                    <a:lnTo>
                      <a:pt x="923" y="111"/>
                    </a:lnTo>
                    <a:lnTo>
                      <a:pt x="683" y="222"/>
                    </a:lnTo>
                    <a:lnTo>
                      <a:pt x="462" y="369"/>
                    </a:lnTo>
                    <a:lnTo>
                      <a:pt x="351" y="462"/>
                    </a:lnTo>
                    <a:lnTo>
                      <a:pt x="259" y="572"/>
                    </a:lnTo>
                    <a:lnTo>
                      <a:pt x="185" y="683"/>
                    </a:lnTo>
                    <a:lnTo>
                      <a:pt x="129" y="794"/>
                    </a:lnTo>
                    <a:lnTo>
                      <a:pt x="74" y="923"/>
                    </a:lnTo>
                    <a:lnTo>
                      <a:pt x="37" y="1052"/>
                    </a:lnTo>
                    <a:lnTo>
                      <a:pt x="19" y="1163"/>
                    </a:lnTo>
                    <a:lnTo>
                      <a:pt x="0" y="1292"/>
                    </a:lnTo>
                    <a:lnTo>
                      <a:pt x="0" y="1569"/>
                    </a:lnTo>
                    <a:lnTo>
                      <a:pt x="37" y="1827"/>
                    </a:lnTo>
                    <a:lnTo>
                      <a:pt x="92" y="2104"/>
                    </a:lnTo>
                    <a:lnTo>
                      <a:pt x="185" y="2362"/>
                    </a:lnTo>
                    <a:lnTo>
                      <a:pt x="609" y="3561"/>
                    </a:lnTo>
                    <a:lnTo>
                      <a:pt x="1089" y="4742"/>
                    </a:lnTo>
                    <a:lnTo>
                      <a:pt x="1587" y="5923"/>
                    </a:lnTo>
                    <a:lnTo>
                      <a:pt x="2122" y="7086"/>
                    </a:lnTo>
                    <a:lnTo>
                      <a:pt x="2399" y="7713"/>
                    </a:lnTo>
                    <a:lnTo>
                      <a:pt x="2639" y="8322"/>
                    </a:lnTo>
                    <a:lnTo>
                      <a:pt x="2860" y="8949"/>
                    </a:lnTo>
                    <a:lnTo>
                      <a:pt x="3082" y="9576"/>
                    </a:lnTo>
                    <a:lnTo>
                      <a:pt x="3395" y="10536"/>
                    </a:lnTo>
                    <a:lnTo>
                      <a:pt x="3580" y="11016"/>
                    </a:lnTo>
                    <a:lnTo>
                      <a:pt x="3764" y="11477"/>
                    </a:lnTo>
                    <a:lnTo>
                      <a:pt x="5406" y="15555"/>
                    </a:lnTo>
                    <a:lnTo>
                      <a:pt x="5572" y="15924"/>
                    </a:lnTo>
                    <a:lnTo>
                      <a:pt x="5665" y="16108"/>
                    </a:lnTo>
                    <a:lnTo>
                      <a:pt x="5775" y="16293"/>
                    </a:lnTo>
                    <a:lnTo>
                      <a:pt x="5886" y="16440"/>
                    </a:lnTo>
                    <a:lnTo>
                      <a:pt x="6034" y="16588"/>
                    </a:lnTo>
                    <a:lnTo>
                      <a:pt x="6200" y="16698"/>
                    </a:lnTo>
                    <a:lnTo>
                      <a:pt x="6366" y="16791"/>
                    </a:lnTo>
                    <a:lnTo>
                      <a:pt x="6495" y="16809"/>
                    </a:lnTo>
                    <a:lnTo>
                      <a:pt x="6606" y="16828"/>
                    </a:lnTo>
                    <a:lnTo>
                      <a:pt x="6846" y="16828"/>
                    </a:lnTo>
                    <a:lnTo>
                      <a:pt x="7085" y="16772"/>
                    </a:lnTo>
                    <a:lnTo>
                      <a:pt x="7307" y="16698"/>
                    </a:lnTo>
                    <a:lnTo>
                      <a:pt x="7528" y="16569"/>
                    </a:lnTo>
                    <a:lnTo>
                      <a:pt x="7713" y="16422"/>
                    </a:lnTo>
                    <a:lnTo>
                      <a:pt x="7897" y="16256"/>
                    </a:lnTo>
                    <a:lnTo>
                      <a:pt x="8045" y="16053"/>
                    </a:lnTo>
                    <a:lnTo>
                      <a:pt x="8174" y="15850"/>
                    </a:lnTo>
                    <a:lnTo>
                      <a:pt x="8303" y="15628"/>
                    </a:lnTo>
                    <a:lnTo>
                      <a:pt x="8395" y="15407"/>
                    </a:lnTo>
                    <a:lnTo>
                      <a:pt x="8469" y="15167"/>
                    </a:lnTo>
                    <a:lnTo>
                      <a:pt x="8525" y="14890"/>
                    </a:lnTo>
                    <a:lnTo>
                      <a:pt x="8580" y="14614"/>
                    </a:lnTo>
                    <a:lnTo>
                      <a:pt x="8598" y="14337"/>
                    </a:lnTo>
                    <a:lnTo>
                      <a:pt x="8598" y="14060"/>
                    </a:lnTo>
                    <a:lnTo>
                      <a:pt x="8580" y="13783"/>
                    </a:lnTo>
                    <a:lnTo>
                      <a:pt x="8561" y="13506"/>
                    </a:lnTo>
                    <a:lnTo>
                      <a:pt x="8525" y="13230"/>
                    </a:lnTo>
                    <a:lnTo>
                      <a:pt x="8469" y="12953"/>
                    </a:lnTo>
                    <a:lnTo>
                      <a:pt x="8340" y="12399"/>
                    </a:lnTo>
                    <a:lnTo>
                      <a:pt x="8192" y="11846"/>
                    </a:lnTo>
                    <a:lnTo>
                      <a:pt x="7860" y="10794"/>
                    </a:lnTo>
                    <a:lnTo>
                      <a:pt x="7547" y="9835"/>
                    </a:lnTo>
                    <a:lnTo>
                      <a:pt x="7233" y="8894"/>
                    </a:lnTo>
                    <a:lnTo>
                      <a:pt x="6882" y="7953"/>
                    </a:lnTo>
                    <a:lnTo>
                      <a:pt x="6532" y="7030"/>
                    </a:lnTo>
                    <a:lnTo>
                      <a:pt x="6144" y="6108"/>
                    </a:lnTo>
                    <a:lnTo>
                      <a:pt x="5757" y="5204"/>
                    </a:lnTo>
                    <a:lnTo>
                      <a:pt x="5351" y="4281"/>
                    </a:lnTo>
                    <a:lnTo>
                      <a:pt x="4945" y="3377"/>
                    </a:lnTo>
                    <a:lnTo>
                      <a:pt x="4502" y="2436"/>
                    </a:lnTo>
                    <a:lnTo>
                      <a:pt x="4262" y="1975"/>
                    </a:lnTo>
                    <a:lnTo>
                      <a:pt x="3986" y="1532"/>
                    </a:lnTo>
                    <a:lnTo>
                      <a:pt x="3838" y="1310"/>
                    </a:lnTo>
                    <a:lnTo>
                      <a:pt x="3672" y="1107"/>
                    </a:lnTo>
                    <a:lnTo>
                      <a:pt x="3506" y="905"/>
                    </a:lnTo>
                    <a:lnTo>
                      <a:pt x="3321" y="720"/>
                    </a:lnTo>
                    <a:lnTo>
                      <a:pt x="3118" y="554"/>
                    </a:lnTo>
                    <a:lnTo>
                      <a:pt x="2915" y="406"/>
                    </a:lnTo>
                    <a:lnTo>
                      <a:pt x="2694" y="259"/>
                    </a:lnTo>
                    <a:lnTo>
                      <a:pt x="2454" y="148"/>
                    </a:lnTo>
                    <a:lnTo>
                      <a:pt x="2196" y="74"/>
                    </a:lnTo>
                    <a:lnTo>
                      <a:pt x="1938" y="19"/>
                    </a:lnTo>
                    <a:lnTo>
                      <a:pt x="1679"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942800" y="2426184"/>
                <a:ext cx="513296" cy="142020"/>
              </a:xfrm>
              <a:custGeom>
                <a:rect b="b" l="l" r="r" t="t"/>
                <a:pathLst>
                  <a:path extrusionOk="0" h="4319" w="15610">
                    <a:moveTo>
                      <a:pt x="12934" y="1"/>
                    </a:moveTo>
                    <a:lnTo>
                      <a:pt x="12381" y="19"/>
                    </a:lnTo>
                    <a:lnTo>
                      <a:pt x="11846" y="37"/>
                    </a:lnTo>
                    <a:lnTo>
                      <a:pt x="10757" y="111"/>
                    </a:lnTo>
                    <a:lnTo>
                      <a:pt x="10130" y="185"/>
                    </a:lnTo>
                    <a:lnTo>
                      <a:pt x="9521" y="259"/>
                    </a:lnTo>
                    <a:lnTo>
                      <a:pt x="8303" y="443"/>
                    </a:lnTo>
                    <a:lnTo>
                      <a:pt x="7085" y="665"/>
                    </a:lnTo>
                    <a:lnTo>
                      <a:pt x="5886" y="905"/>
                    </a:lnTo>
                    <a:lnTo>
                      <a:pt x="4668" y="1181"/>
                    </a:lnTo>
                    <a:lnTo>
                      <a:pt x="3469" y="1477"/>
                    </a:lnTo>
                    <a:lnTo>
                      <a:pt x="1070" y="2085"/>
                    </a:lnTo>
                    <a:lnTo>
                      <a:pt x="867" y="2122"/>
                    </a:lnTo>
                    <a:lnTo>
                      <a:pt x="683" y="2196"/>
                    </a:lnTo>
                    <a:lnTo>
                      <a:pt x="498" y="2270"/>
                    </a:lnTo>
                    <a:lnTo>
                      <a:pt x="332" y="2381"/>
                    </a:lnTo>
                    <a:lnTo>
                      <a:pt x="258" y="2473"/>
                    </a:lnTo>
                    <a:lnTo>
                      <a:pt x="166" y="2565"/>
                    </a:lnTo>
                    <a:lnTo>
                      <a:pt x="111" y="2676"/>
                    </a:lnTo>
                    <a:lnTo>
                      <a:pt x="56" y="2805"/>
                    </a:lnTo>
                    <a:lnTo>
                      <a:pt x="19" y="2934"/>
                    </a:lnTo>
                    <a:lnTo>
                      <a:pt x="0" y="3063"/>
                    </a:lnTo>
                    <a:lnTo>
                      <a:pt x="0" y="3193"/>
                    </a:lnTo>
                    <a:lnTo>
                      <a:pt x="0" y="3322"/>
                    </a:lnTo>
                    <a:lnTo>
                      <a:pt x="19" y="3451"/>
                    </a:lnTo>
                    <a:lnTo>
                      <a:pt x="56" y="3580"/>
                    </a:lnTo>
                    <a:lnTo>
                      <a:pt x="111" y="3709"/>
                    </a:lnTo>
                    <a:lnTo>
                      <a:pt x="166" y="3820"/>
                    </a:lnTo>
                    <a:lnTo>
                      <a:pt x="240" y="3912"/>
                    </a:lnTo>
                    <a:lnTo>
                      <a:pt x="332" y="4004"/>
                    </a:lnTo>
                    <a:lnTo>
                      <a:pt x="443" y="4078"/>
                    </a:lnTo>
                    <a:lnTo>
                      <a:pt x="554" y="4134"/>
                    </a:lnTo>
                    <a:lnTo>
                      <a:pt x="683" y="4170"/>
                    </a:lnTo>
                    <a:lnTo>
                      <a:pt x="812" y="4189"/>
                    </a:lnTo>
                    <a:lnTo>
                      <a:pt x="1089" y="4207"/>
                    </a:lnTo>
                    <a:lnTo>
                      <a:pt x="2270" y="4263"/>
                    </a:lnTo>
                    <a:lnTo>
                      <a:pt x="3469" y="4300"/>
                    </a:lnTo>
                    <a:lnTo>
                      <a:pt x="4059" y="4318"/>
                    </a:lnTo>
                    <a:lnTo>
                      <a:pt x="4650" y="4300"/>
                    </a:lnTo>
                    <a:lnTo>
                      <a:pt x="5240" y="4281"/>
                    </a:lnTo>
                    <a:lnTo>
                      <a:pt x="5831" y="4244"/>
                    </a:lnTo>
                    <a:lnTo>
                      <a:pt x="8303" y="3986"/>
                    </a:lnTo>
                    <a:lnTo>
                      <a:pt x="9539" y="3838"/>
                    </a:lnTo>
                    <a:lnTo>
                      <a:pt x="10776" y="3691"/>
                    </a:lnTo>
                    <a:lnTo>
                      <a:pt x="11772" y="3543"/>
                    </a:lnTo>
                    <a:lnTo>
                      <a:pt x="12768" y="3414"/>
                    </a:lnTo>
                    <a:lnTo>
                      <a:pt x="13396" y="3322"/>
                    </a:lnTo>
                    <a:lnTo>
                      <a:pt x="14041" y="3229"/>
                    </a:lnTo>
                    <a:lnTo>
                      <a:pt x="14355" y="3174"/>
                    </a:lnTo>
                    <a:lnTo>
                      <a:pt x="14669" y="3100"/>
                    </a:lnTo>
                    <a:lnTo>
                      <a:pt x="14964" y="2990"/>
                    </a:lnTo>
                    <a:lnTo>
                      <a:pt x="15259" y="2842"/>
                    </a:lnTo>
                    <a:lnTo>
                      <a:pt x="15370" y="2768"/>
                    </a:lnTo>
                    <a:lnTo>
                      <a:pt x="15425" y="2713"/>
                    </a:lnTo>
                    <a:lnTo>
                      <a:pt x="15462" y="2657"/>
                    </a:lnTo>
                    <a:lnTo>
                      <a:pt x="15517" y="2565"/>
                    </a:lnTo>
                    <a:lnTo>
                      <a:pt x="15536" y="2436"/>
                    </a:lnTo>
                    <a:lnTo>
                      <a:pt x="15591" y="2178"/>
                    </a:lnTo>
                    <a:lnTo>
                      <a:pt x="15610" y="1901"/>
                    </a:lnTo>
                    <a:lnTo>
                      <a:pt x="15610" y="1624"/>
                    </a:lnTo>
                    <a:lnTo>
                      <a:pt x="15591" y="1477"/>
                    </a:lnTo>
                    <a:lnTo>
                      <a:pt x="15554" y="1347"/>
                    </a:lnTo>
                    <a:lnTo>
                      <a:pt x="15462" y="1144"/>
                    </a:lnTo>
                    <a:lnTo>
                      <a:pt x="15370" y="960"/>
                    </a:lnTo>
                    <a:lnTo>
                      <a:pt x="15259" y="812"/>
                    </a:lnTo>
                    <a:lnTo>
                      <a:pt x="15130" y="665"/>
                    </a:lnTo>
                    <a:lnTo>
                      <a:pt x="14982" y="536"/>
                    </a:lnTo>
                    <a:lnTo>
                      <a:pt x="14835" y="425"/>
                    </a:lnTo>
                    <a:lnTo>
                      <a:pt x="14669" y="314"/>
                    </a:lnTo>
                    <a:lnTo>
                      <a:pt x="14484" y="240"/>
                    </a:lnTo>
                    <a:lnTo>
                      <a:pt x="14318" y="167"/>
                    </a:lnTo>
                    <a:lnTo>
                      <a:pt x="14115" y="111"/>
                    </a:lnTo>
                    <a:lnTo>
                      <a:pt x="13931" y="74"/>
                    </a:lnTo>
                    <a:lnTo>
                      <a:pt x="13728" y="37"/>
                    </a:lnTo>
                    <a:lnTo>
                      <a:pt x="13340"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6527774" y="2614281"/>
                <a:ext cx="451444" cy="95293"/>
              </a:xfrm>
              <a:custGeom>
                <a:rect b="b" l="l" r="r" t="t"/>
                <a:pathLst>
                  <a:path extrusionOk="0" h="2898" w="13729">
                    <a:moveTo>
                      <a:pt x="13581" y="0"/>
                    </a:moveTo>
                    <a:lnTo>
                      <a:pt x="1" y="1310"/>
                    </a:lnTo>
                    <a:lnTo>
                      <a:pt x="148" y="2897"/>
                    </a:lnTo>
                    <a:lnTo>
                      <a:pt x="13728" y="1587"/>
                    </a:lnTo>
                    <a:lnTo>
                      <a:pt x="135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356679" y="2275114"/>
                <a:ext cx="222713" cy="434444"/>
              </a:xfrm>
              <a:custGeom>
                <a:rect b="b" l="l" r="r" t="t"/>
                <a:pathLst>
                  <a:path extrusionOk="0" h="13212" w="6773">
                    <a:moveTo>
                      <a:pt x="1495" y="0"/>
                    </a:moveTo>
                    <a:lnTo>
                      <a:pt x="1" y="628"/>
                    </a:lnTo>
                    <a:lnTo>
                      <a:pt x="5278" y="13211"/>
                    </a:lnTo>
                    <a:lnTo>
                      <a:pt x="6772" y="12584"/>
                    </a:lnTo>
                    <a:lnTo>
                      <a:pt x="14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763189" y="2481396"/>
                <a:ext cx="239681" cy="142020"/>
              </a:xfrm>
              <a:custGeom>
                <a:rect b="b" l="l" r="r" t="t"/>
                <a:pathLst>
                  <a:path extrusionOk="0" h="4319" w="7289">
                    <a:moveTo>
                      <a:pt x="4632" y="1"/>
                    </a:moveTo>
                    <a:lnTo>
                      <a:pt x="4410" y="19"/>
                    </a:lnTo>
                    <a:lnTo>
                      <a:pt x="4189" y="37"/>
                    </a:lnTo>
                    <a:lnTo>
                      <a:pt x="3968" y="74"/>
                    </a:lnTo>
                    <a:lnTo>
                      <a:pt x="3543" y="148"/>
                    </a:lnTo>
                    <a:lnTo>
                      <a:pt x="1827" y="517"/>
                    </a:lnTo>
                    <a:lnTo>
                      <a:pt x="1477" y="591"/>
                    </a:lnTo>
                    <a:lnTo>
                      <a:pt x="1292" y="646"/>
                    </a:lnTo>
                    <a:lnTo>
                      <a:pt x="1108" y="720"/>
                    </a:lnTo>
                    <a:lnTo>
                      <a:pt x="905" y="831"/>
                    </a:lnTo>
                    <a:lnTo>
                      <a:pt x="702" y="960"/>
                    </a:lnTo>
                    <a:lnTo>
                      <a:pt x="610" y="1034"/>
                    </a:lnTo>
                    <a:lnTo>
                      <a:pt x="536" y="1126"/>
                    </a:lnTo>
                    <a:lnTo>
                      <a:pt x="462" y="1218"/>
                    </a:lnTo>
                    <a:lnTo>
                      <a:pt x="407" y="1311"/>
                    </a:lnTo>
                    <a:lnTo>
                      <a:pt x="333" y="1514"/>
                    </a:lnTo>
                    <a:lnTo>
                      <a:pt x="277" y="1735"/>
                    </a:lnTo>
                    <a:lnTo>
                      <a:pt x="241" y="1956"/>
                    </a:lnTo>
                    <a:lnTo>
                      <a:pt x="204" y="2178"/>
                    </a:lnTo>
                    <a:lnTo>
                      <a:pt x="19" y="3562"/>
                    </a:lnTo>
                    <a:lnTo>
                      <a:pt x="1" y="3728"/>
                    </a:lnTo>
                    <a:lnTo>
                      <a:pt x="1" y="3894"/>
                    </a:lnTo>
                    <a:lnTo>
                      <a:pt x="1" y="3986"/>
                    </a:lnTo>
                    <a:lnTo>
                      <a:pt x="38" y="4060"/>
                    </a:lnTo>
                    <a:lnTo>
                      <a:pt x="56" y="4115"/>
                    </a:lnTo>
                    <a:lnTo>
                      <a:pt x="111" y="4189"/>
                    </a:lnTo>
                    <a:lnTo>
                      <a:pt x="185" y="4244"/>
                    </a:lnTo>
                    <a:lnTo>
                      <a:pt x="259" y="4300"/>
                    </a:lnTo>
                    <a:lnTo>
                      <a:pt x="333" y="4318"/>
                    </a:lnTo>
                    <a:lnTo>
                      <a:pt x="388" y="4318"/>
                    </a:lnTo>
                    <a:lnTo>
                      <a:pt x="462" y="4300"/>
                    </a:lnTo>
                    <a:lnTo>
                      <a:pt x="517" y="4281"/>
                    </a:lnTo>
                    <a:lnTo>
                      <a:pt x="628" y="4189"/>
                    </a:lnTo>
                    <a:lnTo>
                      <a:pt x="720" y="4060"/>
                    </a:lnTo>
                    <a:lnTo>
                      <a:pt x="794" y="3912"/>
                    </a:lnTo>
                    <a:lnTo>
                      <a:pt x="849" y="3765"/>
                    </a:lnTo>
                    <a:lnTo>
                      <a:pt x="886" y="3635"/>
                    </a:lnTo>
                    <a:lnTo>
                      <a:pt x="1163" y="2288"/>
                    </a:lnTo>
                    <a:lnTo>
                      <a:pt x="1606" y="2547"/>
                    </a:lnTo>
                    <a:lnTo>
                      <a:pt x="2067" y="2787"/>
                    </a:lnTo>
                    <a:lnTo>
                      <a:pt x="2528" y="3008"/>
                    </a:lnTo>
                    <a:lnTo>
                      <a:pt x="2768" y="3100"/>
                    </a:lnTo>
                    <a:lnTo>
                      <a:pt x="3008" y="3174"/>
                    </a:lnTo>
                    <a:lnTo>
                      <a:pt x="3248" y="3248"/>
                    </a:lnTo>
                    <a:lnTo>
                      <a:pt x="3506" y="3303"/>
                    </a:lnTo>
                    <a:lnTo>
                      <a:pt x="3746" y="3359"/>
                    </a:lnTo>
                    <a:lnTo>
                      <a:pt x="3986" y="3377"/>
                    </a:lnTo>
                    <a:lnTo>
                      <a:pt x="4484" y="3377"/>
                    </a:lnTo>
                    <a:lnTo>
                      <a:pt x="4724" y="3340"/>
                    </a:lnTo>
                    <a:lnTo>
                      <a:pt x="4982" y="3285"/>
                    </a:lnTo>
                    <a:lnTo>
                      <a:pt x="5185" y="3229"/>
                    </a:lnTo>
                    <a:lnTo>
                      <a:pt x="5388" y="3137"/>
                    </a:lnTo>
                    <a:lnTo>
                      <a:pt x="5776" y="2971"/>
                    </a:lnTo>
                    <a:lnTo>
                      <a:pt x="6053" y="2842"/>
                    </a:lnTo>
                    <a:lnTo>
                      <a:pt x="6329" y="2713"/>
                    </a:lnTo>
                    <a:lnTo>
                      <a:pt x="6588" y="2547"/>
                    </a:lnTo>
                    <a:lnTo>
                      <a:pt x="6717" y="2455"/>
                    </a:lnTo>
                    <a:lnTo>
                      <a:pt x="6828" y="2362"/>
                    </a:lnTo>
                    <a:lnTo>
                      <a:pt x="6938" y="2252"/>
                    </a:lnTo>
                    <a:lnTo>
                      <a:pt x="7030" y="2141"/>
                    </a:lnTo>
                    <a:lnTo>
                      <a:pt x="7104" y="2012"/>
                    </a:lnTo>
                    <a:lnTo>
                      <a:pt x="7178" y="1864"/>
                    </a:lnTo>
                    <a:lnTo>
                      <a:pt x="7233" y="1735"/>
                    </a:lnTo>
                    <a:lnTo>
                      <a:pt x="7270" y="1587"/>
                    </a:lnTo>
                    <a:lnTo>
                      <a:pt x="7289" y="1440"/>
                    </a:lnTo>
                    <a:lnTo>
                      <a:pt x="7270" y="1292"/>
                    </a:lnTo>
                    <a:lnTo>
                      <a:pt x="6034" y="499"/>
                    </a:lnTo>
                    <a:lnTo>
                      <a:pt x="5665" y="277"/>
                    </a:lnTo>
                    <a:lnTo>
                      <a:pt x="5481" y="185"/>
                    </a:lnTo>
                    <a:lnTo>
                      <a:pt x="5278" y="93"/>
                    </a:lnTo>
                    <a:lnTo>
                      <a:pt x="5056" y="37"/>
                    </a:lnTo>
                    <a:lnTo>
                      <a:pt x="4853" y="19"/>
                    </a:lnTo>
                    <a:lnTo>
                      <a:pt x="4632"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7183050" y="1949297"/>
                <a:ext cx="254872" cy="293674"/>
              </a:xfrm>
              <a:custGeom>
                <a:rect b="b" l="l" r="r" t="t"/>
                <a:pathLst>
                  <a:path extrusionOk="0" h="8931" w="7751">
                    <a:moveTo>
                      <a:pt x="2344" y="0"/>
                    </a:moveTo>
                    <a:lnTo>
                      <a:pt x="2160" y="19"/>
                    </a:lnTo>
                    <a:lnTo>
                      <a:pt x="1975" y="37"/>
                    </a:lnTo>
                    <a:lnTo>
                      <a:pt x="1790" y="92"/>
                    </a:lnTo>
                    <a:lnTo>
                      <a:pt x="1606" y="148"/>
                    </a:lnTo>
                    <a:lnTo>
                      <a:pt x="1385" y="258"/>
                    </a:lnTo>
                    <a:lnTo>
                      <a:pt x="1182" y="388"/>
                    </a:lnTo>
                    <a:lnTo>
                      <a:pt x="979" y="554"/>
                    </a:lnTo>
                    <a:lnTo>
                      <a:pt x="794" y="738"/>
                    </a:lnTo>
                    <a:lnTo>
                      <a:pt x="647" y="923"/>
                    </a:lnTo>
                    <a:lnTo>
                      <a:pt x="499" y="1144"/>
                    </a:lnTo>
                    <a:lnTo>
                      <a:pt x="370" y="1365"/>
                    </a:lnTo>
                    <a:lnTo>
                      <a:pt x="278" y="1605"/>
                    </a:lnTo>
                    <a:lnTo>
                      <a:pt x="204" y="1808"/>
                    </a:lnTo>
                    <a:lnTo>
                      <a:pt x="148" y="2030"/>
                    </a:lnTo>
                    <a:lnTo>
                      <a:pt x="56" y="2454"/>
                    </a:lnTo>
                    <a:lnTo>
                      <a:pt x="19" y="2897"/>
                    </a:lnTo>
                    <a:lnTo>
                      <a:pt x="1" y="3358"/>
                    </a:lnTo>
                    <a:lnTo>
                      <a:pt x="38" y="3801"/>
                    </a:lnTo>
                    <a:lnTo>
                      <a:pt x="93" y="4244"/>
                    </a:lnTo>
                    <a:lnTo>
                      <a:pt x="185" y="4687"/>
                    </a:lnTo>
                    <a:lnTo>
                      <a:pt x="296" y="5093"/>
                    </a:lnTo>
                    <a:lnTo>
                      <a:pt x="591" y="6070"/>
                    </a:lnTo>
                    <a:lnTo>
                      <a:pt x="868" y="7067"/>
                    </a:lnTo>
                    <a:lnTo>
                      <a:pt x="1034" y="7547"/>
                    </a:lnTo>
                    <a:lnTo>
                      <a:pt x="1219" y="8026"/>
                    </a:lnTo>
                    <a:lnTo>
                      <a:pt x="1421" y="8488"/>
                    </a:lnTo>
                    <a:lnTo>
                      <a:pt x="1661" y="8930"/>
                    </a:lnTo>
                    <a:lnTo>
                      <a:pt x="2805" y="8506"/>
                    </a:lnTo>
                    <a:lnTo>
                      <a:pt x="4853" y="7786"/>
                    </a:lnTo>
                    <a:lnTo>
                      <a:pt x="5905" y="7436"/>
                    </a:lnTo>
                    <a:lnTo>
                      <a:pt x="6828" y="7141"/>
                    </a:lnTo>
                    <a:lnTo>
                      <a:pt x="7178" y="7048"/>
                    </a:lnTo>
                    <a:lnTo>
                      <a:pt x="7473" y="6975"/>
                    </a:lnTo>
                    <a:lnTo>
                      <a:pt x="7676" y="6956"/>
                    </a:lnTo>
                    <a:lnTo>
                      <a:pt x="7732" y="6956"/>
                    </a:lnTo>
                    <a:lnTo>
                      <a:pt x="7750" y="6975"/>
                    </a:lnTo>
                    <a:lnTo>
                      <a:pt x="6090" y="3450"/>
                    </a:lnTo>
                    <a:lnTo>
                      <a:pt x="5739" y="2749"/>
                    </a:lnTo>
                    <a:lnTo>
                      <a:pt x="5573" y="2399"/>
                    </a:lnTo>
                    <a:lnTo>
                      <a:pt x="5370" y="2067"/>
                    </a:lnTo>
                    <a:lnTo>
                      <a:pt x="5167" y="1753"/>
                    </a:lnTo>
                    <a:lnTo>
                      <a:pt x="4946" y="1439"/>
                    </a:lnTo>
                    <a:lnTo>
                      <a:pt x="4706" y="1144"/>
                    </a:lnTo>
                    <a:lnTo>
                      <a:pt x="4429" y="867"/>
                    </a:lnTo>
                    <a:lnTo>
                      <a:pt x="4134" y="627"/>
                    </a:lnTo>
                    <a:lnTo>
                      <a:pt x="3986" y="517"/>
                    </a:lnTo>
                    <a:lnTo>
                      <a:pt x="3820" y="406"/>
                    </a:lnTo>
                    <a:lnTo>
                      <a:pt x="3636" y="314"/>
                    </a:lnTo>
                    <a:lnTo>
                      <a:pt x="3470" y="240"/>
                    </a:lnTo>
                    <a:lnTo>
                      <a:pt x="3285" y="166"/>
                    </a:lnTo>
                    <a:lnTo>
                      <a:pt x="3101" y="111"/>
                    </a:lnTo>
                    <a:lnTo>
                      <a:pt x="2916" y="55"/>
                    </a:lnTo>
                    <a:lnTo>
                      <a:pt x="2731" y="19"/>
                    </a:lnTo>
                    <a:lnTo>
                      <a:pt x="25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7015605" y="1768467"/>
                <a:ext cx="74051" cy="71618"/>
              </a:xfrm>
              <a:custGeom>
                <a:rect b="b" l="l" r="r" t="t"/>
                <a:pathLst>
                  <a:path extrusionOk="0" h="2178" w="2252">
                    <a:moveTo>
                      <a:pt x="2122" y="1"/>
                    </a:moveTo>
                    <a:lnTo>
                      <a:pt x="1218" y="425"/>
                    </a:lnTo>
                    <a:lnTo>
                      <a:pt x="757" y="628"/>
                    </a:lnTo>
                    <a:lnTo>
                      <a:pt x="517" y="720"/>
                    </a:lnTo>
                    <a:lnTo>
                      <a:pt x="259" y="794"/>
                    </a:lnTo>
                    <a:lnTo>
                      <a:pt x="0" y="849"/>
                    </a:lnTo>
                    <a:lnTo>
                      <a:pt x="222" y="1145"/>
                    </a:lnTo>
                    <a:lnTo>
                      <a:pt x="462" y="1440"/>
                    </a:lnTo>
                    <a:lnTo>
                      <a:pt x="720" y="1717"/>
                    </a:lnTo>
                    <a:lnTo>
                      <a:pt x="978" y="1975"/>
                    </a:lnTo>
                    <a:lnTo>
                      <a:pt x="1218" y="2178"/>
                    </a:lnTo>
                    <a:lnTo>
                      <a:pt x="1458" y="2030"/>
                    </a:lnTo>
                    <a:lnTo>
                      <a:pt x="1698" y="1846"/>
                    </a:lnTo>
                    <a:lnTo>
                      <a:pt x="1882" y="1643"/>
                    </a:lnTo>
                    <a:lnTo>
                      <a:pt x="1975" y="1514"/>
                    </a:lnTo>
                    <a:lnTo>
                      <a:pt x="2048" y="1403"/>
                    </a:lnTo>
                    <a:lnTo>
                      <a:pt x="2122" y="1219"/>
                    </a:lnTo>
                    <a:lnTo>
                      <a:pt x="2196" y="1034"/>
                    </a:lnTo>
                    <a:lnTo>
                      <a:pt x="2233" y="849"/>
                    </a:lnTo>
                    <a:lnTo>
                      <a:pt x="2251" y="647"/>
                    </a:lnTo>
                    <a:lnTo>
                      <a:pt x="2214" y="296"/>
                    </a:lnTo>
                    <a:lnTo>
                      <a:pt x="2177" y="75"/>
                    </a:lnTo>
                    <a:lnTo>
                      <a:pt x="2141" y="19"/>
                    </a:lnTo>
                    <a:lnTo>
                      <a:pt x="2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6993770" y="1652583"/>
                <a:ext cx="33376" cy="56459"/>
              </a:xfrm>
              <a:custGeom>
                <a:rect b="b" l="l" r="r" t="t"/>
                <a:pathLst>
                  <a:path extrusionOk="0" h="1717" w="1015">
                    <a:moveTo>
                      <a:pt x="369" y="1"/>
                    </a:moveTo>
                    <a:lnTo>
                      <a:pt x="277" y="19"/>
                    </a:lnTo>
                    <a:lnTo>
                      <a:pt x="203" y="56"/>
                    </a:lnTo>
                    <a:lnTo>
                      <a:pt x="129" y="130"/>
                    </a:lnTo>
                    <a:lnTo>
                      <a:pt x="74" y="222"/>
                    </a:lnTo>
                    <a:lnTo>
                      <a:pt x="37" y="351"/>
                    </a:lnTo>
                    <a:lnTo>
                      <a:pt x="0" y="480"/>
                    </a:lnTo>
                    <a:lnTo>
                      <a:pt x="0" y="646"/>
                    </a:lnTo>
                    <a:lnTo>
                      <a:pt x="18" y="812"/>
                    </a:lnTo>
                    <a:lnTo>
                      <a:pt x="55" y="979"/>
                    </a:lnTo>
                    <a:lnTo>
                      <a:pt x="111" y="1163"/>
                    </a:lnTo>
                    <a:lnTo>
                      <a:pt x="185" y="1311"/>
                    </a:lnTo>
                    <a:lnTo>
                      <a:pt x="258" y="1440"/>
                    </a:lnTo>
                    <a:lnTo>
                      <a:pt x="351" y="1551"/>
                    </a:lnTo>
                    <a:lnTo>
                      <a:pt x="443" y="1643"/>
                    </a:lnTo>
                    <a:lnTo>
                      <a:pt x="554" y="1698"/>
                    </a:lnTo>
                    <a:lnTo>
                      <a:pt x="646" y="1717"/>
                    </a:lnTo>
                    <a:lnTo>
                      <a:pt x="738" y="1717"/>
                    </a:lnTo>
                    <a:lnTo>
                      <a:pt x="830" y="1680"/>
                    </a:lnTo>
                    <a:lnTo>
                      <a:pt x="904" y="1606"/>
                    </a:lnTo>
                    <a:lnTo>
                      <a:pt x="959" y="1495"/>
                    </a:lnTo>
                    <a:lnTo>
                      <a:pt x="996" y="1384"/>
                    </a:lnTo>
                    <a:lnTo>
                      <a:pt x="1015" y="1237"/>
                    </a:lnTo>
                    <a:lnTo>
                      <a:pt x="1015" y="1089"/>
                    </a:lnTo>
                    <a:lnTo>
                      <a:pt x="996" y="905"/>
                    </a:lnTo>
                    <a:lnTo>
                      <a:pt x="959" y="739"/>
                    </a:lnTo>
                    <a:lnTo>
                      <a:pt x="904" y="573"/>
                    </a:lnTo>
                    <a:lnTo>
                      <a:pt x="830" y="425"/>
                    </a:lnTo>
                    <a:lnTo>
                      <a:pt x="757" y="277"/>
                    </a:lnTo>
                    <a:lnTo>
                      <a:pt x="664" y="167"/>
                    </a:lnTo>
                    <a:lnTo>
                      <a:pt x="572" y="93"/>
                    </a:lnTo>
                    <a:lnTo>
                      <a:pt x="480" y="38"/>
                    </a:lnTo>
                    <a:lnTo>
                      <a:pt x="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6964010" y="1605263"/>
                <a:ext cx="90460" cy="37026"/>
              </a:xfrm>
              <a:custGeom>
                <a:rect b="b" l="l" r="r" t="t"/>
                <a:pathLst>
                  <a:path extrusionOk="0" h="1126" w="2751">
                    <a:moveTo>
                      <a:pt x="942" y="0"/>
                    </a:moveTo>
                    <a:lnTo>
                      <a:pt x="776" y="37"/>
                    </a:lnTo>
                    <a:lnTo>
                      <a:pt x="628" y="74"/>
                    </a:lnTo>
                    <a:lnTo>
                      <a:pt x="462" y="130"/>
                    </a:lnTo>
                    <a:lnTo>
                      <a:pt x="315" y="203"/>
                    </a:lnTo>
                    <a:lnTo>
                      <a:pt x="167" y="296"/>
                    </a:lnTo>
                    <a:lnTo>
                      <a:pt x="93" y="333"/>
                    </a:lnTo>
                    <a:lnTo>
                      <a:pt x="56" y="388"/>
                    </a:lnTo>
                    <a:lnTo>
                      <a:pt x="19" y="462"/>
                    </a:lnTo>
                    <a:lnTo>
                      <a:pt x="1" y="517"/>
                    </a:lnTo>
                    <a:lnTo>
                      <a:pt x="1" y="572"/>
                    </a:lnTo>
                    <a:lnTo>
                      <a:pt x="19" y="646"/>
                    </a:lnTo>
                    <a:lnTo>
                      <a:pt x="56" y="757"/>
                    </a:lnTo>
                    <a:lnTo>
                      <a:pt x="130" y="849"/>
                    </a:lnTo>
                    <a:lnTo>
                      <a:pt x="185" y="886"/>
                    </a:lnTo>
                    <a:lnTo>
                      <a:pt x="241" y="923"/>
                    </a:lnTo>
                    <a:lnTo>
                      <a:pt x="370" y="923"/>
                    </a:lnTo>
                    <a:lnTo>
                      <a:pt x="425" y="905"/>
                    </a:lnTo>
                    <a:lnTo>
                      <a:pt x="499" y="868"/>
                    </a:lnTo>
                    <a:lnTo>
                      <a:pt x="702" y="757"/>
                    </a:lnTo>
                    <a:lnTo>
                      <a:pt x="905" y="702"/>
                    </a:lnTo>
                    <a:lnTo>
                      <a:pt x="1126" y="665"/>
                    </a:lnTo>
                    <a:lnTo>
                      <a:pt x="1348" y="683"/>
                    </a:lnTo>
                    <a:lnTo>
                      <a:pt x="1569" y="720"/>
                    </a:lnTo>
                    <a:lnTo>
                      <a:pt x="1791" y="794"/>
                    </a:lnTo>
                    <a:lnTo>
                      <a:pt x="1975" y="905"/>
                    </a:lnTo>
                    <a:lnTo>
                      <a:pt x="2160" y="1034"/>
                    </a:lnTo>
                    <a:lnTo>
                      <a:pt x="2234" y="1071"/>
                    </a:lnTo>
                    <a:lnTo>
                      <a:pt x="2289" y="1108"/>
                    </a:lnTo>
                    <a:lnTo>
                      <a:pt x="2363" y="1126"/>
                    </a:lnTo>
                    <a:lnTo>
                      <a:pt x="2418" y="1126"/>
                    </a:lnTo>
                    <a:lnTo>
                      <a:pt x="2492" y="1108"/>
                    </a:lnTo>
                    <a:lnTo>
                      <a:pt x="2547" y="1089"/>
                    </a:lnTo>
                    <a:lnTo>
                      <a:pt x="2639" y="1015"/>
                    </a:lnTo>
                    <a:lnTo>
                      <a:pt x="2713" y="905"/>
                    </a:lnTo>
                    <a:lnTo>
                      <a:pt x="2732" y="849"/>
                    </a:lnTo>
                    <a:lnTo>
                      <a:pt x="2750" y="794"/>
                    </a:lnTo>
                    <a:lnTo>
                      <a:pt x="2750" y="738"/>
                    </a:lnTo>
                    <a:lnTo>
                      <a:pt x="2732" y="665"/>
                    </a:lnTo>
                    <a:lnTo>
                      <a:pt x="2695" y="609"/>
                    </a:lnTo>
                    <a:lnTo>
                      <a:pt x="2639" y="554"/>
                    </a:lnTo>
                    <a:lnTo>
                      <a:pt x="2510" y="462"/>
                    </a:lnTo>
                    <a:lnTo>
                      <a:pt x="2363" y="351"/>
                    </a:lnTo>
                    <a:lnTo>
                      <a:pt x="2234" y="277"/>
                    </a:lnTo>
                    <a:lnTo>
                      <a:pt x="2067" y="203"/>
                    </a:lnTo>
                    <a:lnTo>
                      <a:pt x="1920" y="130"/>
                    </a:lnTo>
                    <a:lnTo>
                      <a:pt x="1754" y="74"/>
                    </a:lnTo>
                    <a:lnTo>
                      <a:pt x="1606" y="37"/>
                    </a:lnTo>
                    <a:lnTo>
                      <a:pt x="1440" y="19"/>
                    </a:lnTo>
                    <a:lnTo>
                      <a:pt x="12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p:nvPr/>
          </p:nvSpPr>
          <p:spPr>
            <a:xfrm>
              <a:off x="6437175" y="2429338"/>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5"/>
          <p:cNvSpPr txBox="1"/>
          <p:nvPr/>
        </p:nvSpPr>
        <p:spPr>
          <a:xfrm>
            <a:off x="501600" y="1332850"/>
            <a:ext cx="456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latin typeface="Montserrat"/>
                <a:ea typeface="Montserrat"/>
                <a:cs typeface="Montserrat"/>
                <a:sym typeface="Montserrat"/>
              </a:rPr>
              <a:t>The goal of the project is to find the majors that have the best salaries. Should you do Engineering or Math or Economics or maybe Graphic Design? Choosing a college major is a big task. Students must choose a course of study that will challenge and fascinate them while balancing the harsh realities of the labor market and career prospects. A high starting income is essential for a stable middle-class future, and with rising student loan obligations, picking a major that pays well right away becomes even more appealing.</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Background</a:t>
            </a:r>
            <a:endParaRPr/>
          </a:p>
        </p:txBody>
      </p:sp>
      <p:grpSp>
        <p:nvGrpSpPr>
          <p:cNvPr id="182" name="Google Shape;182;p16"/>
          <p:cNvGrpSpPr/>
          <p:nvPr/>
        </p:nvGrpSpPr>
        <p:grpSpPr>
          <a:xfrm>
            <a:off x="457203" y="920813"/>
            <a:ext cx="1631400" cy="1866350"/>
            <a:chOff x="457203" y="920813"/>
            <a:chExt cx="1631400" cy="1866350"/>
          </a:xfrm>
        </p:grpSpPr>
        <p:sp>
          <p:nvSpPr>
            <p:cNvPr id="183" name="Google Shape;183;p16"/>
            <p:cNvSpPr txBox="1"/>
            <p:nvPr/>
          </p:nvSpPr>
          <p:spPr>
            <a:xfrm>
              <a:off x="534575" y="920813"/>
              <a:ext cx="14766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184" name="Google Shape;184;p16"/>
            <p:cNvSpPr txBox="1"/>
            <p:nvPr/>
          </p:nvSpPr>
          <p:spPr>
            <a:xfrm>
              <a:off x="457203" y="1539688"/>
              <a:ext cx="16314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85" name="Google Shape;185;p16"/>
            <p:cNvSpPr/>
            <p:nvPr/>
          </p:nvSpPr>
          <p:spPr>
            <a:xfrm>
              <a:off x="968375" y="2178163"/>
              <a:ext cx="609000" cy="60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a:solidFill>
                  <a:schemeClr val="lt1"/>
                </a:solidFill>
              </a:endParaRPr>
            </a:p>
          </p:txBody>
        </p:sp>
      </p:grpSp>
      <p:grpSp>
        <p:nvGrpSpPr>
          <p:cNvPr id="186" name="Google Shape;186;p16"/>
          <p:cNvGrpSpPr/>
          <p:nvPr/>
        </p:nvGrpSpPr>
        <p:grpSpPr>
          <a:xfrm>
            <a:off x="543712" y="1382863"/>
            <a:ext cx="3194455" cy="1404300"/>
            <a:chOff x="543712" y="1382863"/>
            <a:chExt cx="3194455" cy="1404300"/>
          </a:xfrm>
        </p:grpSpPr>
        <p:sp>
          <p:nvSpPr>
            <p:cNvPr id="187" name="Google Shape;187;p16"/>
            <p:cNvSpPr txBox="1"/>
            <p:nvPr/>
          </p:nvSpPr>
          <p:spPr>
            <a:xfrm>
              <a:off x="543712" y="1382863"/>
              <a:ext cx="14766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Major</a:t>
              </a:r>
              <a:endParaRPr b="1" sz="1800">
                <a:solidFill>
                  <a:schemeClr val="dk1"/>
                </a:solidFill>
                <a:latin typeface="Fira Sans Extra Condensed"/>
                <a:ea typeface="Fira Sans Extra Condensed"/>
                <a:cs typeface="Fira Sans Extra Condensed"/>
                <a:sym typeface="Fira Sans Extra Condensed"/>
              </a:endParaRPr>
            </a:p>
          </p:txBody>
        </p:sp>
        <p:sp>
          <p:nvSpPr>
            <p:cNvPr id="188" name="Google Shape;188;p16"/>
            <p:cNvSpPr txBox="1"/>
            <p:nvPr/>
          </p:nvSpPr>
          <p:spPr>
            <a:xfrm>
              <a:off x="2106768" y="1539688"/>
              <a:ext cx="16314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89" name="Google Shape;189;p16"/>
            <p:cNvSpPr/>
            <p:nvPr/>
          </p:nvSpPr>
          <p:spPr>
            <a:xfrm>
              <a:off x="2617975" y="2178163"/>
              <a:ext cx="609000" cy="609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a:solidFill>
                  <a:schemeClr val="lt1"/>
                </a:solidFill>
              </a:endParaRPr>
            </a:p>
          </p:txBody>
        </p:sp>
      </p:grpSp>
      <p:grpSp>
        <p:nvGrpSpPr>
          <p:cNvPr id="190" name="Google Shape;190;p16"/>
          <p:cNvGrpSpPr/>
          <p:nvPr/>
        </p:nvGrpSpPr>
        <p:grpSpPr>
          <a:xfrm>
            <a:off x="2218325" y="1317925"/>
            <a:ext cx="3169407" cy="1469238"/>
            <a:chOff x="2218325" y="1317925"/>
            <a:chExt cx="3169407" cy="1469238"/>
          </a:xfrm>
        </p:grpSpPr>
        <p:sp>
          <p:nvSpPr>
            <p:cNvPr id="191" name="Google Shape;191;p16"/>
            <p:cNvSpPr txBox="1"/>
            <p:nvPr/>
          </p:nvSpPr>
          <p:spPr>
            <a:xfrm>
              <a:off x="2218325" y="1317925"/>
              <a:ext cx="14766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Starting Median Salary</a:t>
              </a:r>
              <a:endParaRPr b="1" sz="1800">
                <a:solidFill>
                  <a:schemeClr val="dk1"/>
                </a:solidFill>
                <a:latin typeface="Fira Sans Extra Condensed"/>
                <a:ea typeface="Fira Sans Extra Condensed"/>
                <a:cs typeface="Fira Sans Extra Condensed"/>
                <a:sym typeface="Fira Sans Extra Condensed"/>
              </a:endParaRPr>
            </a:p>
          </p:txBody>
        </p:sp>
        <p:sp>
          <p:nvSpPr>
            <p:cNvPr id="192" name="Google Shape;192;p16"/>
            <p:cNvSpPr txBox="1"/>
            <p:nvPr/>
          </p:nvSpPr>
          <p:spPr>
            <a:xfrm>
              <a:off x="3756332" y="1539688"/>
              <a:ext cx="16314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93" name="Google Shape;193;p16"/>
            <p:cNvSpPr/>
            <p:nvPr/>
          </p:nvSpPr>
          <p:spPr>
            <a:xfrm>
              <a:off x="4267575" y="2178163"/>
              <a:ext cx="609000" cy="60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a:solidFill>
                  <a:schemeClr val="lt1"/>
                </a:solidFill>
              </a:endParaRPr>
            </a:p>
          </p:txBody>
        </p:sp>
      </p:grpSp>
      <p:grpSp>
        <p:nvGrpSpPr>
          <p:cNvPr id="194" name="Google Shape;194;p16"/>
          <p:cNvGrpSpPr/>
          <p:nvPr/>
        </p:nvGrpSpPr>
        <p:grpSpPr>
          <a:xfrm>
            <a:off x="3824650" y="1317913"/>
            <a:ext cx="3212688" cy="1469250"/>
            <a:chOff x="3824650" y="1317913"/>
            <a:chExt cx="3212688" cy="1469250"/>
          </a:xfrm>
        </p:grpSpPr>
        <p:sp>
          <p:nvSpPr>
            <p:cNvPr id="195" name="Google Shape;195;p16"/>
            <p:cNvSpPr txBox="1"/>
            <p:nvPr/>
          </p:nvSpPr>
          <p:spPr>
            <a:xfrm>
              <a:off x="3824650" y="1317913"/>
              <a:ext cx="14766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Mid Career Salary</a:t>
              </a:r>
              <a:endParaRPr b="1" sz="1800">
                <a:solidFill>
                  <a:schemeClr val="dk1"/>
                </a:solidFill>
                <a:latin typeface="Fira Sans Extra Condensed"/>
                <a:ea typeface="Fira Sans Extra Condensed"/>
                <a:cs typeface="Fira Sans Extra Condensed"/>
                <a:sym typeface="Fira Sans Extra Condensed"/>
              </a:endParaRPr>
            </a:p>
          </p:txBody>
        </p:sp>
        <p:sp>
          <p:nvSpPr>
            <p:cNvPr id="196" name="Google Shape;196;p16"/>
            <p:cNvSpPr txBox="1"/>
            <p:nvPr/>
          </p:nvSpPr>
          <p:spPr>
            <a:xfrm>
              <a:off x="5405938" y="1539688"/>
              <a:ext cx="16314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97" name="Google Shape;197;p16"/>
            <p:cNvSpPr/>
            <p:nvPr/>
          </p:nvSpPr>
          <p:spPr>
            <a:xfrm>
              <a:off x="5917175" y="2178163"/>
              <a:ext cx="609000" cy="609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a:solidFill>
                  <a:schemeClr val="lt1"/>
                </a:solidFill>
              </a:endParaRPr>
            </a:p>
          </p:txBody>
        </p:sp>
      </p:grpSp>
      <p:grpSp>
        <p:nvGrpSpPr>
          <p:cNvPr id="198" name="Google Shape;198;p16"/>
          <p:cNvGrpSpPr/>
          <p:nvPr/>
        </p:nvGrpSpPr>
        <p:grpSpPr>
          <a:xfrm>
            <a:off x="7055503" y="1176013"/>
            <a:ext cx="1631400" cy="1611150"/>
            <a:chOff x="7055503" y="1176013"/>
            <a:chExt cx="1631400" cy="1611150"/>
          </a:xfrm>
        </p:grpSpPr>
        <p:sp>
          <p:nvSpPr>
            <p:cNvPr id="199" name="Google Shape;199;p16"/>
            <p:cNvSpPr txBox="1"/>
            <p:nvPr/>
          </p:nvSpPr>
          <p:spPr>
            <a:xfrm>
              <a:off x="7123825" y="1176013"/>
              <a:ext cx="14766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Career Percent Growth </a:t>
              </a:r>
              <a:endParaRPr b="1" sz="1800">
                <a:solidFill>
                  <a:schemeClr val="dk1"/>
                </a:solidFill>
                <a:latin typeface="Fira Sans Extra Condensed"/>
                <a:ea typeface="Fira Sans Extra Condensed"/>
                <a:cs typeface="Fira Sans Extra Condensed"/>
                <a:sym typeface="Fira Sans Extra Condensed"/>
              </a:endParaRPr>
            </a:p>
          </p:txBody>
        </p:sp>
        <p:sp>
          <p:nvSpPr>
            <p:cNvPr id="200" name="Google Shape;200;p16"/>
            <p:cNvSpPr txBox="1"/>
            <p:nvPr/>
          </p:nvSpPr>
          <p:spPr>
            <a:xfrm>
              <a:off x="7055503" y="1539688"/>
              <a:ext cx="16314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201" name="Google Shape;201;p16"/>
            <p:cNvSpPr/>
            <p:nvPr/>
          </p:nvSpPr>
          <p:spPr>
            <a:xfrm>
              <a:off x="7566775" y="2178163"/>
              <a:ext cx="609000" cy="609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a:solidFill>
                  <a:schemeClr val="lt1"/>
                </a:solidFill>
              </a:endParaRPr>
            </a:p>
          </p:txBody>
        </p:sp>
      </p:grpSp>
      <p:grpSp>
        <p:nvGrpSpPr>
          <p:cNvPr id="202" name="Google Shape;202;p16"/>
          <p:cNvGrpSpPr/>
          <p:nvPr/>
        </p:nvGrpSpPr>
        <p:grpSpPr>
          <a:xfrm>
            <a:off x="2433675" y="3312770"/>
            <a:ext cx="4276800" cy="1525205"/>
            <a:chOff x="2433675" y="3312770"/>
            <a:chExt cx="4276800" cy="1525205"/>
          </a:xfrm>
        </p:grpSpPr>
        <p:sp>
          <p:nvSpPr>
            <p:cNvPr id="203" name="Google Shape;203;p16"/>
            <p:cNvSpPr/>
            <p:nvPr/>
          </p:nvSpPr>
          <p:spPr>
            <a:xfrm>
              <a:off x="2433675" y="4354975"/>
              <a:ext cx="4276800" cy="4830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4570237" y="3890345"/>
              <a:ext cx="1614298" cy="412435"/>
            </a:xfrm>
            <a:custGeom>
              <a:rect b="b" l="l" r="r" t="t"/>
              <a:pathLst>
                <a:path extrusionOk="0" h="21331" w="83491">
                  <a:moveTo>
                    <a:pt x="23562" y="1"/>
                  </a:moveTo>
                  <a:lnTo>
                    <a:pt x="22806" y="19"/>
                  </a:lnTo>
                  <a:lnTo>
                    <a:pt x="22049" y="38"/>
                  </a:lnTo>
                  <a:lnTo>
                    <a:pt x="21293" y="75"/>
                  </a:lnTo>
                  <a:lnTo>
                    <a:pt x="20536" y="148"/>
                  </a:lnTo>
                  <a:lnTo>
                    <a:pt x="19798" y="222"/>
                  </a:lnTo>
                  <a:lnTo>
                    <a:pt x="19060" y="333"/>
                  </a:lnTo>
                  <a:lnTo>
                    <a:pt x="18322" y="462"/>
                  </a:lnTo>
                  <a:lnTo>
                    <a:pt x="17584" y="610"/>
                  </a:lnTo>
                  <a:lnTo>
                    <a:pt x="16846" y="776"/>
                  </a:lnTo>
                  <a:lnTo>
                    <a:pt x="16127" y="960"/>
                  </a:lnTo>
                  <a:lnTo>
                    <a:pt x="15389" y="1182"/>
                  </a:lnTo>
                  <a:lnTo>
                    <a:pt x="14669" y="1422"/>
                  </a:lnTo>
                  <a:lnTo>
                    <a:pt x="13968" y="1680"/>
                  </a:lnTo>
                  <a:lnTo>
                    <a:pt x="13248" y="1975"/>
                  </a:lnTo>
                  <a:lnTo>
                    <a:pt x="12547" y="2289"/>
                  </a:lnTo>
                  <a:lnTo>
                    <a:pt x="11846" y="2621"/>
                  </a:lnTo>
                  <a:lnTo>
                    <a:pt x="11145" y="2990"/>
                  </a:lnTo>
                  <a:lnTo>
                    <a:pt x="10444" y="3377"/>
                  </a:lnTo>
                  <a:lnTo>
                    <a:pt x="9761" y="3802"/>
                  </a:lnTo>
                  <a:lnTo>
                    <a:pt x="9078" y="4245"/>
                  </a:lnTo>
                  <a:lnTo>
                    <a:pt x="8396" y="4724"/>
                  </a:lnTo>
                  <a:lnTo>
                    <a:pt x="7713" y="5241"/>
                  </a:lnTo>
                  <a:lnTo>
                    <a:pt x="7049" y="5776"/>
                  </a:lnTo>
                  <a:lnTo>
                    <a:pt x="6384" y="6348"/>
                  </a:lnTo>
                  <a:lnTo>
                    <a:pt x="5720" y="6938"/>
                  </a:lnTo>
                  <a:lnTo>
                    <a:pt x="5056" y="7584"/>
                  </a:lnTo>
                  <a:lnTo>
                    <a:pt x="4410" y="8248"/>
                  </a:lnTo>
                  <a:lnTo>
                    <a:pt x="3764" y="8931"/>
                  </a:lnTo>
                  <a:lnTo>
                    <a:pt x="3119" y="9669"/>
                  </a:lnTo>
                  <a:lnTo>
                    <a:pt x="2491" y="10444"/>
                  </a:lnTo>
                  <a:lnTo>
                    <a:pt x="1864" y="11237"/>
                  </a:lnTo>
                  <a:lnTo>
                    <a:pt x="1237" y="12068"/>
                  </a:lnTo>
                  <a:lnTo>
                    <a:pt x="628" y="12935"/>
                  </a:lnTo>
                  <a:lnTo>
                    <a:pt x="0" y="13857"/>
                  </a:lnTo>
                  <a:lnTo>
                    <a:pt x="19" y="14374"/>
                  </a:lnTo>
                  <a:lnTo>
                    <a:pt x="37" y="14891"/>
                  </a:lnTo>
                  <a:lnTo>
                    <a:pt x="74" y="15370"/>
                  </a:lnTo>
                  <a:lnTo>
                    <a:pt x="130" y="15850"/>
                  </a:lnTo>
                  <a:lnTo>
                    <a:pt x="185" y="16311"/>
                  </a:lnTo>
                  <a:lnTo>
                    <a:pt x="259" y="16754"/>
                  </a:lnTo>
                  <a:lnTo>
                    <a:pt x="351" y="17179"/>
                  </a:lnTo>
                  <a:lnTo>
                    <a:pt x="462" y="17585"/>
                  </a:lnTo>
                  <a:lnTo>
                    <a:pt x="572" y="17972"/>
                  </a:lnTo>
                  <a:lnTo>
                    <a:pt x="702" y="18360"/>
                  </a:lnTo>
                  <a:lnTo>
                    <a:pt x="849" y="18710"/>
                  </a:lnTo>
                  <a:lnTo>
                    <a:pt x="1015" y="19042"/>
                  </a:lnTo>
                  <a:lnTo>
                    <a:pt x="1200" y="19356"/>
                  </a:lnTo>
                  <a:lnTo>
                    <a:pt x="1403" y="19633"/>
                  </a:lnTo>
                  <a:lnTo>
                    <a:pt x="1624" y="19909"/>
                  </a:lnTo>
                  <a:lnTo>
                    <a:pt x="1864" y="20149"/>
                  </a:lnTo>
                  <a:lnTo>
                    <a:pt x="2122" y="20389"/>
                  </a:lnTo>
                  <a:lnTo>
                    <a:pt x="2399" y="20592"/>
                  </a:lnTo>
                  <a:lnTo>
                    <a:pt x="2694" y="20758"/>
                  </a:lnTo>
                  <a:lnTo>
                    <a:pt x="3008" y="20924"/>
                  </a:lnTo>
                  <a:lnTo>
                    <a:pt x="3358" y="21053"/>
                  </a:lnTo>
                  <a:lnTo>
                    <a:pt x="3728" y="21164"/>
                  </a:lnTo>
                  <a:lnTo>
                    <a:pt x="4097" y="21238"/>
                  </a:lnTo>
                  <a:lnTo>
                    <a:pt x="4521" y="21293"/>
                  </a:lnTo>
                  <a:lnTo>
                    <a:pt x="4945" y="21330"/>
                  </a:lnTo>
                  <a:lnTo>
                    <a:pt x="5407" y="21330"/>
                  </a:lnTo>
                  <a:lnTo>
                    <a:pt x="5886" y="21312"/>
                  </a:lnTo>
                  <a:lnTo>
                    <a:pt x="6384" y="21256"/>
                  </a:lnTo>
                  <a:lnTo>
                    <a:pt x="6920" y="21182"/>
                  </a:lnTo>
                  <a:lnTo>
                    <a:pt x="7492" y="21072"/>
                  </a:lnTo>
                  <a:lnTo>
                    <a:pt x="8063" y="20924"/>
                  </a:lnTo>
                  <a:lnTo>
                    <a:pt x="8691" y="20758"/>
                  </a:lnTo>
                  <a:lnTo>
                    <a:pt x="9171" y="20408"/>
                  </a:lnTo>
                  <a:lnTo>
                    <a:pt x="9669" y="20075"/>
                  </a:lnTo>
                  <a:lnTo>
                    <a:pt x="10167" y="19762"/>
                  </a:lnTo>
                  <a:lnTo>
                    <a:pt x="10684" y="19467"/>
                  </a:lnTo>
                  <a:lnTo>
                    <a:pt x="11219" y="19171"/>
                  </a:lnTo>
                  <a:lnTo>
                    <a:pt x="11754" y="18895"/>
                  </a:lnTo>
                  <a:lnTo>
                    <a:pt x="12307" y="18636"/>
                  </a:lnTo>
                  <a:lnTo>
                    <a:pt x="12879" y="18378"/>
                  </a:lnTo>
                  <a:lnTo>
                    <a:pt x="13451" y="18157"/>
                  </a:lnTo>
                  <a:lnTo>
                    <a:pt x="14042" y="17917"/>
                  </a:lnTo>
                  <a:lnTo>
                    <a:pt x="14632" y="17714"/>
                  </a:lnTo>
                  <a:lnTo>
                    <a:pt x="15241" y="17511"/>
                  </a:lnTo>
                  <a:lnTo>
                    <a:pt x="15850" y="17326"/>
                  </a:lnTo>
                  <a:lnTo>
                    <a:pt x="16477" y="17160"/>
                  </a:lnTo>
                  <a:lnTo>
                    <a:pt x="17123" y="16994"/>
                  </a:lnTo>
                  <a:lnTo>
                    <a:pt x="17750" y="16847"/>
                  </a:lnTo>
                  <a:lnTo>
                    <a:pt x="18414" y="16699"/>
                  </a:lnTo>
                  <a:lnTo>
                    <a:pt x="19079" y="16570"/>
                  </a:lnTo>
                  <a:lnTo>
                    <a:pt x="19743" y="16441"/>
                  </a:lnTo>
                  <a:lnTo>
                    <a:pt x="20426" y="16348"/>
                  </a:lnTo>
                  <a:lnTo>
                    <a:pt x="21791" y="16145"/>
                  </a:lnTo>
                  <a:lnTo>
                    <a:pt x="23212" y="15998"/>
                  </a:lnTo>
                  <a:lnTo>
                    <a:pt x="24632" y="15887"/>
                  </a:lnTo>
                  <a:lnTo>
                    <a:pt x="26090" y="15813"/>
                  </a:lnTo>
                  <a:lnTo>
                    <a:pt x="27585" y="15776"/>
                  </a:lnTo>
                  <a:lnTo>
                    <a:pt x="29098" y="15758"/>
                  </a:lnTo>
                  <a:lnTo>
                    <a:pt x="30611" y="15776"/>
                  </a:lnTo>
                  <a:lnTo>
                    <a:pt x="32160" y="15832"/>
                  </a:lnTo>
                  <a:lnTo>
                    <a:pt x="33710" y="15906"/>
                  </a:lnTo>
                  <a:lnTo>
                    <a:pt x="35279" y="15998"/>
                  </a:lnTo>
                  <a:lnTo>
                    <a:pt x="36865" y="16108"/>
                  </a:lnTo>
                  <a:lnTo>
                    <a:pt x="38471" y="16256"/>
                  </a:lnTo>
                  <a:lnTo>
                    <a:pt x="40076" y="16422"/>
                  </a:lnTo>
                  <a:lnTo>
                    <a:pt x="41681" y="16588"/>
                  </a:lnTo>
                  <a:lnTo>
                    <a:pt x="43286" y="16773"/>
                  </a:lnTo>
                  <a:lnTo>
                    <a:pt x="44892" y="16976"/>
                  </a:lnTo>
                  <a:lnTo>
                    <a:pt x="48121" y="17419"/>
                  </a:lnTo>
                  <a:lnTo>
                    <a:pt x="51331" y="17880"/>
                  </a:lnTo>
                  <a:lnTo>
                    <a:pt x="54505" y="18360"/>
                  </a:lnTo>
                  <a:lnTo>
                    <a:pt x="58933" y="19042"/>
                  </a:lnTo>
                  <a:lnTo>
                    <a:pt x="61092" y="19374"/>
                  </a:lnTo>
                  <a:lnTo>
                    <a:pt x="63232" y="19670"/>
                  </a:lnTo>
                  <a:lnTo>
                    <a:pt x="65298" y="19965"/>
                  </a:lnTo>
                  <a:lnTo>
                    <a:pt x="67328" y="20223"/>
                  </a:lnTo>
                  <a:lnTo>
                    <a:pt x="69284" y="20463"/>
                  </a:lnTo>
                  <a:lnTo>
                    <a:pt x="71203" y="20647"/>
                  </a:lnTo>
                  <a:lnTo>
                    <a:pt x="73029" y="20795"/>
                  </a:lnTo>
                  <a:lnTo>
                    <a:pt x="73915" y="20869"/>
                  </a:lnTo>
                  <a:lnTo>
                    <a:pt x="74801" y="20906"/>
                  </a:lnTo>
                  <a:lnTo>
                    <a:pt x="75649" y="20943"/>
                  </a:lnTo>
                  <a:lnTo>
                    <a:pt x="76480" y="20961"/>
                  </a:lnTo>
                  <a:lnTo>
                    <a:pt x="77291" y="20961"/>
                  </a:lnTo>
                  <a:lnTo>
                    <a:pt x="78066" y="20943"/>
                  </a:lnTo>
                  <a:lnTo>
                    <a:pt x="78841" y="20924"/>
                  </a:lnTo>
                  <a:lnTo>
                    <a:pt x="79579" y="20869"/>
                  </a:lnTo>
                  <a:lnTo>
                    <a:pt x="80299" y="20813"/>
                  </a:lnTo>
                  <a:lnTo>
                    <a:pt x="80982" y="20740"/>
                  </a:lnTo>
                  <a:lnTo>
                    <a:pt x="81646" y="20647"/>
                  </a:lnTo>
                  <a:lnTo>
                    <a:pt x="82292" y="20518"/>
                  </a:lnTo>
                  <a:lnTo>
                    <a:pt x="82901" y="20389"/>
                  </a:lnTo>
                  <a:lnTo>
                    <a:pt x="83491" y="20223"/>
                  </a:lnTo>
                  <a:lnTo>
                    <a:pt x="82827" y="19540"/>
                  </a:lnTo>
                  <a:lnTo>
                    <a:pt x="82218" y="18876"/>
                  </a:lnTo>
                  <a:lnTo>
                    <a:pt x="81646" y="18230"/>
                  </a:lnTo>
                  <a:lnTo>
                    <a:pt x="81092" y="17603"/>
                  </a:lnTo>
                  <a:lnTo>
                    <a:pt x="80576" y="16994"/>
                  </a:lnTo>
                  <a:lnTo>
                    <a:pt x="80078" y="16385"/>
                  </a:lnTo>
                  <a:lnTo>
                    <a:pt x="79155" y="15204"/>
                  </a:lnTo>
                  <a:lnTo>
                    <a:pt x="78251" y="14024"/>
                  </a:lnTo>
                  <a:lnTo>
                    <a:pt x="77347" y="12843"/>
                  </a:lnTo>
                  <a:lnTo>
                    <a:pt x="76406" y="11625"/>
                  </a:lnTo>
                  <a:lnTo>
                    <a:pt x="75391" y="10352"/>
                  </a:lnTo>
                  <a:lnTo>
                    <a:pt x="74524" y="10407"/>
                  </a:lnTo>
                  <a:lnTo>
                    <a:pt x="73675" y="10444"/>
                  </a:lnTo>
                  <a:lnTo>
                    <a:pt x="71941" y="10444"/>
                  </a:lnTo>
                  <a:lnTo>
                    <a:pt x="71074" y="10426"/>
                  </a:lnTo>
                  <a:lnTo>
                    <a:pt x="70206" y="10370"/>
                  </a:lnTo>
                  <a:lnTo>
                    <a:pt x="69339" y="10315"/>
                  </a:lnTo>
                  <a:lnTo>
                    <a:pt x="68453" y="10241"/>
                  </a:lnTo>
                  <a:lnTo>
                    <a:pt x="67586" y="10149"/>
                  </a:lnTo>
                  <a:lnTo>
                    <a:pt x="66719" y="10038"/>
                  </a:lnTo>
                  <a:lnTo>
                    <a:pt x="65852" y="9927"/>
                  </a:lnTo>
                  <a:lnTo>
                    <a:pt x="64985" y="9798"/>
                  </a:lnTo>
                  <a:lnTo>
                    <a:pt x="64099" y="9651"/>
                  </a:lnTo>
                  <a:lnTo>
                    <a:pt x="63232" y="9485"/>
                  </a:lnTo>
                  <a:lnTo>
                    <a:pt x="61497" y="9134"/>
                  </a:lnTo>
                  <a:lnTo>
                    <a:pt x="59745" y="8728"/>
                  </a:lnTo>
                  <a:lnTo>
                    <a:pt x="57992" y="8304"/>
                  </a:lnTo>
                  <a:lnTo>
                    <a:pt x="56257" y="7842"/>
                  </a:lnTo>
                  <a:lnTo>
                    <a:pt x="54523" y="7344"/>
                  </a:lnTo>
                  <a:lnTo>
                    <a:pt x="52789" y="6828"/>
                  </a:lnTo>
                  <a:lnTo>
                    <a:pt x="51036" y="6311"/>
                  </a:lnTo>
                  <a:lnTo>
                    <a:pt x="47585" y="5222"/>
                  </a:lnTo>
                  <a:lnTo>
                    <a:pt x="44283" y="4189"/>
                  </a:lnTo>
                  <a:lnTo>
                    <a:pt x="42641" y="3673"/>
                  </a:lnTo>
                  <a:lnTo>
                    <a:pt x="40998" y="3193"/>
                  </a:lnTo>
                  <a:lnTo>
                    <a:pt x="39375" y="2713"/>
                  </a:lnTo>
                  <a:lnTo>
                    <a:pt x="37751" y="2252"/>
                  </a:lnTo>
                  <a:lnTo>
                    <a:pt x="36127" y="1827"/>
                  </a:lnTo>
                  <a:lnTo>
                    <a:pt x="34522" y="1440"/>
                  </a:lnTo>
                  <a:lnTo>
                    <a:pt x="32917" y="1089"/>
                  </a:lnTo>
                  <a:lnTo>
                    <a:pt x="31330" y="776"/>
                  </a:lnTo>
                  <a:lnTo>
                    <a:pt x="30555" y="647"/>
                  </a:lnTo>
                  <a:lnTo>
                    <a:pt x="29762" y="517"/>
                  </a:lnTo>
                  <a:lnTo>
                    <a:pt x="28968" y="388"/>
                  </a:lnTo>
                  <a:lnTo>
                    <a:pt x="28193" y="296"/>
                  </a:lnTo>
                  <a:lnTo>
                    <a:pt x="27419" y="204"/>
                  </a:lnTo>
                  <a:lnTo>
                    <a:pt x="26644" y="130"/>
                  </a:lnTo>
                  <a:lnTo>
                    <a:pt x="25869" y="75"/>
                  </a:lnTo>
                  <a:lnTo>
                    <a:pt x="25094" y="38"/>
                  </a:lnTo>
                  <a:lnTo>
                    <a:pt x="24319" y="19"/>
                  </a:lnTo>
                  <a:lnTo>
                    <a:pt x="23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4570237" y="3890345"/>
              <a:ext cx="1614298" cy="412435"/>
            </a:xfrm>
            <a:custGeom>
              <a:rect b="b" l="l" r="r" t="t"/>
              <a:pathLst>
                <a:path extrusionOk="0" fill="none" h="21331" w="83491">
                  <a:moveTo>
                    <a:pt x="83491" y="20223"/>
                  </a:moveTo>
                  <a:lnTo>
                    <a:pt x="83491" y="20223"/>
                  </a:lnTo>
                  <a:lnTo>
                    <a:pt x="82901" y="20389"/>
                  </a:lnTo>
                  <a:lnTo>
                    <a:pt x="82292" y="20518"/>
                  </a:lnTo>
                  <a:lnTo>
                    <a:pt x="81646" y="20647"/>
                  </a:lnTo>
                  <a:lnTo>
                    <a:pt x="80982" y="20740"/>
                  </a:lnTo>
                  <a:lnTo>
                    <a:pt x="80299" y="20813"/>
                  </a:lnTo>
                  <a:lnTo>
                    <a:pt x="79579" y="20869"/>
                  </a:lnTo>
                  <a:lnTo>
                    <a:pt x="78841" y="20924"/>
                  </a:lnTo>
                  <a:lnTo>
                    <a:pt x="78066" y="20943"/>
                  </a:lnTo>
                  <a:lnTo>
                    <a:pt x="77291" y="20961"/>
                  </a:lnTo>
                  <a:lnTo>
                    <a:pt x="76480" y="20961"/>
                  </a:lnTo>
                  <a:lnTo>
                    <a:pt x="75649" y="20943"/>
                  </a:lnTo>
                  <a:lnTo>
                    <a:pt x="74801" y="20906"/>
                  </a:lnTo>
                  <a:lnTo>
                    <a:pt x="73915" y="20869"/>
                  </a:lnTo>
                  <a:lnTo>
                    <a:pt x="73029" y="20795"/>
                  </a:lnTo>
                  <a:lnTo>
                    <a:pt x="71203" y="20647"/>
                  </a:lnTo>
                  <a:lnTo>
                    <a:pt x="69284" y="20463"/>
                  </a:lnTo>
                  <a:lnTo>
                    <a:pt x="67328" y="20223"/>
                  </a:lnTo>
                  <a:lnTo>
                    <a:pt x="65298" y="19965"/>
                  </a:lnTo>
                  <a:lnTo>
                    <a:pt x="63232" y="19670"/>
                  </a:lnTo>
                  <a:lnTo>
                    <a:pt x="61092" y="19374"/>
                  </a:lnTo>
                  <a:lnTo>
                    <a:pt x="58933" y="19042"/>
                  </a:lnTo>
                  <a:lnTo>
                    <a:pt x="54505" y="18360"/>
                  </a:lnTo>
                  <a:lnTo>
                    <a:pt x="54505" y="18360"/>
                  </a:lnTo>
                  <a:lnTo>
                    <a:pt x="51331" y="17880"/>
                  </a:lnTo>
                  <a:lnTo>
                    <a:pt x="48121" y="17419"/>
                  </a:lnTo>
                  <a:lnTo>
                    <a:pt x="44892" y="16976"/>
                  </a:lnTo>
                  <a:lnTo>
                    <a:pt x="43286" y="16773"/>
                  </a:lnTo>
                  <a:lnTo>
                    <a:pt x="41681" y="16588"/>
                  </a:lnTo>
                  <a:lnTo>
                    <a:pt x="40076" y="16422"/>
                  </a:lnTo>
                  <a:lnTo>
                    <a:pt x="38471" y="16256"/>
                  </a:lnTo>
                  <a:lnTo>
                    <a:pt x="36865" y="16108"/>
                  </a:lnTo>
                  <a:lnTo>
                    <a:pt x="35279" y="15998"/>
                  </a:lnTo>
                  <a:lnTo>
                    <a:pt x="33710" y="15906"/>
                  </a:lnTo>
                  <a:lnTo>
                    <a:pt x="32160" y="15832"/>
                  </a:lnTo>
                  <a:lnTo>
                    <a:pt x="30611" y="15776"/>
                  </a:lnTo>
                  <a:lnTo>
                    <a:pt x="29098" y="15758"/>
                  </a:lnTo>
                  <a:lnTo>
                    <a:pt x="27585" y="15776"/>
                  </a:lnTo>
                  <a:lnTo>
                    <a:pt x="26090" y="15813"/>
                  </a:lnTo>
                  <a:lnTo>
                    <a:pt x="24632" y="15887"/>
                  </a:lnTo>
                  <a:lnTo>
                    <a:pt x="23212" y="15998"/>
                  </a:lnTo>
                  <a:lnTo>
                    <a:pt x="21791" y="16145"/>
                  </a:lnTo>
                  <a:lnTo>
                    <a:pt x="20426" y="16348"/>
                  </a:lnTo>
                  <a:lnTo>
                    <a:pt x="19743" y="16441"/>
                  </a:lnTo>
                  <a:lnTo>
                    <a:pt x="19079" y="16570"/>
                  </a:lnTo>
                  <a:lnTo>
                    <a:pt x="18414" y="16699"/>
                  </a:lnTo>
                  <a:lnTo>
                    <a:pt x="17750" y="16847"/>
                  </a:lnTo>
                  <a:lnTo>
                    <a:pt x="17123" y="16994"/>
                  </a:lnTo>
                  <a:lnTo>
                    <a:pt x="16477" y="17160"/>
                  </a:lnTo>
                  <a:lnTo>
                    <a:pt x="15850" y="17326"/>
                  </a:lnTo>
                  <a:lnTo>
                    <a:pt x="15241" y="17511"/>
                  </a:lnTo>
                  <a:lnTo>
                    <a:pt x="14632" y="17714"/>
                  </a:lnTo>
                  <a:lnTo>
                    <a:pt x="14042" y="17917"/>
                  </a:lnTo>
                  <a:lnTo>
                    <a:pt x="13451" y="18157"/>
                  </a:lnTo>
                  <a:lnTo>
                    <a:pt x="12879" y="18378"/>
                  </a:lnTo>
                  <a:lnTo>
                    <a:pt x="12307" y="18636"/>
                  </a:lnTo>
                  <a:lnTo>
                    <a:pt x="11754" y="18895"/>
                  </a:lnTo>
                  <a:lnTo>
                    <a:pt x="11219" y="19171"/>
                  </a:lnTo>
                  <a:lnTo>
                    <a:pt x="10684" y="19467"/>
                  </a:lnTo>
                  <a:lnTo>
                    <a:pt x="10167" y="19762"/>
                  </a:lnTo>
                  <a:lnTo>
                    <a:pt x="9669" y="20075"/>
                  </a:lnTo>
                  <a:lnTo>
                    <a:pt x="9171" y="20408"/>
                  </a:lnTo>
                  <a:lnTo>
                    <a:pt x="8691" y="20758"/>
                  </a:lnTo>
                  <a:lnTo>
                    <a:pt x="8691" y="20758"/>
                  </a:lnTo>
                  <a:lnTo>
                    <a:pt x="8063" y="20924"/>
                  </a:lnTo>
                  <a:lnTo>
                    <a:pt x="7492" y="21072"/>
                  </a:lnTo>
                  <a:lnTo>
                    <a:pt x="6920" y="21182"/>
                  </a:lnTo>
                  <a:lnTo>
                    <a:pt x="6384" y="21256"/>
                  </a:lnTo>
                  <a:lnTo>
                    <a:pt x="5886" y="21312"/>
                  </a:lnTo>
                  <a:lnTo>
                    <a:pt x="5407" y="21330"/>
                  </a:lnTo>
                  <a:lnTo>
                    <a:pt x="4945" y="21330"/>
                  </a:lnTo>
                  <a:lnTo>
                    <a:pt x="4521" y="21293"/>
                  </a:lnTo>
                  <a:lnTo>
                    <a:pt x="4097" y="21238"/>
                  </a:lnTo>
                  <a:lnTo>
                    <a:pt x="3728" y="21164"/>
                  </a:lnTo>
                  <a:lnTo>
                    <a:pt x="3358" y="21053"/>
                  </a:lnTo>
                  <a:lnTo>
                    <a:pt x="3008" y="20924"/>
                  </a:lnTo>
                  <a:lnTo>
                    <a:pt x="2694" y="20758"/>
                  </a:lnTo>
                  <a:lnTo>
                    <a:pt x="2399" y="20592"/>
                  </a:lnTo>
                  <a:lnTo>
                    <a:pt x="2122" y="20389"/>
                  </a:lnTo>
                  <a:lnTo>
                    <a:pt x="1864" y="20149"/>
                  </a:lnTo>
                  <a:lnTo>
                    <a:pt x="1624" y="19909"/>
                  </a:lnTo>
                  <a:lnTo>
                    <a:pt x="1403" y="19633"/>
                  </a:lnTo>
                  <a:lnTo>
                    <a:pt x="1200" y="19356"/>
                  </a:lnTo>
                  <a:lnTo>
                    <a:pt x="1015" y="19042"/>
                  </a:lnTo>
                  <a:lnTo>
                    <a:pt x="849" y="18710"/>
                  </a:lnTo>
                  <a:lnTo>
                    <a:pt x="702" y="18360"/>
                  </a:lnTo>
                  <a:lnTo>
                    <a:pt x="572" y="17972"/>
                  </a:lnTo>
                  <a:lnTo>
                    <a:pt x="462" y="17585"/>
                  </a:lnTo>
                  <a:lnTo>
                    <a:pt x="351" y="17179"/>
                  </a:lnTo>
                  <a:lnTo>
                    <a:pt x="259" y="16754"/>
                  </a:lnTo>
                  <a:lnTo>
                    <a:pt x="185" y="16311"/>
                  </a:lnTo>
                  <a:lnTo>
                    <a:pt x="130" y="15850"/>
                  </a:lnTo>
                  <a:lnTo>
                    <a:pt x="74" y="15370"/>
                  </a:lnTo>
                  <a:lnTo>
                    <a:pt x="37" y="14891"/>
                  </a:lnTo>
                  <a:lnTo>
                    <a:pt x="19" y="14374"/>
                  </a:lnTo>
                  <a:lnTo>
                    <a:pt x="0" y="13857"/>
                  </a:lnTo>
                  <a:lnTo>
                    <a:pt x="0" y="13857"/>
                  </a:lnTo>
                  <a:lnTo>
                    <a:pt x="628" y="12935"/>
                  </a:lnTo>
                  <a:lnTo>
                    <a:pt x="1237" y="12068"/>
                  </a:lnTo>
                  <a:lnTo>
                    <a:pt x="1864" y="11237"/>
                  </a:lnTo>
                  <a:lnTo>
                    <a:pt x="2491" y="10444"/>
                  </a:lnTo>
                  <a:lnTo>
                    <a:pt x="3119" y="9669"/>
                  </a:lnTo>
                  <a:lnTo>
                    <a:pt x="3764" y="8931"/>
                  </a:lnTo>
                  <a:lnTo>
                    <a:pt x="4410" y="8248"/>
                  </a:lnTo>
                  <a:lnTo>
                    <a:pt x="5056" y="7584"/>
                  </a:lnTo>
                  <a:lnTo>
                    <a:pt x="5720" y="6938"/>
                  </a:lnTo>
                  <a:lnTo>
                    <a:pt x="6384" y="6348"/>
                  </a:lnTo>
                  <a:lnTo>
                    <a:pt x="7049" y="5776"/>
                  </a:lnTo>
                  <a:lnTo>
                    <a:pt x="7713" y="5241"/>
                  </a:lnTo>
                  <a:lnTo>
                    <a:pt x="8396" y="4724"/>
                  </a:lnTo>
                  <a:lnTo>
                    <a:pt x="9078" y="4245"/>
                  </a:lnTo>
                  <a:lnTo>
                    <a:pt x="9761" y="3802"/>
                  </a:lnTo>
                  <a:lnTo>
                    <a:pt x="10444" y="3377"/>
                  </a:lnTo>
                  <a:lnTo>
                    <a:pt x="11145" y="2990"/>
                  </a:lnTo>
                  <a:lnTo>
                    <a:pt x="11846" y="2621"/>
                  </a:lnTo>
                  <a:lnTo>
                    <a:pt x="12547" y="2289"/>
                  </a:lnTo>
                  <a:lnTo>
                    <a:pt x="13248" y="1975"/>
                  </a:lnTo>
                  <a:lnTo>
                    <a:pt x="13968" y="1680"/>
                  </a:lnTo>
                  <a:lnTo>
                    <a:pt x="14669" y="1422"/>
                  </a:lnTo>
                  <a:lnTo>
                    <a:pt x="15389" y="1182"/>
                  </a:lnTo>
                  <a:lnTo>
                    <a:pt x="16127" y="960"/>
                  </a:lnTo>
                  <a:lnTo>
                    <a:pt x="16846" y="776"/>
                  </a:lnTo>
                  <a:lnTo>
                    <a:pt x="17584" y="610"/>
                  </a:lnTo>
                  <a:lnTo>
                    <a:pt x="18322" y="462"/>
                  </a:lnTo>
                  <a:lnTo>
                    <a:pt x="19060" y="333"/>
                  </a:lnTo>
                  <a:lnTo>
                    <a:pt x="19798" y="222"/>
                  </a:lnTo>
                  <a:lnTo>
                    <a:pt x="20536" y="148"/>
                  </a:lnTo>
                  <a:lnTo>
                    <a:pt x="21293" y="75"/>
                  </a:lnTo>
                  <a:lnTo>
                    <a:pt x="22049" y="38"/>
                  </a:lnTo>
                  <a:lnTo>
                    <a:pt x="22806" y="19"/>
                  </a:lnTo>
                  <a:lnTo>
                    <a:pt x="23562" y="1"/>
                  </a:lnTo>
                  <a:lnTo>
                    <a:pt x="24319" y="19"/>
                  </a:lnTo>
                  <a:lnTo>
                    <a:pt x="25094" y="38"/>
                  </a:lnTo>
                  <a:lnTo>
                    <a:pt x="25869" y="75"/>
                  </a:lnTo>
                  <a:lnTo>
                    <a:pt x="26644" y="130"/>
                  </a:lnTo>
                  <a:lnTo>
                    <a:pt x="27419" y="204"/>
                  </a:lnTo>
                  <a:lnTo>
                    <a:pt x="28193" y="296"/>
                  </a:lnTo>
                  <a:lnTo>
                    <a:pt x="28968" y="388"/>
                  </a:lnTo>
                  <a:lnTo>
                    <a:pt x="29762" y="517"/>
                  </a:lnTo>
                  <a:lnTo>
                    <a:pt x="30555" y="647"/>
                  </a:lnTo>
                  <a:lnTo>
                    <a:pt x="31330" y="776"/>
                  </a:lnTo>
                  <a:lnTo>
                    <a:pt x="32917" y="1089"/>
                  </a:lnTo>
                  <a:lnTo>
                    <a:pt x="34522" y="1440"/>
                  </a:lnTo>
                  <a:lnTo>
                    <a:pt x="36127" y="1827"/>
                  </a:lnTo>
                  <a:lnTo>
                    <a:pt x="37751" y="2252"/>
                  </a:lnTo>
                  <a:lnTo>
                    <a:pt x="39375" y="2713"/>
                  </a:lnTo>
                  <a:lnTo>
                    <a:pt x="40998" y="3193"/>
                  </a:lnTo>
                  <a:lnTo>
                    <a:pt x="42641" y="3673"/>
                  </a:lnTo>
                  <a:lnTo>
                    <a:pt x="44283" y="4189"/>
                  </a:lnTo>
                  <a:lnTo>
                    <a:pt x="47585" y="5222"/>
                  </a:lnTo>
                  <a:lnTo>
                    <a:pt x="47585" y="5222"/>
                  </a:lnTo>
                  <a:lnTo>
                    <a:pt x="51036" y="6311"/>
                  </a:lnTo>
                  <a:lnTo>
                    <a:pt x="52789" y="6828"/>
                  </a:lnTo>
                  <a:lnTo>
                    <a:pt x="54523" y="7344"/>
                  </a:lnTo>
                  <a:lnTo>
                    <a:pt x="56257" y="7842"/>
                  </a:lnTo>
                  <a:lnTo>
                    <a:pt x="57992" y="8304"/>
                  </a:lnTo>
                  <a:lnTo>
                    <a:pt x="59745" y="8728"/>
                  </a:lnTo>
                  <a:lnTo>
                    <a:pt x="61497" y="9134"/>
                  </a:lnTo>
                  <a:lnTo>
                    <a:pt x="63232" y="9485"/>
                  </a:lnTo>
                  <a:lnTo>
                    <a:pt x="64099" y="9651"/>
                  </a:lnTo>
                  <a:lnTo>
                    <a:pt x="64985" y="9798"/>
                  </a:lnTo>
                  <a:lnTo>
                    <a:pt x="65852" y="9927"/>
                  </a:lnTo>
                  <a:lnTo>
                    <a:pt x="66719" y="10038"/>
                  </a:lnTo>
                  <a:lnTo>
                    <a:pt x="67586" y="10149"/>
                  </a:lnTo>
                  <a:lnTo>
                    <a:pt x="68453" y="10241"/>
                  </a:lnTo>
                  <a:lnTo>
                    <a:pt x="69339" y="10315"/>
                  </a:lnTo>
                  <a:lnTo>
                    <a:pt x="70206" y="10370"/>
                  </a:lnTo>
                  <a:lnTo>
                    <a:pt x="71074" y="10426"/>
                  </a:lnTo>
                  <a:lnTo>
                    <a:pt x="71941" y="10444"/>
                  </a:lnTo>
                  <a:lnTo>
                    <a:pt x="72808" y="10444"/>
                  </a:lnTo>
                  <a:lnTo>
                    <a:pt x="73675" y="10444"/>
                  </a:lnTo>
                  <a:lnTo>
                    <a:pt x="74524" y="10407"/>
                  </a:lnTo>
                  <a:lnTo>
                    <a:pt x="75391" y="10352"/>
                  </a:lnTo>
                  <a:lnTo>
                    <a:pt x="75391" y="10352"/>
                  </a:lnTo>
                  <a:lnTo>
                    <a:pt x="76406" y="11625"/>
                  </a:lnTo>
                  <a:lnTo>
                    <a:pt x="77347" y="12843"/>
                  </a:lnTo>
                  <a:lnTo>
                    <a:pt x="78251" y="14024"/>
                  </a:lnTo>
                  <a:lnTo>
                    <a:pt x="79155" y="15204"/>
                  </a:lnTo>
                  <a:lnTo>
                    <a:pt x="80078" y="16385"/>
                  </a:lnTo>
                  <a:lnTo>
                    <a:pt x="80576" y="16994"/>
                  </a:lnTo>
                  <a:lnTo>
                    <a:pt x="81092" y="17603"/>
                  </a:lnTo>
                  <a:lnTo>
                    <a:pt x="81646" y="18230"/>
                  </a:lnTo>
                  <a:lnTo>
                    <a:pt x="82218" y="18876"/>
                  </a:lnTo>
                  <a:lnTo>
                    <a:pt x="82827" y="19540"/>
                  </a:lnTo>
                  <a:lnTo>
                    <a:pt x="83491" y="202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4570585" y="3408033"/>
              <a:ext cx="1433439" cy="988927"/>
            </a:xfrm>
            <a:custGeom>
              <a:rect b="b" l="l" r="r" t="t"/>
              <a:pathLst>
                <a:path extrusionOk="0" h="51147" w="74137">
                  <a:moveTo>
                    <a:pt x="58103" y="0"/>
                  </a:moveTo>
                  <a:lnTo>
                    <a:pt x="57439" y="609"/>
                  </a:lnTo>
                  <a:lnTo>
                    <a:pt x="56738" y="1181"/>
                  </a:lnTo>
                  <a:lnTo>
                    <a:pt x="56000" y="1753"/>
                  </a:lnTo>
                  <a:lnTo>
                    <a:pt x="55225" y="2307"/>
                  </a:lnTo>
                  <a:lnTo>
                    <a:pt x="54413" y="2842"/>
                  </a:lnTo>
                  <a:lnTo>
                    <a:pt x="53582" y="3377"/>
                  </a:lnTo>
                  <a:lnTo>
                    <a:pt x="52697" y="3893"/>
                  </a:lnTo>
                  <a:lnTo>
                    <a:pt x="51793" y="4392"/>
                  </a:lnTo>
                  <a:lnTo>
                    <a:pt x="50870" y="4890"/>
                  </a:lnTo>
                  <a:lnTo>
                    <a:pt x="49911" y="5369"/>
                  </a:lnTo>
                  <a:lnTo>
                    <a:pt x="48914" y="5849"/>
                  </a:lnTo>
                  <a:lnTo>
                    <a:pt x="47900" y="6310"/>
                  </a:lnTo>
                  <a:lnTo>
                    <a:pt x="46866" y="6772"/>
                  </a:lnTo>
                  <a:lnTo>
                    <a:pt x="45815" y="7233"/>
                  </a:lnTo>
                  <a:lnTo>
                    <a:pt x="44744" y="7676"/>
                  </a:lnTo>
                  <a:lnTo>
                    <a:pt x="43637" y="8119"/>
                  </a:lnTo>
                  <a:lnTo>
                    <a:pt x="41405" y="8986"/>
                  </a:lnTo>
                  <a:lnTo>
                    <a:pt x="39117" y="9853"/>
                  </a:lnTo>
                  <a:lnTo>
                    <a:pt x="36792" y="10702"/>
                  </a:lnTo>
                  <a:lnTo>
                    <a:pt x="34430" y="11569"/>
                  </a:lnTo>
                  <a:lnTo>
                    <a:pt x="32050" y="12436"/>
                  </a:lnTo>
                  <a:lnTo>
                    <a:pt x="29652" y="13303"/>
                  </a:lnTo>
                  <a:lnTo>
                    <a:pt x="27290" y="14207"/>
                  </a:lnTo>
                  <a:lnTo>
                    <a:pt x="24928" y="15148"/>
                  </a:lnTo>
                  <a:lnTo>
                    <a:pt x="23766" y="15610"/>
                  </a:lnTo>
                  <a:lnTo>
                    <a:pt x="22603" y="16108"/>
                  </a:lnTo>
                  <a:lnTo>
                    <a:pt x="21459" y="16606"/>
                  </a:lnTo>
                  <a:lnTo>
                    <a:pt x="20315" y="17104"/>
                  </a:lnTo>
                  <a:lnTo>
                    <a:pt x="19208" y="17621"/>
                  </a:lnTo>
                  <a:lnTo>
                    <a:pt x="18101" y="18156"/>
                  </a:lnTo>
                  <a:lnTo>
                    <a:pt x="17013" y="18691"/>
                  </a:lnTo>
                  <a:lnTo>
                    <a:pt x="15942" y="19245"/>
                  </a:lnTo>
                  <a:lnTo>
                    <a:pt x="14891" y="19817"/>
                  </a:lnTo>
                  <a:lnTo>
                    <a:pt x="13876" y="20407"/>
                  </a:lnTo>
                  <a:lnTo>
                    <a:pt x="12861" y="21016"/>
                  </a:lnTo>
                  <a:lnTo>
                    <a:pt x="11902" y="21625"/>
                  </a:lnTo>
                  <a:lnTo>
                    <a:pt x="10942" y="22270"/>
                  </a:lnTo>
                  <a:lnTo>
                    <a:pt x="10020" y="22935"/>
                  </a:lnTo>
                  <a:lnTo>
                    <a:pt x="9134" y="23599"/>
                  </a:lnTo>
                  <a:lnTo>
                    <a:pt x="8267" y="24300"/>
                  </a:lnTo>
                  <a:lnTo>
                    <a:pt x="7437" y="25020"/>
                  </a:lnTo>
                  <a:lnTo>
                    <a:pt x="6643" y="25758"/>
                  </a:lnTo>
                  <a:lnTo>
                    <a:pt x="5887" y="26514"/>
                  </a:lnTo>
                  <a:lnTo>
                    <a:pt x="5518" y="26902"/>
                  </a:lnTo>
                  <a:lnTo>
                    <a:pt x="5167" y="27308"/>
                  </a:lnTo>
                  <a:lnTo>
                    <a:pt x="4817" y="27695"/>
                  </a:lnTo>
                  <a:lnTo>
                    <a:pt x="4484" y="28101"/>
                  </a:lnTo>
                  <a:lnTo>
                    <a:pt x="4171" y="28525"/>
                  </a:lnTo>
                  <a:lnTo>
                    <a:pt x="3857" y="28950"/>
                  </a:lnTo>
                  <a:lnTo>
                    <a:pt x="3543" y="29374"/>
                  </a:lnTo>
                  <a:lnTo>
                    <a:pt x="3248" y="29798"/>
                  </a:lnTo>
                  <a:lnTo>
                    <a:pt x="2971" y="30241"/>
                  </a:lnTo>
                  <a:lnTo>
                    <a:pt x="2695" y="30684"/>
                  </a:lnTo>
                  <a:lnTo>
                    <a:pt x="2436" y="31145"/>
                  </a:lnTo>
                  <a:lnTo>
                    <a:pt x="2178" y="31607"/>
                  </a:lnTo>
                  <a:lnTo>
                    <a:pt x="1938" y="32068"/>
                  </a:lnTo>
                  <a:lnTo>
                    <a:pt x="1717" y="32548"/>
                  </a:lnTo>
                  <a:lnTo>
                    <a:pt x="1514" y="33027"/>
                  </a:lnTo>
                  <a:lnTo>
                    <a:pt x="1311" y="33507"/>
                  </a:lnTo>
                  <a:lnTo>
                    <a:pt x="1126" y="34005"/>
                  </a:lnTo>
                  <a:lnTo>
                    <a:pt x="942" y="34522"/>
                  </a:lnTo>
                  <a:lnTo>
                    <a:pt x="776" y="35020"/>
                  </a:lnTo>
                  <a:lnTo>
                    <a:pt x="628" y="35537"/>
                  </a:lnTo>
                  <a:lnTo>
                    <a:pt x="499" y="36072"/>
                  </a:lnTo>
                  <a:lnTo>
                    <a:pt x="370" y="36607"/>
                  </a:lnTo>
                  <a:lnTo>
                    <a:pt x="259" y="37142"/>
                  </a:lnTo>
                  <a:lnTo>
                    <a:pt x="167" y="37695"/>
                  </a:lnTo>
                  <a:lnTo>
                    <a:pt x="75" y="38267"/>
                  </a:lnTo>
                  <a:lnTo>
                    <a:pt x="1" y="38821"/>
                  </a:lnTo>
                  <a:lnTo>
                    <a:pt x="38" y="42511"/>
                  </a:lnTo>
                  <a:lnTo>
                    <a:pt x="56" y="45556"/>
                  </a:lnTo>
                  <a:lnTo>
                    <a:pt x="75" y="51146"/>
                  </a:lnTo>
                  <a:lnTo>
                    <a:pt x="425" y="50334"/>
                  </a:lnTo>
                  <a:lnTo>
                    <a:pt x="813" y="49541"/>
                  </a:lnTo>
                  <a:lnTo>
                    <a:pt x="1200" y="48766"/>
                  </a:lnTo>
                  <a:lnTo>
                    <a:pt x="1625" y="48028"/>
                  </a:lnTo>
                  <a:lnTo>
                    <a:pt x="2067" y="47308"/>
                  </a:lnTo>
                  <a:lnTo>
                    <a:pt x="2529" y="46607"/>
                  </a:lnTo>
                  <a:lnTo>
                    <a:pt x="3008" y="45943"/>
                  </a:lnTo>
                  <a:lnTo>
                    <a:pt x="3507" y="45279"/>
                  </a:lnTo>
                  <a:lnTo>
                    <a:pt x="4023" y="44651"/>
                  </a:lnTo>
                  <a:lnTo>
                    <a:pt x="4558" y="44043"/>
                  </a:lnTo>
                  <a:lnTo>
                    <a:pt x="5130" y="43452"/>
                  </a:lnTo>
                  <a:lnTo>
                    <a:pt x="5721" y="42880"/>
                  </a:lnTo>
                  <a:lnTo>
                    <a:pt x="6330" y="42345"/>
                  </a:lnTo>
                  <a:lnTo>
                    <a:pt x="6957" y="41810"/>
                  </a:lnTo>
                  <a:lnTo>
                    <a:pt x="7603" y="41293"/>
                  </a:lnTo>
                  <a:lnTo>
                    <a:pt x="8285" y="40795"/>
                  </a:lnTo>
                  <a:lnTo>
                    <a:pt x="8986" y="40315"/>
                  </a:lnTo>
                  <a:lnTo>
                    <a:pt x="9706" y="39854"/>
                  </a:lnTo>
                  <a:lnTo>
                    <a:pt x="10463" y="39411"/>
                  </a:lnTo>
                  <a:lnTo>
                    <a:pt x="11238" y="38987"/>
                  </a:lnTo>
                  <a:lnTo>
                    <a:pt x="12031" y="38563"/>
                  </a:lnTo>
                  <a:lnTo>
                    <a:pt x="12843" y="38175"/>
                  </a:lnTo>
                  <a:lnTo>
                    <a:pt x="13691" y="37788"/>
                  </a:lnTo>
                  <a:lnTo>
                    <a:pt x="14577" y="37400"/>
                  </a:lnTo>
                  <a:lnTo>
                    <a:pt x="15481" y="37050"/>
                  </a:lnTo>
                  <a:lnTo>
                    <a:pt x="16404" y="36699"/>
                  </a:lnTo>
                  <a:lnTo>
                    <a:pt x="17345" y="36367"/>
                  </a:lnTo>
                  <a:lnTo>
                    <a:pt x="18341" y="36035"/>
                  </a:lnTo>
                  <a:lnTo>
                    <a:pt x="19337" y="35721"/>
                  </a:lnTo>
                  <a:lnTo>
                    <a:pt x="20371" y="35408"/>
                  </a:lnTo>
                  <a:lnTo>
                    <a:pt x="21441" y="35112"/>
                  </a:lnTo>
                  <a:lnTo>
                    <a:pt x="22529" y="34836"/>
                  </a:lnTo>
                  <a:lnTo>
                    <a:pt x="23655" y="34559"/>
                  </a:lnTo>
                  <a:lnTo>
                    <a:pt x="24799" y="34282"/>
                  </a:lnTo>
                  <a:lnTo>
                    <a:pt x="25980" y="34024"/>
                  </a:lnTo>
                  <a:lnTo>
                    <a:pt x="27179" y="33765"/>
                  </a:lnTo>
                  <a:lnTo>
                    <a:pt x="28415" y="33507"/>
                  </a:lnTo>
                  <a:lnTo>
                    <a:pt x="29688" y="33267"/>
                  </a:lnTo>
                  <a:lnTo>
                    <a:pt x="32308" y="32787"/>
                  </a:lnTo>
                  <a:lnTo>
                    <a:pt x="35058" y="32326"/>
                  </a:lnTo>
                  <a:lnTo>
                    <a:pt x="37936" y="31865"/>
                  </a:lnTo>
                  <a:lnTo>
                    <a:pt x="40925" y="31422"/>
                  </a:lnTo>
                  <a:lnTo>
                    <a:pt x="44062" y="30979"/>
                  </a:lnTo>
                  <a:lnTo>
                    <a:pt x="47328" y="30536"/>
                  </a:lnTo>
                  <a:lnTo>
                    <a:pt x="50741" y="30094"/>
                  </a:lnTo>
                  <a:lnTo>
                    <a:pt x="57955" y="29153"/>
                  </a:lnTo>
                  <a:lnTo>
                    <a:pt x="65760" y="28138"/>
                  </a:lnTo>
                  <a:lnTo>
                    <a:pt x="69875" y="27584"/>
                  </a:lnTo>
                  <a:lnTo>
                    <a:pt x="74137" y="26994"/>
                  </a:lnTo>
                  <a:lnTo>
                    <a:pt x="73546" y="26108"/>
                  </a:lnTo>
                  <a:lnTo>
                    <a:pt x="72808" y="24946"/>
                  </a:lnTo>
                  <a:lnTo>
                    <a:pt x="71941" y="23525"/>
                  </a:lnTo>
                  <a:lnTo>
                    <a:pt x="70963" y="21883"/>
                  </a:lnTo>
                  <a:lnTo>
                    <a:pt x="68786" y="18156"/>
                  </a:lnTo>
                  <a:lnTo>
                    <a:pt x="66406" y="14060"/>
                  </a:lnTo>
                  <a:lnTo>
                    <a:pt x="63989" y="9890"/>
                  </a:lnTo>
                  <a:lnTo>
                    <a:pt x="61701" y="5941"/>
                  </a:lnTo>
                  <a:lnTo>
                    <a:pt x="60649" y="4170"/>
                  </a:lnTo>
                  <a:lnTo>
                    <a:pt x="59690" y="2546"/>
                  </a:lnTo>
                  <a:lnTo>
                    <a:pt x="58823" y="1144"/>
                  </a:lnTo>
                  <a:lnTo>
                    <a:pt x="581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4740752" y="4364826"/>
              <a:ext cx="1443783" cy="173764"/>
            </a:xfrm>
            <a:custGeom>
              <a:rect b="b" l="l" r="r" t="t"/>
              <a:pathLst>
                <a:path extrusionOk="0" h="8987" w="74672">
                  <a:moveTo>
                    <a:pt x="1" y="1"/>
                  </a:moveTo>
                  <a:lnTo>
                    <a:pt x="1" y="8986"/>
                  </a:lnTo>
                  <a:lnTo>
                    <a:pt x="74672" y="8986"/>
                  </a:lnTo>
                  <a:lnTo>
                    <a:pt x="7467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4550612" y="4090481"/>
              <a:ext cx="1791968" cy="508394"/>
            </a:xfrm>
            <a:custGeom>
              <a:rect b="b" l="l" r="r" t="t"/>
              <a:pathLst>
                <a:path extrusionOk="0" h="26294" w="92680">
                  <a:moveTo>
                    <a:pt x="26312" y="1"/>
                  </a:moveTo>
                  <a:lnTo>
                    <a:pt x="25463" y="19"/>
                  </a:lnTo>
                  <a:lnTo>
                    <a:pt x="24614" y="56"/>
                  </a:lnTo>
                  <a:lnTo>
                    <a:pt x="23765" y="93"/>
                  </a:lnTo>
                  <a:lnTo>
                    <a:pt x="22935" y="167"/>
                  </a:lnTo>
                  <a:lnTo>
                    <a:pt x="22105" y="259"/>
                  </a:lnTo>
                  <a:lnTo>
                    <a:pt x="21275" y="388"/>
                  </a:lnTo>
                  <a:lnTo>
                    <a:pt x="20444" y="517"/>
                  </a:lnTo>
                  <a:lnTo>
                    <a:pt x="19614" y="683"/>
                  </a:lnTo>
                  <a:lnTo>
                    <a:pt x="18802" y="868"/>
                  </a:lnTo>
                  <a:lnTo>
                    <a:pt x="17990" y="1071"/>
                  </a:lnTo>
                  <a:lnTo>
                    <a:pt x="17197" y="1311"/>
                  </a:lnTo>
                  <a:lnTo>
                    <a:pt x="16385" y="1569"/>
                  </a:lnTo>
                  <a:lnTo>
                    <a:pt x="15592" y="1864"/>
                  </a:lnTo>
                  <a:lnTo>
                    <a:pt x="14817" y="2178"/>
                  </a:lnTo>
                  <a:lnTo>
                    <a:pt x="14023" y="2529"/>
                  </a:lnTo>
                  <a:lnTo>
                    <a:pt x="13248" y="2898"/>
                  </a:lnTo>
                  <a:lnTo>
                    <a:pt x="12492" y="3304"/>
                  </a:lnTo>
                  <a:lnTo>
                    <a:pt x="11717" y="3728"/>
                  </a:lnTo>
                  <a:lnTo>
                    <a:pt x="10960" y="4189"/>
                  </a:lnTo>
                  <a:lnTo>
                    <a:pt x="10222" y="4687"/>
                  </a:lnTo>
                  <a:lnTo>
                    <a:pt x="9466" y="5222"/>
                  </a:lnTo>
                  <a:lnTo>
                    <a:pt x="8728" y="5776"/>
                  </a:lnTo>
                  <a:lnTo>
                    <a:pt x="8008" y="6366"/>
                  </a:lnTo>
                  <a:lnTo>
                    <a:pt x="7289" y="6975"/>
                  </a:lnTo>
                  <a:lnTo>
                    <a:pt x="6569" y="7639"/>
                  </a:lnTo>
                  <a:lnTo>
                    <a:pt x="5850" y="8322"/>
                  </a:lnTo>
                  <a:lnTo>
                    <a:pt x="5148" y="9060"/>
                  </a:lnTo>
                  <a:lnTo>
                    <a:pt x="4466" y="9817"/>
                  </a:lnTo>
                  <a:lnTo>
                    <a:pt x="3765" y="10629"/>
                  </a:lnTo>
                  <a:lnTo>
                    <a:pt x="3100" y="11459"/>
                  </a:lnTo>
                  <a:lnTo>
                    <a:pt x="2418" y="12326"/>
                  </a:lnTo>
                  <a:lnTo>
                    <a:pt x="1753" y="13249"/>
                  </a:lnTo>
                  <a:lnTo>
                    <a:pt x="1108" y="14190"/>
                  </a:lnTo>
                  <a:lnTo>
                    <a:pt x="794" y="15204"/>
                  </a:lnTo>
                  <a:lnTo>
                    <a:pt x="536" y="16127"/>
                  </a:lnTo>
                  <a:lnTo>
                    <a:pt x="333" y="16994"/>
                  </a:lnTo>
                  <a:lnTo>
                    <a:pt x="185" y="17769"/>
                  </a:lnTo>
                  <a:lnTo>
                    <a:pt x="74" y="18507"/>
                  </a:lnTo>
                  <a:lnTo>
                    <a:pt x="19" y="19171"/>
                  </a:lnTo>
                  <a:lnTo>
                    <a:pt x="1" y="19762"/>
                  </a:lnTo>
                  <a:lnTo>
                    <a:pt x="19" y="20038"/>
                  </a:lnTo>
                  <a:lnTo>
                    <a:pt x="38" y="20297"/>
                  </a:lnTo>
                  <a:lnTo>
                    <a:pt x="74" y="20555"/>
                  </a:lnTo>
                  <a:lnTo>
                    <a:pt x="111" y="20795"/>
                  </a:lnTo>
                  <a:lnTo>
                    <a:pt x="167" y="21016"/>
                  </a:lnTo>
                  <a:lnTo>
                    <a:pt x="222" y="21219"/>
                  </a:lnTo>
                  <a:lnTo>
                    <a:pt x="296" y="21422"/>
                  </a:lnTo>
                  <a:lnTo>
                    <a:pt x="388" y="21588"/>
                  </a:lnTo>
                  <a:lnTo>
                    <a:pt x="480" y="21773"/>
                  </a:lnTo>
                  <a:lnTo>
                    <a:pt x="573" y="21920"/>
                  </a:lnTo>
                  <a:lnTo>
                    <a:pt x="683" y="22068"/>
                  </a:lnTo>
                  <a:lnTo>
                    <a:pt x="812" y="22197"/>
                  </a:lnTo>
                  <a:lnTo>
                    <a:pt x="942" y="22326"/>
                  </a:lnTo>
                  <a:lnTo>
                    <a:pt x="1089" y="22437"/>
                  </a:lnTo>
                  <a:lnTo>
                    <a:pt x="1237" y="22529"/>
                  </a:lnTo>
                  <a:lnTo>
                    <a:pt x="1384" y="22622"/>
                  </a:lnTo>
                  <a:lnTo>
                    <a:pt x="1550" y="22714"/>
                  </a:lnTo>
                  <a:lnTo>
                    <a:pt x="1717" y="22769"/>
                  </a:lnTo>
                  <a:lnTo>
                    <a:pt x="1901" y="22843"/>
                  </a:lnTo>
                  <a:lnTo>
                    <a:pt x="2086" y="22898"/>
                  </a:lnTo>
                  <a:lnTo>
                    <a:pt x="2491" y="22972"/>
                  </a:lnTo>
                  <a:lnTo>
                    <a:pt x="2916" y="23009"/>
                  </a:lnTo>
                  <a:lnTo>
                    <a:pt x="3377" y="23009"/>
                  </a:lnTo>
                  <a:lnTo>
                    <a:pt x="3857" y="22991"/>
                  </a:lnTo>
                  <a:lnTo>
                    <a:pt x="4355" y="22954"/>
                  </a:lnTo>
                  <a:lnTo>
                    <a:pt x="4890" y="22880"/>
                  </a:lnTo>
                  <a:lnTo>
                    <a:pt x="5444" y="22788"/>
                  </a:lnTo>
                  <a:lnTo>
                    <a:pt x="6016" y="22677"/>
                  </a:lnTo>
                  <a:lnTo>
                    <a:pt x="6606" y="22529"/>
                  </a:lnTo>
                  <a:lnTo>
                    <a:pt x="7824" y="22234"/>
                  </a:lnTo>
                  <a:lnTo>
                    <a:pt x="9115" y="21884"/>
                  </a:lnTo>
                  <a:lnTo>
                    <a:pt x="10444" y="21496"/>
                  </a:lnTo>
                  <a:lnTo>
                    <a:pt x="10887" y="21256"/>
                  </a:lnTo>
                  <a:lnTo>
                    <a:pt x="11348" y="21035"/>
                  </a:lnTo>
                  <a:lnTo>
                    <a:pt x="11809" y="20832"/>
                  </a:lnTo>
                  <a:lnTo>
                    <a:pt x="12307" y="20629"/>
                  </a:lnTo>
                  <a:lnTo>
                    <a:pt x="12806" y="20426"/>
                  </a:lnTo>
                  <a:lnTo>
                    <a:pt x="13304" y="20260"/>
                  </a:lnTo>
                  <a:lnTo>
                    <a:pt x="13839" y="20094"/>
                  </a:lnTo>
                  <a:lnTo>
                    <a:pt x="14374" y="19928"/>
                  </a:lnTo>
                  <a:lnTo>
                    <a:pt x="14927" y="19780"/>
                  </a:lnTo>
                  <a:lnTo>
                    <a:pt x="15481" y="19651"/>
                  </a:lnTo>
                  <a:lnTo>
                    <a:pt x="16071" y="19522"/>
                  </a:lnTo>
                  <a:lnTo>
                    <a:pt x="16662" y="19411"/>
                  </a:lnTo>
                  <a:lnTo>
                    <a:pt x="17252" y="19300"/>
                  </a:lnTo>
                  <a:lnTo>
                    <a:pt x="17861" y="19208"/>
                  </a:lnTo>
                  <a:lnTo>
                    <a:pt x="19134" y="19042"/>
                  </a:lnTo>
                  <a:lnTo>
                    <a:pt x="20426" y="18913"/>
                  </a:lnTo>
                  <a:lnTo>
                    <a:pt x="21773" y="18821"/>
                  </a:lnTo>
                  <a:lnTo>
                    <a:pt x="23157" y="18765"/>
                  </a:lnTo>
                  <a:lnTo>
                    <a:pt x="24577" y="18728"/>
                  </a:lnTo>
                  <a:lnTo>
                    <a:pt x="26035" y="18747"/>
                  </a:lnTo>
                  <a:lnTo>
                    <a:pt x="27511" y="18765"/>
                  </a:lnTo>
                  <a:lnTo>
                    <a:pt x="29042" y="18821"/>
                  </a:lnTo>
                  <a:lnTo>
                    <a:pt x="30592" y="18913"/>
                  </a:lnTo>
                  <a:lnTo>
                    <a:pt x="32161" y="19024"/>
                  </a:lnTo>
                  <a:lnTo>
                    <a:pt x="33747" y="19153"/>
                  </a:lnTo>
                  <a:lnTo>
                    <a:pt x="35371" y="19300"/>
                  </a:lnTo>
                  <a:lnTo>
                    <a:pt x="37013" y="19467"/>
                  </a:lnTo>
                  <a:lnTo>
                    <a:pt x="38674" y="19669"/>
                  </a:lnTo>
                  <a:lnTo>
                    <a:pt x="40334" y="19872"/>
                  </a:lnTo>
                  <a:lnTo>
                    <a:pt x="42032" y="20094"/>
                  </a:lnTo>
                  <a:lnTo>
                    <a:pt x="43729" y="20334"/>
                  </a:lnTo>
                  <a:lnTo>
                    <a:pt x="47143" y="20832"/>
                  </a:lnTo>
                  <a:lnTo>
                    <a:pt x="50575" y="21367"/>
                  </a:lnTo>
                  <a:lnTo>
                    <a:pt x="54025" y="21939"/>
                  </a:lnTo>
                  <a:lnTo>
                    <a:pt x="57438" y="22511"/>
                  </a:lnTo>
                  <a:lnTo>
                    <a:pt x="62918" y="23452"/>
                  </a:lnTo>
                  <a:lnTo>
                    <a:pt x="65612" y="23895"/>
                  </a:lnTo>
                  <a:lnTo>
                    <a:pt x="68251" y="24319"/>
                  </a:lnTo>
                  <a:lnTo>
                    <a:pt x="70815" y="24725"/>
                  </a:lnTo>
                  <a:lnTo>
                    <a:pt x="73343" y="25094"/>
                  </a:lnTo>
                  <a:lnTo>
                    <a:pt x="75760" y="25445"/>
                  </a:lnTo>
                  <a:lnTo>
                    <a:pt x="78122" y="25721"/>
                  </a:lnTo>
                  <a:lnTo>
                    <a:pt x="79247" y="25851"/>
                  </a:lnTo>
                  <a:lnTo>
                    <a:pt x="80373" y="25961"/>
                  </a:lnTo>
                  <a:lnTo>
                    <a:pt x="81462" y="26053"/>
                  </a:lnTo>
                  <a:lnTo>
                    <a:pt x="82513" y="26146"/>
                  </a:lnTo>
                  <a:lnTo>
                    <a:pt x="83547" y="26201"/>
                  </a:lnTo>
                  <a:lnTo>
                    <a:pt x="84543" y="26256"/>
                  </a:lnTo>
                  <a:lnTo>
                    <a:pt x="85521" y="26275"/>
                  </a:lnTo>
                  <a:lnTo>
                    <a:pt x="86462" y="26293"/>
                  </a:lnTo>
                  <a:lnTo>
                    <a:pt x="87366" y="26293"/>
                  </a:lnTo>
                  <a:lnTo>
                    <a:pt x="88233" y="26256"/>
                  </a:lnTo>
                  <a:lnTo>
                    <a:pt x="89082" y="26201"/>
                  </a:lnTo>
                  <a:lnTo>
                    <a:pt x="89875" y="26146"/>
                  </a:lnTo>
                  <a:lnTo>
                    <a:pt x="90632" y="26053"/>
                  </a:lnTo>
                  <a:lnTo>
                    <a:pt x="91351" y="25924"/>
                  </a:lnTo>
                  <a:lnTo>
                    <a:pt x="92034" y="25795"/>
                  </a:lnTo>
                  <a:lnTo>
                    <a:pt x="92680" y="25629"/>
                  </a:lnTo>
                  <a:lnTo>
                    <a:pt x="92145" y="24836"/>
                  </a:lnTo>
                  <a:lnTo>
                    <a:pt x="91610" y="24042"/>
                  </a:lnTo>
                  <a:lnTo>
                    <a:pt x="91111" y="23212"/>
                  </a:lnTo>
                  <a:lnTo>
                    <a:pt x="90613" y="22382"/>
                  </a:lnTo>
                  <a:lnTo>
                    <a:pt x="90134" y="21551"/>
                  </a:lnTo>
                  <a:lnTo>
                    <a:pt x="89672" y="20684"/>
                  </a:lnTo>
                  <a:lnTo>
                    <a:pt x="89211" y="19836"/>
                  </a:lnTo>
                  <a:lnTo>
                    <a:pt x="88768" y="18968"/>
                  </a:lnTo>
                  <a:lnTo>
                    <a:pt x="88344" y="18101"/>
                  </a:lnTo>
                  <a:lnTo>
                    <a:pt x="87919" y="17234"/>
                  </a:lnTo>
                  <a:lnTo>
                    <a:pt x="87126" y="15500"/>
                  </a:lnTo>
                  <a:lnTo>
                    <a:pt x="86351" y="13802"/>
                  </a:lnTo>
                  <a:lnTo>
                    <a:pt x="85632" y="12142"/>
                  </a:lnTo>
                  <a:lnTo>
                    <a:pt x="84691" y="12197"/>
                  </a:lnTo>
                  <a:lnTo>
                    <a:pt x="83750" y="12234"/>
                  </a:lnTo>
                  <a:lnTo>
                    <a:pt x="81831" y="12234"/>
                  </a:lnTo>
                  <a:lnTo>
                    <a:pt x="80871" y="12197"/>
                  </a:lnTo>
                  <a:lnTo>
                    <a:pt x="79912" y="12142"/>
                  </a:lnTo>
                  <a:lnTo>
                    <a:pt x="78952" y="12068"/>
                  </a:lnTo>
                  <a:lnTo>
                    <a:pt x="77974" y="11975"/>
                  </a:lnTo>
                  <a:lnTo>
                    <a:pt x="77015" y="11865"/>
                  </a:lnTo>
                  <a:lnTo>
                    <a:pt x="76037" y="11736"/>
                  </a:lnTo>
                  <a:lnTo>
                    <a:pt x="75059" y="11606"/>
                  </a:lnTo>
                  <a:lnTo>
                    <a:pt x="74081" y="11440"/>
                  </a:lnTo>
                  <a:lnTo>
                    <a:pt x="73103" y="11274"/>
                  </a:lnTo>
                  <a:lnTo>
                    <a:pt x="72125" y="11071"/>
                  </a:lnTo>
                  <a:lnTo>
                    <a:pt x="71148" y="10887"/>
                  </a:lnTo>
                  <a:lnTo>
                    <a:pt x="70151" y="10665"/>
                  </a:lnTo>
                  <a:lnTo>
                    <a:pt x="68177" y="10204"/>
                  </a:lnTo>
                  <a:lnTo>
                    <a:pt x="66203" y="9688"/>
                  </a:lnTo>
                  <a:lnTo>
                    <a:pt x="64228" y="9152"/>
                  </a:lnTo>
                  <a:lnTo>
                    <a:pt x="62236" y="8580"/>
                  </a:lnTo>
                  <a:lnTo>
                    <a:pt x="60243" y="7990"/>
                  </a:lnTo>
                  <a:lnTo>
                    <a:pt x="58269" y="7381"/>
                  </a:lnTo>
                  <a:lnTo>
                    <a:pt x="54283" y="6127"/>
                  </a:lnTo>
                  <a:lnTo>
                    <a:pt x="50575" y="4946"/>
                  </a:lnTo>
                  <a:lnTo>
                    <a:pt x="48730" y="4374"/>
                  </a:lnTo>
                  <a:lnTo>
                    <a:pt x="46866" y="3802"/>
                  </a:lnTo>
                  <a:lnTo>
                    <a:pt x="45039" y="3267"/>
                  </a:lnTo>
                  <a:lnTo>
                    <a:pt x="43194" y="2750"/>
                  </a:lnTo>
                  <a:lnTo>
                    <a:pt x="41368" y="2252"/>
                  </a:lnTo>
                  <a:lnTo>
                    <a:pt x="39559" y="1809"/>
                  </a:lnTo>
                  <a:lnTo>
                    <a:pt x="37751" y="1385"/>
                  </a:lnTo>
                  <a:lnTo>
                    <a:pt x="36847" y="1200"/>
                  </a:lnTo>
                  <a:lnTo>
                    <a:pt x="35962" y="1016"/>
                  </a:lnTo>
                  <a:lnTo>
                    <a:pt x="35057" y="850"/>
                  </a:lnTo>
                  <a:lnTo>
                    <a:pt x="34172" y="702"/>
                  </a:lnTo>
                  <a:lnTo>
                    <a:pt x="33286" y="554"/>
                  </a:lnTo>
                  <a:lnTo>
                    <a:pt x="32400" y="425"/>
                  </a:lnTo>
                  <a:lnTo>
                    <a:pt x="31515" y="314"/>
                  </a:lnTo>
                  <a:lnTo>
                    <a:pt x="30648" y="222"/>
                  </a:lnTo>
                  <a:lnTo>
                    <a:pt x="29762" y="148"/>
                  </a:lnTo>
                  <a:lnTo>
                    <a:pt x="28895" y="93"/>
                  </a:lnTo>
                  <a:lnTo>
                    <a:pt x="28028" y="38"/>
                  </a:lnTo>
                  <a:lnTo>
                    <a:pt x="27179" y="19"/>
                  </a:lnTo>
                  <a:lnTo>
                    <a:pt x="2631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550612" y="4090481"/>
              <a:ext cx="1791968" cy="508394"/>
            </a:xfrm>
            <a:custGeom>
              <a:rect b="b" l="l" r="r" t="t"/>
              <a:pathLst>
                <a:path extrusionOk="0" fill="none" h="26294" w="92680">
                  <a:moveTo>
                    <a:pt x="92680" y="25629"/>
                  </a:moveTo>
                  <a:lnTo>
                    <a:pt x="92680" y="25629"/>
                  </a:lnTo>
                  <a:lnTo>
                    <a:pt x="92034" y="25795"/>
                  </a:lnTo>
                  <a:lnTo>
                    <a:pt x="91351" y="25924"/>
                  </a:lnTo>
                  <a:lnTo>
                    <a:pt x="90632" y="26053"/>
                  </a:lnTo>
                  <a:lnTo>
                    <a:pt x="89875" y="26146"/>
                  </a:lnTo>
                  <a:lnTo>
                    <a:pt x="89082" y="26201"/>
                  </a:lnTo>
                  <a:lnTo>
                    <a:pt x="88233" y="26256"/>
                  </a:lnTo>
                  <a:lnTo>
                    <a:pt x="87366" y="26293"/>
                  </a:lnTo>
                  <a:lnTo>
                    <a:pt x="86462" y="26293"/>
                  </a:lnTo>
                  <a:lnTo>
                    <a:pt x="85521" y="26275"/>
                  </a:lnTo>
                  <a:lnTo>
                    <a:pt x="84543" y="26256"/>
                  </a:lnTo>
                  <a:lnTo>
                    <a:pt x="83547" y="26201"/>
                  </a:lnTo>
                  <a:lnTo>
                    <a:pt x="82513" y="26146"/>
                  </a:lnTo>
                  <a:lnTo>
                    <a:pt x="81462" y="26053"/>
                  </a:lnTo>
                  <a:lnTo>
                    <a:pt x="80373" y="25961"/>
                  </a:lnTo>
                  <a:lnTo>
                    <a:pt x="79247" y="25851"/>
                  </a:lnTo>
                  <a:lnTo>
                    <a:pt x="78122" y="25721"/>
                  </a:lnTo>
                  <a:lnTo>
                    <a:pt x="75760" y="25445"/>
                  </a:lnTo>
                  <a:lnTo>
                    <a:pt x="73343" y="25094"/>
                  </a:lnTo>
                  <a:lnTo>
                    <a:pt x="70815" y="24725"/>
                  </a:lnTo>
                  <a:lnTo>
                    <a:pt x="68251" y="24319"/>
                  </a:lnTo>
                  <a:lnTo>
                    <a:pt x="65612" y="23895"/>
                  </a:lnTo>
                  <a:lnTo>
                    <a:pt x="62918" y="23452"/>
                  </a:lnTo>
                  <a:lnTo>
                    <a:pt x="57438" y="22511"/>
                  </a:lnTo>
                  <a:lnTo>
                    <a:pt x="57438" y="22511"/>
                  </a:lnTo>
                  <a:lnTo>
                    <a:pt x="54025" y="21939"/>
                  </a:lnTo>
                  <a:lnTo>
                    <a:pt x="50575" y="21367"/>
                  </a:lnTo>
                  <a:lnTo>
                    <a:pt x="47143" y="20832"/>
                  </a:lnTo>
                  <a:lnTo>
                    <a:pt x="43729" y="20334"/>
                  </a:lnTo>
                  <a:lnTo>
                    <a:pt x="42032" y="20094"/>
                  </a:lnTo>
                  <a:lnTo>
                    <a:pt x="40334" y="19872"/>
                  </a:lnTo>
                  <a:lnTo>
                    <a:pt x="38674" y="19669"/>
                  </a:lnTo>
                  <a:lnTo>
                    <a:pt x="37013" y="19467"/>
                  </a:lnTo>
                  <a:lnTo>
                    <a:pt x="35371" y="19300"/>
                  </a:lnTo>
                  <a:lnTo>
                    <a:pt x="33747" y="19153"/>
                  </a:lnTo>
                  <a:lnTo>
                    <a:pt x="32161" y="19024"/>
                  </a:lnTo>
                  <a:lnTo>
                    <a:pt x="30592" y="18913"/>
                  </a:lnTo>
                  <a:lnTo>
                    <a:pt x="29042" y="18821"/>
                  </a:lnTo>
                  <a:lnTo>
                    <a:pt x="27511" y="18765"/>
                  </a:lnTo>
                  <a:lnTo>
                    <a:pt x="26035" y="18747"/>
                  </a:lnTo>
                  <a:lnTo>
                    <a:pt x="24577" y="18728"/>
                  </a:lnTo>
                  <a:lnTo>
                    <a:pt x="23157" y="18765"/>
                  </a:lnTo>
                  <a:lnTo>
                    <a:pt x="21773" y="18821"/>
                  </a:lnTo>
                  <a:lnTo>
                    <a:pt x="20426" y="18913"/>
                  </a:lnTo>
                  <a:lnTo>
                    <a:pt x="19134" y="19042"/>
                  </a:lnTo>
                  <a:lnTo>
                    <a:pt x="17861" y="19208"/>
                  </a:lnTo>
                  <a:lnTo>
                    <a:pt x="17252" y="19300"/>
                  </a:lnTo>
                  <a:lnTo>
                    <a:pt x="16662" y="19411"/>
                  </a:lnTo>
                  <a:lnTo>
                    <a:pt x="16071" y="19522"/>
                  </a:lnTo>
                  <a:lnTo>
                    <a:pt x="15481" y="19651"/>
                  </a:lnTo>
                  <a:lnTo>
                    <a:pt x="14927" y="19780"/>
                  </a:lnTo>
                  <a:lnTo>
                    <a:pt x="14374" y="19928"/>
                  </a:lnTo>
                  <a:lnTo>
                    <a:pt x="13839" y="20094"/>
                  </a:lnTo>
                  <a:lnTo>
                    <a:pt x="13304" y="20260"/>
                  </a:lnTo>
                  <a:lnTo>
                    <a:pt x="12806" y="20426"/>
                  </a:lnTo>
                  <a:lnTo>
                    <a:pt x="12307" y="20629"/>
                  </a:lnTo>
                  <a:lnTo>
                    <a:pt x="11809" y="20832"/>
                  </a:lnTo>
                  <a:lnTo>
                    <a:pt x="11348" y="21035"/>
                  </a:lnTo>
                  <a:lnTo>
                    <a:pt x="10887" y="21256"/>
                  </a:lnTo>
                  <a:lnTo>
                    <a:pt x="10444" y="21496"/>
                  </a:lnTo>
                  <a:lnTo>
                    <a:pt x="10444" y="21496"/>
                  </a:lnTo>
                  <a:lnTo>
                    <a:pt x="9115" y="21884"/>
                  </a:lnTo>
                  <a:lnTo>
                    <a:pt x="7824" y="22234"/>
                  </a:lnTo>
                  <a:lnTo>
                    <a:pt x="6606" y="22529"/>
                  </a:lnTo>
                  <a:lnTo>
                    <a:pt x="6016" y="22677"/>
                  </a:lnTo>
                  <a:lnTo>
                    <a:pt x="5444" y="22788"/>
                  </a:lnTo>
                  <a:lnTo>
                    <a:pt x="4890" y="22880"/>
                  </a:lnTo>
                  <a:lnTo>
                    <a:pt x="4355" y="22954"/>
                  </a:lnTo>
                  <a:lnTo>
                    <a:pt x="3857" y="22991"/>
                  </a:lnTo>
                  <a:lnTo>
                    <a:pt x="3377" y="23009"/>
                  </a:lnTo>
                  <a:lnTo>
                    <a:pt x="2916" y="23009"/>
                  </a:lnTo>
                  <a:lnTo>
                    <a:pt x="2491" y="22972"/>
                  </a:lnTo>
                  <a:lnTo>
                    <a:pt x="2086" y="22898"/>
                  </a:lnTo>
                  <a:lnTo>
                    <a:pt x="1901" y="22843"/>
                  </a:lnTo>
                  <a:lnTo>
                    <a:pt x="1717" y="22769"/>
                  </a:lnTo>
                  <a:lnTo>
                    <a:pt x="1550" y="22714"/>
                  </a:lnTo>
                  <a:lnTo>
                    <a:pt x="1384" y="22622"/>
                  </a:lnTo>
                  <a:lnTo>
                    <a:pt x="1237" y="22529"/>
                  </a:lnTo>
                  <a:lnTo>
                    <a:pt x="1089" y="22437"/>
                  </a:lnTo>
                  <a:lnTo>
                    <a:pt x="942" y="22326"/>
                  </a:lnTo>
                  <a:lnTo>
                    <a:pt x="812" y="22197"/>
                  </a:lnTo>
                  <a:lnTo>
                    <a:pt x="683" y="22068"/>
                  </a:lnTo>
                  <a:lnTo>
                    <a:pt x="573" y="21920"/>
                  </a:lnTo>
                  <a:lnTo>
                    <a:pt x="480" y="21773"/>
                  </a:lnTo>
                  <a:lnTo>
                    <a:pt x="388" y="21588"/>
                  </a:lnTo>
                  <a:lnTo>
                    <a:pt x="296" y="21422"/>
                  </a:lnTo>
                  <a:lnTo>
                    <a:pt x="222" y="21219"/>
                  </a:lnTo>
                  <a:lnTo>
                    <a:pt x="167" y="21016"/>
                  </a:lnTo>
                  <a:lnTo>
                    <a:pt x="111" y="20795"/>
                  </a:lnTo>
                  <a:lnTo>
                    <a:pt x="74" y="20555"/>
                  </a:lnTo>
                  <a:lnTo>
                    <a:pt x="38" y="20297"/>
                  </a:lnTo>
                  <a:lnTo>
                    <a:pt x="19" y="20038"/>
                  </a:lnTo>
                  <a:lnTo>
                    <a:pt x="1" y="19762"/>
                  </a:lnTo>
                  <a:lnTo>
                    <a:pt x="19" y="19171"/>
                  </a:lnTo>
                  <a:lnTo>
                    <a:pt x="74" y="18507"/>
                  </a:lnTo>
                  <a:lnTo>
                    <a:pt x="185" y="17769"/>
                  </a:lnTo>
                  <a:lnTo>
                    <a:pt x="333" y="16994"/>
                  </a:lnTo>
                  <a:lnTo>
                    <a:pt x="536" y="16127"/>
                  </a:lnTo>
                  <a:lnTo>
                    <a:pt x="794" y="15204"/>
                  </a:lnTo>
                  <a:lnTo>
                    <a:pt x="1108" y="14190"/>
                  </a:lnTo>
                  <a:lnTo>
                    <a:pt x="1108" y="14190"/>
                  </a:lnTo>
                  <a:lnTo>
                    <a:pt x="1753" y="13249"/>
                  </a:lnTo>
                  <a:lnTo>
                    <a:pt x="2418" y="12326"/>
                  </a:lnTo>
                  <a:lnTo>
                    <a:pt x="3100" y="11459"/>
                  </a:lnTo>
                  <a:lnTo>
                    <a:pt x="3765" y="10629"/>
                  </a:lnTo>
                  <a:lnTo>
                    <a:pt x="4466" y="9817"/>
                  </a:lnTo>
                  <a:lnTo>
                    <a:pt x="5148" y="9060"/>
                  </a:lnTo>
                  <a:lnTo>
                    <a:pt x="5850" y="8322"/>
                  </a:lnTo>
                  <a:lnTo>
                    <a:pt x="6569" y="7639"/>
                  </a:lnTo>
                  <a:lnTo>
                    <a:pt x="7289" y="6975"/>
                  </a:lnTo>
                  <a:lnTo>
                    <a:pt x="8008" y="6366"/>
                  </a:lnTo>
                  <a:lnTo>
                    <a:pt x="8728" y="5776"/>
                  </a:lnTo>
                  <a:lnTo>
                    <a:pt x="9466" y="5222"/>
                  </a:lnTo>
                  <a:lnTo>
                    <a:pt x="10222" y="4687"/>
                  </a:lnTo>
                  <a:lnTo>
                    <a:pt x="10960" y="4189"/>
                  </a:lnTo>
                  <a:lnTo>
                    <a:pt x="11717" y="3728"/>
                  </a:lnTo>
                  <a:lnTo>
                    <a:pt x="12492" y="3304"/>
                  </a:lnTo>
                  <a:lnTo>
                    <a:pt x="13248" y="2898"/>
                  </a:lnTo>
                  <a:lnTo>
                    <a:pt x="14023" y="2529"/>
                  </a:lnTo>
                  <a:lnTo>
                    <a:pt x="14817" y="2178"/>
                  </a:lnTo>
                  <a:lnTo>
                    <a:pt x="15592" y="1864"/>
                  </a:lnTo>
                  <a:lnTo>
                    <a:pt x="16385" y="1569"/>
                  </a:lnTo>
                  <a:lnTo>
                    <a:pt x="17197" y="1311"/>
                  </a:lnTo>
                  <a:lnTo>
                    <a:pt x="17990" y="1071"/>
                  </a:lnTo>
                  <a:lnTo>
                    <a:pt x="18802" y="868"/>
                  </a:lnTo>
                  <a:lnTo>
                    <a:pt x="19614" y="683"/>
                  </a:lnTo>
                  <a:lnTo>
                    <a:pt x="20444" y="517"/>
                  </a:lnTo>
                  <a:lnTo>
                    <a:pt x="21275" y="388"/>
                  </a:lnTo>
                  <a:lnTo>
                    <a:pt x="22105" y="259"/>
                  </a:lnTo>
                  <a:lnTo>
                    <a:pt x="22935" y="167"/>
                  </a:lnTo>
                  <a:lnTo>
                    <a:pt x="23765" y="93"/>
                  </a:lnTo>
                  <a:lnTo>
                    <a:pt x="24614" y="56"/>
                  </a:lnTo>
                  <a:lnTo>
                    <a:pt x="25463" y="19"/>
                  </a:lnTo>
                  <a:lnTo>
                    <a:pt x="26312" y="1"/>
                  </a:lnTo>
                  <a:lnTo>
                    <a:pt x="27179" y="19"/>
                  </a:lnTo>
                  <a:lnTo>
                    <a:pt x="28028" y="38"/>
                  </a:lnTo>
                  <a:lnTo>
                    <a:pt x="28895" y="93"/>
                  </a:lnTo>
                  <a:lnTo>
                    <a:pt x="29762" y="148"/>
                  </a:lnTo>
                  <a:lnTo>
                    <a:pt x="30648" y="222"/>
                  </a:lnTo>
                  <a:lnTo>
                    <a:pt x="31515" y="314"/>
                  </a:lnTo>
                  <a:lnTo>
                    <a:pt x="32400" y="425"/>
                  </a:lnTo>
                  <a:lnTo>
                    <a:pt x="33286" y="554"/>
                  </a:lnTo>
                  <a:lnTo>
                    <a:pt x="34172" y="702"/>
                  </a:lnTo>
                  <a:lnTo>
                    <a:pt x="35057" y="850"/>
                  </a:lnTo>
                  <a:lnTo>
                    <a:pt x="35962" y="1016"/>
                  </a:lnTo>
                  <a:lnTo>
                    <a:pt x="36847" y="1200"/>
                  </a:lnTo>
                  <a:lnTo>
                    <a:pt x="37751" y="1385"/>
                  </a:lnTo>
                  <a:lnTo>
                    <a:pt x="39559" y="1809"/>
                  </a:lnTo>
                  <a:lnTo>
                    <a:pt x="41368" y="2252"/>
                  </a:lnTo>
                  <a:lnTo>
                    <a:pt x="43194" y="2750"/>
                  </a:lnTo>
                  <a:lnTo>
                    <a:pt x="45039" y="3267"/>
                  </a:lnTo>
                  <a:lnTo>
                    <a:pt x="46866" y="3802"/>
                  </a:lnTo>
                  <a:lnTo>
                    <a:pt x="48730" y="4374"/>
                  </a:lnTo>
                  <a:lnTo>
                    <a:pt x="50575" y="4946"/>
                  </a:lnTo>
                  <a:lnTo>
                    <a:pt x="54283" y="6127"/>
                  </a:lnTo>
                  <a:lnTo>
                    <a:pt x="54283" y="6127"/>
                  </a:lnTo>
                  <a:lnTo>
                    <a:pt x="58269" y="7381"/>
                  </a:lnTo>
                  <a:lnTo>
                    <a:pt x="60243" y="7990"/>
                  </a:lnTo>
                  <a:lnTo>
                    <a:pt x="62236" y="8580"/>
                  </a:lnTo>
                  <a:lnTo>
                    <a:pt x="64228" y="9152"/>
                  </a:lnTo>
                  <a:lnTo>
                    <a:pt x="66203" y="9688"/>
                  </a:lnTo>
                  <a:lnTo>
                    <a:pt x="68177" y="10204"/>
                  </a:lnTo>
                  <a:lnTo>
                    <a:pt x="70151" y="10665"/>
                  </a:lnTo>
                  <a:lnTo>
                    <a:pt x="71148" y="10887"/>
                  </a:lnTo>
                  <a:lnTo>
                    <a:pt x="72125" y="11071"/>
                  </a:lnTo>
                  <a:lnTo>
                    <a:pt x="73103" y="11274"/>
                  </a:lnTo>
                  <a:lnTo>
                    <a:pt x="74081" y="11440"/>
                  </a:lnTo>
                  <a:lnTo>
                    <a:pt x="75059" y="11606"/>
                  </a:lnTo>
                  <a:lnTo>
                    <a:pt x="76037" y="11736"/>
                  </a:lnTo>
                  <a:lnTo>
                    <a:pt x="77015" y="11865"/>
                  </a:lnTo>
                  <a:lnTo>
                    <a:pt x="77974" y="11975"/>
                  </a:lnTo>
                  <a:lnTo>
                    <a:pt x="78952" y="12068"/>
                  </a:lnTo>
                  <a:lnTo>
                    <a:pt x="79912" y="12142"/>
                  </a:lnTo>
                  <a:lnTo>
                    <a:pt x="80871" y="12197"/>
                  </a:lnTo>
                  <a:lnTo>
                    <a:pt x="81831" y="12234"/>
                  </a:lnTo>
                  <a:lnTo>
                    <a:pt x="82790" y="12234"/>
                  </a:lnTo>
                  <a:lnTo>
                    <a:pt x="83750" y="12234"/>
                  </a:lnTo>
                  <a:lnTo>
                    <a:pt x="84691" y="12197"/>
                  </a:lnTo>
                  <a:lnTo>
                    <a:pt x="85632" y="12142"/>
                  </a:lnTo>
                  <a:lnTo>
                    <a:pt x="85632" y="12142"/>
                  </a:lnTo>
                  <a:lnTo>
                    <a:pt x="86351" y="13802"/>
                  </a:lnTo>
                  <a:lnTo>
                    <a:pt x="87126" y="15500"/>
                  </a:lnTo>
                  <a:lnTo>
                    <a:pt x="87919" y="17234"/>
                  </a:lnTo>
                  <a:lnTo>
                    <a:pt x="88344" y="18101"/>
                  </a:lnTo>
                  <a:lnTo>
                    <a:pt x="88768" y="18968"/>
                  </a:lnTo>
                  <a:lnTo>
                    <a:pt x="89211" y="19836"/>
                  </a:lnTo>
                  <a:lnTo>
                    <a:pt x="89672" y="20684"/>
                  </a:lnTo>
                  <a:lnTo>
                    <a:pt x="90134" y="21551"/>
                  </a:lnTo>
                  <a:lnTo>
                    <a:pt x="90613" y="22382"/>
                  </a:lnTo>
                  <a:lnTo>
                    <a:pt x="91111" y="23212"/>
                  </a:lnTo>
                  <a:lnTo>
                    <a:pt x="91610" y="24042"/>
                  </a:lnTo>
                  <a:lnTo>
                    <a:pt x="92145" y="24836"/>
                  </a:lnTo>
                  <a:lnTo>
                    <a:pt x="92680" y="2562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2959515" y="3890345"/>
              <a:ext cx="1614298" cy="412435"/>
            </a:xfrm>
            <a:custGeom>
              <a:rect b="b" l="l" r="r" t="t"/>
              <a:pathLst>
                <a:path extrusionOk="0" h="21331" w="83491">
                  <a:moveTo>
                    <a:pt x="59209" y="1"/>
                  </a:moveTo>
                  <a:lnTo>
                    <a:pt x="58029" y="56"/>
                  </a:lnTo>
                  <a:lnTo>
                    <a:pt x="56866" y="130"/>
                  </a:lnTo>
                  <a:lnTo>
                    <a:pt x="55685" y="259"/>
                  </a:lnTo>
                  <a:lnTo>
                    <a:pt x="54486" y="407"/>
                  </a:lnTo>
                  <a:lnTo>
                    <a:pt x="53305" y="573"/>
                  </a:lnTo>
                  <a:lnTo>
                    <a:pt x="52106" y="794"/>
                  </a:lnTo>
                  <a:lnTo>
                    <a:pt x="50888" y="1016"/>
                  </a:lnTo>
                  <a:lnTo>
                    <a:pt x="49689" y="1274"/>
                  </a:lnTo>
                  <a:lnTo>
                    <a:pt x="48471" y="1569"/>
                  </a:lnTo>
                  <a:lnTo>
                    <a:pt x="47235" y="1864"/>
                  </a:lnTo>
                  <a:lnTo>
                    <a:pt x="46017" y="2197"/>
                  </a:lnTo>
                  <a:lnTo>
                    <a:pt x="44781" y="2529"/>
                  </a:lnTo>
                  <a:lnTo>
                    <a:pt x="43545" y="2879"/>
                  </a:lnTo>
                  <a:lnTo>
                    <a:pt x="41054" y="3617"/>
                  </a:lnTo>
                  <a:lnTo>
                    <a:pt x="38563" y="4392"/>
                  </a:lnTo>
                  <a:lnTo>
                    <a:pt x="33526" y="5979"/>
                  </a:lnTo>
                  <a:lnTo>
                    <a:pt x="30979" y="6754"/>
                  </a:lnTo>
                  <a:lnTo>
                    <a:pt x="28452" y="7492"/>
                  </a:lnTo>
                  <a:lnTo>
                    <a:pt x="27179" y="7842"/>
                  </a:lnTo>
                  <a:lnTo>
                    <a:pt x="25905" y="8193"/>
                  </a:lnTo>
                  <a:lnTo>
                    <a:pt x="24632" y="8525"/>
                  </a:lnTo>
                  <a:lnTo>
                    <a:pt x="23359" y="8820"/>
                  </a:lnTo>
                  <a:lnTo>
                    <a:pt x="22068" y="9116"/>
                  </a:lnTo>
                  <a:lnTo>
                    <a:pt x="20795" y="9374"/>
                  </a:lnTo>
                  <a:lnTo>
                    <a:pt x="19521" y="9614"/>
                  </a:lnTo>
                  <a:lnTo>
                    <a:pt x="18248" y="9835"/>
                  </a:lnTo>
                  <a:lnTo>
                    <a:pt x="16975" y="10020"/>
                  </a:lnTo>
                  <a:lnTo>
                    <a:pt x="15702" y="10167"/>
                  </a:lnTo>
                  <a:lnTo>
                    <a:pt x="14429" y="10296"/>
                  </a:lnTo>
                  <a:lnTo>
                    <a:pt x="13156" y="10389"/>
                  </a:lnTo>
                  <a:lnTo>
                    <a:pt x="11901" y="10444"/>
                  </a:lnTo>
                  <a:lnTo>
                    <a:pt x="10628" y="10444"/>
                  </a:lnTo>
                  <a:lnTo>
                    <a:pt x="9355" y="10426"/>
                  </a:lnTo>
                  <a:lnTo>
                    <a:pt x="8100" y="10352"/>
                  </a:lnTo>
                  <a:lnTo>
                    <a:pt x="7085" y="11625"/>
                  </a:lnTo>
                  <a:lnTo>
                    <a:pt x="6145" y="12843"/>
                  </a:lnTo>
                  <a:lnTo>
                    <a:pt x="5240" y="14024"/>
                  </a:lnTo>
                  <a:lnTo>
                    <a:pt x="4355" y="15204"/>
                  </a:lnTo>
                  <a:lnTo>
                    <a:pt x="3414" y="16385"/>
                  </a:lnTo>
                  <a:lnTo>
                    <a:pt x="2916" y="16994"/>
                  </a:lnTo>
                  <a:lnTo>
                    <a:pt x="2399" y="17603"/>
                  </a:lnTo>
                  <a:lnTo>
                    <a:pt x="1845" y="18230"/>
                  </a:lnTo>
                  <a:lnTo>
                    <a:pt x="1273" y="18876"/>
                  </a:lnTo>
                  <a:lnTo>
                    <a:pt x="665" y="19540"/>
                  </a:lnTo>
                  <a:lnTo>
                    <a:pt x="0" y="20223"/>
                  </a:lnTo>
                  <a:lnTo>
                    <a:pt x="720" y="20408"/>
                  </a:lnTo>
                  <a:lnTo>
                    <a:pt x="1458" y="20574"/>
                  </a:lnTo>
                  <a:lnTo>
                    <a:pt x="2251" y="20703"/>
                  </a:lnTo>
                  <a:lnTo>
                    <a:pt x="3082" y="20795"/>
                  </a:lnTo>
                  <a:lnTo>
                    <a:pt x="3930" y="20887"/>
                  </a:lnTo>
                  <a:lnTo>
                    <a:pt x="4834" y="20924"/>
                  </a:lnTo>
                  <a:lnTo>
                    <a:pt x="5757" y="20961"/>
                  </a:lnTo>
                  <a:lnTo>
                    <a:pt x="6716" y="20961"/>
                  </a:lnTo>
                  <a:lnTo>
                    <a:pt x="7713" y="20943"/>
                  </a:lnTo>
                  <a:lnTo>
                    <a:pt x="8746" y="20906"/>
                  </a:lnTo>
                  <a:lnTo>
                    <a:pt x="9798" y="20850"/>
                  </a:lnTo>
                  <a:lnTo>
                    <a:pt x="10868" y="20777"/>
                  </a:lnTo>
                  <a:lnTo>
                    <a:pt x="11975" y="20684"/>
                  </a:lnTo>
                  <a:lnTo>
                    <a:pt x="13119" y="20574"/>
                  </a:lnTo>
                  <a:lnTo>
                    <a:pt x="14263" y="20444"/>
                  </a:lnTo>
                  <a:lnTo>
                    <a:pt x="15444" y="20315"/>
                  </a:lnTo>
                  <a:lnTo>
                    <a:pt x="17861" y="20002"/>
                  </a:lnTo>
                  <a:lnTo>
                    <a:pt x="20370" y="19670"/>
                  </a:lnTo>
                  <a:lnTo>
                    <a:pt x="22935" y="19282"/>
                  </a:lnTo>
                  <a:lnTo>
                    <a:pt x="25555" y="18895"/>
                  </a:lnTo>
                  <a:lnTo>
                    <a:pt x="30924" y="18064"/>
                  </a:lnTo>
                  <a:lnTo>
                    <a:pt x="33655" y="17658"/>
                  </a:lnTo>
                  <a:lnTo>
                    <a:pt x="36404" y="17271"/>
                  </a:lnTo>
                  <a:lnTo>
                    <a:pt x="39172" y="16902"/>
                  </a:lnTo>
                  <a:lnTo>
                    <a:pt x="41921" y="16570"/>
                  </a:lnTo>
                  <a:lnTo>
                    <a:pt x="43286" y="16422"/>
                  </a:lnTo>
                  <a:lnTo>
                    <a:pt x="44670" y="16293"/>
                  </a:lnTo>
                  <a:lnTo>
                    <a:pt x="46035" y="16164"/>
                  </a:lnTo>
                  <a:lnTo>
                    <a:pt x="47382" y="16053"/>
                  </a:lnTo>
                  <a:lnTo>
                    <a:pt x="48729" y="15961"/>
                  </a:lnTo>
                  <a:lnTo>
                    <a:pt x="50076" y="15887"/>
                  </a:lnTo>
                  <a:lnTo>
                    <a:pt x="51405" y="15832"/>
                  </a:lnTo>
                  <a:lnTo>
                    <a:pt x="52733" y="15795"/>
                  </a:lnTo>
                  <a:lnTo>
                    <a:pt x="54043" y="15758"/>
                  </a:lnTo>
                  <a:lnTo>
                    <a:pt x="55335" y="15758"/>
                  </a:lnTo>
                  <a:lnTo>
                    <a:pt x="56608" y="15795"/>
                  </a:lnTo>
                  <a:lnTo>
                    <a:pt x="57863" y="15832"/>
                  </a:lnTo>
                  <a:lnTo>
                    <a:pt x="59117" y="15906"/>
                  </a:lnTo>
                  <a:lnTo>
                    <a:pt x="60335" y="16016"/>
                  </a:lnTo>
                  <a:lnTo>
                    <a:pt x="61534" y="16127"/>
                  </a:lnTo>
                  <a:lnTo>
                    <a:pt x="62715" y="16293"/>
                  </a:lnTo>
                  <a:lnTo>
                    <a:pt x="63878" y="16478"/>
                  </a:lnTo>
                  <a:lnTo>
                    <a:pt x="65022" y="16680"/>
                  </a:lnTo>
                  <a:lnTo>
                    <a:pt x="66129" y="16920"/>
                  </a:lnTo>
                  <a:lnTo>
                    <a:pt x="67217" y="17216"/>
                  </a:lnTo>
                  <a:lnTo>
                    <a:pt x="68269" y="17529"/>
                  </a:lnTo>
                  <a:lnTo>
                    <a:pt x="69302" y="17861"/>
                  </a:lnTo>
                  <a:lnTo>
                    <a:pt x="69800" y="18064"/>
                  </a:lnTo>
                  <a:lnTo>
                    <a:pt x="70298" y="18249"/>
                  </a:lnTo>
                  <a:lnTo>
                    <a:pt x="70797" y="18452"/>
                  </a:lnTo>
                  <a:lnTo>
                    <a:pt x="71276" y="18673"/>
                  </a:lnTo>
                  <a:lnTo>
                    <a:pt x="71738" y="18895"/>
                  </a:lnTo>
                  <a:lnTo>
                    <a:pt x="72217" y="19134"/>
                  </a:lnTo>
                  <a:lnTo>
                    <a:pt x="72660" y="19374"/>
                  </a:lnTo>
                  <a:lnTo>
                    <a:pt x="73103" y="19633"/>
                  </a:lnTo>
                  <a:lnTo>
                    <a:pt x="73546" y="19909"/>
                  </a:lnTo>
                  <a:lnTo>
                    <a:pt x="73970" y="20168"/>
                  </a:lnTo>
                  <a:lnTo>
                    <a:pt x="74395" y="20463"/>
                  </a:lnTo>
                  <a:lnTo>
                    <a:pt x="74801" y="20758"/>
                  </a:lnTo>
                  <a:lnTo>
                    <a:pt x="75428" y="20924"/>
                  </a:lnTo>
                  <a:lnTo>
                    <a:pt x="76018" y="21072"/>
                  </a:lnTo>
                  <a:lnTo>
                    <a:pt x="76572" y="21182"/>
                  </a:lnTo>
                  <a:lnTo>
                    <a:pt x="77107" y="21256"/>
                  </a:lnTo>
                  <a:lnTo>
                    <a:pt x="77605" y="21312"/>
                  </a:lnTo>
                  <a:lnTo>
                    <a:pt x="78085" y="21330"/>
                  </a:lnTo>
                  <a:lnTo>
                    <a:pt x="78546" y="21330"/>
                  </a:lnTo>
                  <a:lnTo>
                    <a:pt x="78989" y="21293"/>
                  </a:lnTo>
                  <a:lnTo>
                    <a:pt x="79395" y="21238"/>
                  </a:lnTo>
                  <a:lnTo>
                    <a:pt x="79782" y="21164"/>
                  </a:lnTo>
                  <a:lnTo>
                    <a:pt x="80133" y="21053"/>
                  </a:lnTo>
                  <a:lnTo>
                    <a:pt x="80483" y="20924"/>
                  </a:lnTo>
                  <a:lnTo>
                    <a:pt x="80797" y="20758"/>
                  </a:lnTo>
                  <a:lnTo>
                    <a:pt x="81092" y="20592"/>
                  </a:lnTo>
                  <a:lnTo>
                    <a:pt x="81369" y="20389"/>
                  </a:lnTo>
                  <a:lnTo>
                    <a:pt x="81627" y="20149"/>
                  </a:lnTo>
                  <a:lnTo>
                    <a:pt x="81867" y="19909"/>
                  </a:lnTo>
                  <a:lnTo>
                    <a:pt x="82089" y="19633"/>
                  </a:lnTo>
                  <a:lnTo>
                    <a:pt x="82292" y="19356"/>
                  </a:lnTo>
                  <a:lnTo>
                    <a:pt x="82476" y="19042"/>
                  </a:lnTo>
                  <a:lnTo>
                    <a:pt x="82642" y="18710"/>
                  </a:lnTo>
                  <a:lnTo>
                    <a:pt x="82790" y="18360"/>
                  </a:lnTo>
                  <a:lnTo>
                    <a:pt x="82919" y="17972"/>
                  </a:lnTo>
                  <a:lnTo>
                    <a:pt x="83048" y="17585"/>
                  </a:lnTo>
                  <a:lnTo>
                    <a:pt x="83140" y="17179"/>
                  </a:lnTo>
                  <a:lnTo>
                    <a:pt x="83233" y="16754"/>
                  </a:lnTo>
                  <a:lnTo>
                    <a:pt x="83306" y="16311"/>
                  </a:lnTo>
                  <a:lnTo>
                    <a:pt x="83362" y="15850"/>
                  </a:lnTo>
                  <a:lnTo>
                    <a:pt x="83417" y="15370"/>
                  </a:lnTo>
                  <a:lnTo>
                    <a:pt x="83454" y="14891"/>
                  </a:lnTo>
                  <a:lnTo>
                    <a:pt x="83472" y="14374"/>
                  </a:lnTo>
                  <a:lnTo>
                    <a:pt x="83491" y="13857"/>
                  </a:lnTo>
                  <a:lnTo>
                    <a:pt x="83030" y="13156"/>
                  </a:lnTo>
                  <a:lnTo>
                    <a:pt x="82550" y="12492"/>
                  </a:lnTo>
                  <a:lnTo>
                    <a:pt x="82089" y="11828"/>
                  </a:lnTo>
                  <a:lnTo>
                    <a:pt x="81609" y="11201"/>
                  </a:lnTo>
                  <a:lnTo>
                    <a:pt x="81129" y="10592"/>
                  </a:lnTo>
                  <a:lnTo>
                    <a:pt x="80649" y="10001"/>
                  </a:lnTo>
                  <a:lnTo>
                    <a:pt x="80170" y="9429"/>
                  </a:lnTo>
                  <a:lnTo>
                    <a:pt x="79672" y="8876"/>
                  </a:lnTo>
                  <a:lnTo>
                    <a:pt x="79192" y="8359"/>
                  </a:lnTo>
                  <a:lnTo>
                    <a:pt x="78694" y="7842"/>
                  </a:lnTo>
                  <a:lnTo>
                    <a:pt x="78195" y="7344"/>
                  </a:lnTo>
                  <a:lnTo>
                    <a:pt x="77697" y="6865"/>
                  </a:lnTo>
                  <a:lnTo>
                    <a:pt x="77199" y="6422"/>
                  </a:lnTo>
                  <a:lnTo>
                    <a:pt x="76683" y="5979"/>
                  </a:lnTo>
                  <a:lnTo>
                    <a:pt x="76184" y="5555"/>
                  </a:lnTo>
                  <a:lnTo>
                    <a:pt x="75668" y="5149"/>
                  </a:lnTo>
                  <a:lnTo>
                    <a:pt x="75151" y="4761"/>
                  </a:lnTo>
                  <a:lnTo>
                    <a:pt x="74634" y="4411"/>
                  </a:lnTo>
                  <a:lnTo>
                    <a:pt x="74118" y="4042"/>
                  </a:lnTo>
                  <a:lnTo>
                    <a:pt x="73601" y="3709"/>
                  </a:lnTo>
                  <a:lnTo>
                    <a:pt x="73085" y="3396"/>
                  </a:lnTo>
                  <a:lnTo>
                    <a:pt x="72550" y="3101"/>
                  </a:lnTo>
                  <a:lnTo>
                    <a:pt x="72014" y="2805"/>
                  </a:lnTo>
                  <a:lnTo>
                    <a:pt x="71498" y="2547"/>
                  </a:lnTo>
                  <a:lnTo>
                    <a:pt x="70963" y="2289"/>
                  </a:lnTo>
                  <a:lnTo>
                    <a:pt x="70428" y="2049"/>
                  </a:lnTo>
                  <a:lnTo>
                    <a:pt x="69874" y="1809"/>
                  </a:lnTo>
                  <a:lnTo>
                    <a:pt x="69339" y="1606"/>
                  </a:lnTo>
                  <a:lnTo>
                    <a:pt x="68786" y="1403"/>
                  </a:lnTo>
                  <a:lnTo>
                    <a:pt x="68250" y="1219"/>
                  </a:lnTo>
                  <a:lnTo>
                    <a:pt x="67697" y="1053"/>
                  </a:lnTo>
                  <a:lnTo>
                    <a:pt x="67143" y="905"/>
                  </a:lnTo>
                  <a:lnTo>
                    <a:pt x="66590" y="757"/>
                  </a:lnTo>
                  <a:lnTo>
                    <a:pt x="66036" y="628"/>
                  </a:lnTo>
                  <a:lnTo>
                    <a:pt x="65483" y="517"/>
                  </a:lnTo>
                  <a:lnTo>
                    <a:pt x="64911" y="407"/>
                  </a:lnTo>
                  <a:lnTo>
                    <a:pt x="64357" y="315"/>
                  </a:lnTo>
                  <a:lnTo>
                    <a:pt x="63785" y="241"/>
                  </a:lnTo>
                  <a:lnTo>
                    <a:pt x="63232" y="167"/>
                  </a:lnTo>
                  <a:lnTo>
                    <a:pt x="62660" y="112"/>
                  </a:lnTo>
                  <a:lnTo>
                    <a:pt x="62088" y="75"/>
                  </a:lnTo>
                  <a:lnTo>
                    <a:pt x="61516" y="38"/>
                  </a:lnTo>
                  <a:lnTo>
                    <a:pt x="603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3140027" y="3408033"/>
              <a:ext cx="1433439" cy="988927"/>
            </a:xfrm>
            <a:custGeom>
              <a:rect b="b" l="l" r="r" t="t"/>
              <a:pathLst>
                <a:path extrusionOk="0" h="51147" w="74137">
                  <a:moveTo>
                    <a:pt x="16034" y="0"/>
                  </a:moveTo>
                  <a:lnTo>
                    <a:pt x="15315" y="1144"/>
                  </a:lnTo>
                  <a:lnTo>
                    <a:pt x="14466" y="2546"/>
                  </a:lnTo>
                  <a:lnTo>
                    <a:pt x="13488" y="4170"/>
                  </a:lnTo>
                  <a:lnTo>
                    <a:pt x="12436" y="5941"/>
                  </a:lnTo>
                  <a:lnTo>
                    <a:pt x="10149" y="9890"/>
                  </a:lnTo>
                  <a:lnTo>
                    <a:pt x="7731" y="14060"/>
                  </a:lnTo>
                  <a:lnTo>
                    <a:pt x="5370" y="18156"/>
                  </a:lnTo>
                  <a:lnTo>
                    <a:pt x="3174" y="21883"/>
                  </a:lnTo>
                  <a:lnTo>
                    <a:pt x="2196" y="23525"/>
                  </a:lnTo>
                  <a:lnTo>
                    <a:pt x="1329" y="24946"/>
                  </a:lnTo>
                  <a:lnTo>
                    <a:pt x="591" y="26108"/>
                  </a:lnTo>
                  <a:lnTo>
                    <a:pt x="1" y="26994"/>
                  </a:lnTo>
                  <a:lnTo>
                    <a:pt x="4263" y="27584"/>
                  </a:lnTo>
                  <a:lnTo>
                    <a:pt x="8396" y="28138"/>
                  </a:lnTo>
                  <a:lnTo>
                    <a:pt x="16182" y="29153"/>
                  </a:lnTo>
                  <a:lnTo>
                    <a:pt x="23415" y="30094"/>
                  </a:lnTo>
                  <a:lnTo>
                    <a:pt x="26810" y="30536"/>
                  </a:lnTo>
                  <a:lnTo>
                    <a:pt x="30076" y="30979"/>
                  </a:lnTo>
                  <a:lnTo>
                    <a:pt x="33212" y="31422"/>
                  </a:lnTo>
                  <a:lnTo>
                    <a:pt x="36220" y="31865"/>
                  </a:lnTo>
                  <a:lnTo>
                    <a:pt x="39080" y="32326"/>
                  </a:lnTo>
                  <a:lnTo>
                    <a:pt x="41829" y="32787"/>
                  </a:lnTo>
                  <a:lnTo>
                    <a:pt x="44467" y="33267"/>
                  </a:lnTo>
                  <a:lnTo>
                    <a:pt x="45722" y="33507"/>
                  </a:lnTo>
                  <a:lnTo>
                    <a:pt x="46958" y="33765"/>
                  </a:lnTo>
                  <a:lnTo>
                    <a:pt x="48176" y="34024"/>
                  </a:lnTo>
                  <a:lnTo>
                    <a:pt x="49338" y="34282"/>
                  </a:lnTo>
                  <a:lnTo>
                    <a:pt x="50501" y="34559"/>
                  </a:lnTo>
                  <a:lnTo>
                    <a:pt x="51608" y="34836"/>
                  </a:lnTo>
                  <a:lnTo>
                    <a:pt x="52696" y="35112"/>
                  </a:lnTo>
                  <a:lnTo>
                    <a:pt x="53767" y="35408"/>
                  </a:lnTo>
                  <a:lnTo>
                    <a:pt x="54800" y="35721"/>
                  </a:lnTo>
                  <a:lnTo>
                    <a:pt x="55815" y="36035"/>
                  </a:lnTo>
                  <a:lnTo>
                    <a:pt x="56793" y="36367"/>
                  </a:lnTo>
                  <a:lnTo>
                    <a:pt x="57734" y="36699"/>
                  </a:lnTo>
                  <a:lnTo>
                    <a:pt x="58675" y="37050"/>
                  </a:lnTo>
                  <a:lnTo>
                    <a:pt x="59560" y="37400"/>
                  </a:lnTo>
                  <a:lnTo>
                    <a:pt x="60446" y="37788"/>
                  </a:lnTo>
                  <a:lnTo>
                    <a:pt x="61295" y="38175"/>
                  </a:lnTo>
                  <a:lnTo>
                    <a:pt x="62106" y="38563"/>
                  </a:lnTo>
                  <a:lnTo>
                    <a:pt x="62918" y="38987"/>
                  </a:lnTo>
                  <a:lnTo>
                    <a:pt x="63675" y="39411"/>
                  </a:lnTo>
                  <a:lnTo>
                    <a:pt x="64431" y="39854"/>
                  </a:lnTo>
                  <a:lnTo>
                    <a:pt x="65151" y="40315"/>
                  </a:lnTo>
                  <a:lnTo>
                    <a:pt x="65852" y="40795"/>
                  </a:lnTo>
                  <a:lnTo>
                    <a:pt x="66535" y="41293"/>
                  </a:lnTo>
                  <a:lnTo>
                    <a:pt x="67180" y="41810"/>
                  </a:lnTo>
                  <a:lnTo>
                    <a:pt x="67826" y="42345"/>
                  </a:lnTo>
                  <a:lnTo>
                    <a:pt x="68435" y="42880"/>
                  </a:lnTo>
                  <a:lnTo>
                    <a:pt x="69007" y="43452"/>
                  </a:lnTo>
                  <a:lnTo>
                    <a:pt x="69579" y="44043"/>
                  </a:lnTo>
                  <a:lnTo>
                    <a:pt x="70114" y="44651"/>
                  </a:lnTo>
                  <a:lnTo>
                    <a:pt x="70631" y="45279"/>
                  </a:lnTo>
                  <a:lnTo>
                    <a:pt x="71147" y="45943"/>
                  </a:lnTo>
                  <a:lnTo>
                    <a:pt x="71627" y="46607"/>
                  </a:lnTo>
                  <a:lnTo>
                    <a:pt x="72070" y="47308"/>
                  </a:lnTo>
                  <a:lnTo>
                    <a:pt x="72513" y="48028"/>
                  </a:lnTo>
                  <a:lnTo>
                    <a:pt x="72937" y="48766"/>
                  </a:lnTo>
                  <a:lnTo>
                    <a:pt x="73325" y="49541"/>
                  </a:lnTo>
                  <a:lnTo>
                    <a:pt x="73712" y="50334"/>
                  </a:lnTo>
                  <a:lnTo>
                    <a:pt x="74081" y="51146"/>
                  </a:lnTo>
                  <a:lnTo>
                    <a:pt x="74081" y="45556"/>
                  </a:lnTo>
                  <a:lnTo>
                    <a:pt x="74100" y="42511"/>
                  </a:lnTo>
                  <a:lnTo>
                    <a:pt x="74136" y="38821"/>
                  </a:lnTo>
                  <a:lnTo>
                    <a:pt x="74063" y="38267"/>
                  </a:lnTo>
                  <a:lnTo>
                    <a:pt x="73989" y="37695"/>
                  </a:lnTo>
                  <a:lnTo>
                    <a:pt x="73878" y="37142"/>
                  </a:lnTo>
                  <a:lnTo>
                    <a:pt x="73767" y="36607"/>
                  </a:lnTo>
                  <a:lnTo>
                    <a:pt x="73657" y="36072"/>
                  </a:lnTo>
                  <a:lnTo>
                    <a:pt x="73509" y="35537"/>
                  </a:lnTo>
                  <a:lnTo>
                    <a:pt x="73362" y="35020"/>
                  </a:lnTo>
                  <a:lnTo>
                    <a:pt x="73195" y="34522"/>
                  </a:lnTo>
                  <a:lnTo>
                    <a:pt x="73029" y="34005"/>
                  </a:lnTo>
                  <a:lnTo>
                    <a:pt x="72826" y="33507"/>
                  </a:lnTo>
                  <a:lnTo>
                    <a:pt x="72642" y="33027"/>
                  </a:lnTo>
                  <a:lnTo>
                    <a:pt x="72421" y="32548"/>
                  </a:lnTo>
                  <a:lnTo>
                    <a:pt x="72199" y="32068"/>
                  </a:lnTo>
                  <a:lnTo>
                    <a:pt x="71959" y="31607"/>
                  </a:lnTo>
                  <a:lnTo>
                    <a:pt x="71701" y="31145"/>
                  </a:lnTo>
                  <a:lnTo>
                    <a:pt x="71443" y="30684"/>
                  </a:lnTo>
                  <a:lnTo>
                    <a:pt x="71166" y="30241"/>
                  </a:lnTo>
                  <a:lnTo>
                    <a:pt x="70889" y="29798"/>
                  </a:lnTo>
                  <a:lnTo>
                    <a:pt x="70594" y="29374"/>
                  </a:lnTo>
                  <a:lnTo>
                    <a:pt x="70299" y="28950"/>
                  </a:lnTo>
                  <a:lnTo>
                    <a:pt x="69985" y="28525"/>
                  </a:lnTo>
                  <a:lnTo>
                    <a:pt x="69653" y="28101"/>
                  </a:lnTo>
                  <a:lnTo>
                    <a:pt x="69321" y="27695"/>
                  </a:lnTo>
                  <a:lnTo>
                    <a:pt x="68970" y="27308"/>
                  </a:lnTo>
                  <a:lnTo>
                    <a:pt x="68620" y="26902"/>
                  </a:lnTo>
                  <a:lnTo>
                    <a:pt x="68251" y="26514"/>
                  </a:lnTo>
                  <a:lnTo>
                    <a:pt x="67494" y="25758"/>
                  </a:lnTo>
                  <a:lnTo>
                    <a:pt x="66701" y="25020"/>
                  </a:lnTo>
                  <a:lnTo>
                    <a:pt x="65870" y="24300"/>
                  </a:lnTo>
                  <a:lnTo>
                    <a:pt x="65003" y="23599"/>
                  </a:lnTo>
                  <a:lnTo>
                    <a:pt x="64118" y="22935"/>
                  </a:lnTo>
                  <a:lnTo>
                    <a:pt x="63195" y="22270"/>
                  </a:lnTo>
                  <a:lnTo>
                    <a:pt x="62254" y="21625"/>
                  </a:lnTo>
                  <a:lnTo>
                    <a:pt x="61276" y="21016"/>
                  </a:lnTo>
                  <a:lnTo>
                    <a:pt x="60261" y="20407"/>
                  </a:lnTo>
                  <a:lnTo>
                    <a:pt x="59247" y="19817"/>
                  </a:lnTo>
                  <a:lnTo>
                    <a:pt x="58195" y="19245"/>
                  </a:lnTo>
                  <a:lnTo>
                    <a:pt x="57125" y="18691"/>
                  </a:lnTo>
                  <a:lnTo>
                    <a:pt x="56036" y="18156"/>
                  </a:lnTo>
                  <a:lnTo>
                    <a:pt x="54947" y="17621"/>
                  </a:lnTo>
                  <a:lnTo>
                    <a:pt x="53822" y="17104"/>
                  </a:lnTo>
                  <a:lnTo>
                    <a:pt x="52696" y="16606"/>
                  </a:lnTo>
                  <a:lnTo>
                    <a:pt x="51534" y="16108"/>
                  </a:lnTo>
                  <a:lnTo>
                    <a:pt x="50390" y="15610"/>
                  </a:lnTo>
                  <a:lnTo>
                    <a:pt x="49209" y="15148"/>
                  </a:lnTo>
                  <a:lnTo>
                    <a:pt x="46866" y="14207"/>
                  </a:lnTo>
                  <a:lnTo>
                    <a:pt x="44486" y="13303"/>
                  </a:lnTo>
                  <a:lnTo>
                    <a:pt x="42106" y="12436"/>
                  </a:lnTo>
                  <a:lnTo>
                    <a:pt x="39725" y="11569"/>
                  </a:lnTo>
                  <a:lnTo>
                    <a:pt x="37364" y="10702"/>
                  </a:lnTo>
                  <a:lnTo>
                    <a:pt x="35020" y="9853"/>
                  </a:lnTo>
                  <a:lnTo>
                    <a:pt x="32733" y="8986"/>
                  </a:lnTo>
                  <a:lnTo>
                    <a:pt x="30500" y="8119"/>
                  </a:lnTo>
                  <a:lnTo>
                    <a:pt x="29411" y="7676"/>
                  </a:lnTo>
                  <a:lnTo>
                    <a:pt x="28323" y="7233"/>
                  </a:lnTo>
                  <a:lnTo>
                    <a:pt x="27271" y="6772"/>
                  </a:lnTo>
                  <a:lnTo>
                    <a:pt x="26238" y="6310"/>
                  </a:lnTo>
                  <a:lnTo>
                    <a:pt x="25223" y="5849"/>
                  </a:lnTo>
                  <a:lnTo>
                    <a:pt x="24245" y="5369"/>
                  </a:lnTo>
                  <a:lnTo>
                    <a:pt x="23267" y="4890"/>
                  </a:lnTo>
                  <a:lnTo>
                    <a:pt x="22345" y="4392"/>
                  </a:lnTo>
                  <a:lnTo>
                    <a:pt x="21441" y="3893"/>
                  </a:lnTo>
                  <a:lnTo>
                    <a:pt x="20555" y="3377"/>
                  </a:lnTo>
                  <a:lnTo>
                    <a:pt x="19725" y="2842"/>
                  </a:lnTo>
                  <a:lnTo>
                    <a:pt x="18913" y="2307"/>
                  </a:lnTo>
                  <a:lnTo>
                    <a:pt x="18138" y="1753"/>
                  </a:lnTo>
                  <a:lnTo>
                    <a:pt x="17400" y="1181"/>
                  </a:lnTo>
                  <a:lnTo>
                    <a:pt x="16699" y="609"/>
                  </a:lnTo>
                  <a:lnTo>
                    <a:pt x="1603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2959515" y="4364826"/>
              <a:ext cx="1443783" cy="173764"/>
            </a:xfrm>
            <a:custGeom>
              <a:rect b="b" l="l" r="r" t="t"/>
              <a:pathLst>
                <a:path extrusionOk="0" h="8987" w="74672">
                  <a:moveTo>
                    <a:pt x="0" y="1"/>
                  </a:moveTo>
                  <a:lnTo>
                    <a:pt x="0" y="8986"/>
                  </a:lnTo>
                  <a:lnTo>
                    <a:pt x="74671" y="8986"/>
                  </a:lnTo>
                  <a:lnTo>
                    <a:pt x="746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801471" y="4090481"/>
              <a:ext cx="1791968" cy="508394"/>
            </a:xfrm>
            <a:custGeom>
              <a:rect b="b" l="l" r="r" t="t"/>
              <a:pathLst>
                <a:path extrusionOk="0" h="26294" w="92680">
                  <a:moveTo>
                    <a:pt x="65760" y="1"/>
                  </a:moveTo>
                  <a:lnTo>
                    <a:pt x="64431" y="56"/>
                  </a:lnTo>
                  <a:lnTo>
                    <a:pt x="63103" y="130"/>
                  </a:lnTo>
                  <a:lnTo>
                    <a:pt x="61774" y="259"/>
                  </a:lnTo>
                  <a:lnTo>
                    <a:pt x="60427" y="407"/>
                  </a:lnTo>
                  <a:lnTo>
                    <a:pt x="59062" y="610"/>
                  </a:lnTo>
                  <a:lnTo>
                    <a:pt x="57715" y="831"/>
                  </a:lnTo>
                  <a:lnTo>
                    <a:pt x="56331" y="1089"/>
                  </a:lnTo>
                  <a:lnTo>
                    <a:pt x="54966" y="1385"/>
                  </a:lnTo>
                  <a:lnTo>
                    <a:pt x="53582" y="1698"/>
                  </a:lnTo>
                  <a:lnTo>
                    <a:pt x="52198" y="2030"/>
                  </a:lnTo>
                  <a:lnTo>
                    <a:pt x="50796" y="2399"/>
                  </a:lnTo>
                  <a:lnTo>
                    <a:pt x="49394" y="2768"/>
                  </a:lnTo>
                  <a:lnTo>
                    <a:pt x="47992" y="3156"/>
                  </a:lnTo>
                  <a:lnTo>
                    <a:pt x="46589" y="3580"/>
                  </a:lnTo>
                  <a:lnTo>
                    <a:pt x="43748" y="4429"/>
                  </a:lnTo>
                  <a:lnTo>
                    <a:pt x="40906" y="5315"/>
                  </a:lnTo>
                  <a:lnTo>
                    <a:pt x="35205" y="7141"/>
                  </a:lnTo>
                  <a:lnTo>
                    <a:pt x="32345" y="8027"/>
                  </a:lnTo>
                  <a:lnTo>
                    <a:pt x="30906" y="8451"/>
                  </a:lnTo>
                  <a:lnTo>
                    <a:pt x="29485" y="8857"/>
                  </a:lnTo>
                  <a:lnTo>
                    <a:pt x="28064" y="9263"/>
                  </a:lnTo>
                  <a:lnTo>
                    <a:pt x="26625" y="9651"/>
                  </a:lnTo>
                  <a:lnTo>
                    <a:pt x="25205" y="10020"/>
                  </a:lnTo>
                  <a:lnTo>
                    <a:pt x="23784" y="10370"/>
                  </a:lnTo>
                  <a:lnTo>
                    <a:pt x="22363" y="10702"/>
                  </a:lnTo>
                  <a:lnTo>
                    <a:pt x="20942" y="10998"/>
                  </a:lnTo>
                  <a:lnTo>
                    <a:pt x="19540" y="11274"/>
                  </a:lnTo>
                  <a:lnTo>
                    <a:pt x="18119" y="11514"/>
                  </a:lnTo>
                  <a:lnTo>
                    <a:pt x="16717" y="11736"/>
                  </a:lnTo>
                  <a:lnTo>
                    <a:pt x="15315" y="11902"/>
                  </a:lnTo>
                  <a:lnTo>
                    <a:pt x="13931" y="12049"/>
                  </a:lnTo>
                  <a:lnTo>
                    <a:pt x="12547" y="12160"/>
                  </a:lnTo>
                  <a:lnTo>
                    <a:pt x="11163" y="12215"/>
                  </a:lnTo>
                  <a:lnTo>
                    <a:pt x="9780" y="12234"/>
                  </a:lnTo>
                  <a:lnTo>
                    <a:pt x="9097" y="12234"/>
                  </a:lnTo>
                  <a:lnTo>
                    <a:pt x="8414" y="12215"/>
                  </a:lnTo>
                  <a:lnTo>
                    <a:pt x="7732" y="12178"/>
                  </a:lnTo>
                  <a:lnTo>
                    <a:pt x="7049" y="12142"/>
                  </a:lnTo>
                  <a:lnTo>
                    <a:pt x="6329" y="13802"/>
                  </a:lnTo>
                  <a:lnTo>
                    <a:pt x="5573" y="15500"/>
                  </a:lnTo>
                  <a:lnTo>
                    <a:pt x="4761" y="17234"/>
                  </a:lnTo>
                  <a:lnTo>
                    <a:pt x="4337" y="18101"/>
                  </a:lnTo>
                  <a:lnTo>
                    <a:pt x="3912" y="18968"/>
                  </a:lnTo>
                  <a:lnTo>
                    <a:pt x="3469" y="19836"/>
                  </a:lnTo>
                  <a:lnTo>
                    <a:pt x="3027" y="20684"/>
                  </a:lnTo>
                  <a:lnTo>
                    <a:pt x="2547" y="21551"/>
                  </a:lnTo>
                  <a:lnTo>
                    <a:pt x="2067" y="22382"/>
                  </a:lnTo>
                  <a:lnTo>
                    <a:pt x="1569" y="23212"/>
                  </a:lnTo>
                  <a:lnTo>
                    <a:pt x="1071" y="24042"/>
                  </a:lnTo>
                  <a:lnTo>
                    <a:pt x="536" y="24836"/>
                  </a:lnTo>
                  <a:lnTo>
                    <a:pt x="1" y="25629"/>
                  </a:lnTo>
                  <a:lnTo>
                    <a:pt x="720" y="25814"/>
                  </a:lnTo>
                  <a:lnTo>
                    <a:pt x="1495" y="25961"/>
                  </a:lnTo>
                  <a:lnTo>
                    <a:pt x="2307" y="26072"/>
                  </a:lnTo>
                  <a:lnTo>
                    <a:pt x="3174" y="26183"/>
                  </a:lnTo>
                  <a:lnTo>
                    <a:pt x="4097" y="26238"/>
                  </a:lnTo>
                  <a:lnTo>
                    <a:pt x="5056" y="26275"/>
                  </a:lnTo>
                  <a:lnTo>
                    <a:pt x="6052" y="26293"/>
                  </a:lnTo>
                  <a:lnTo>
                    <a:pt x="7086" y="26275"/>
                  </a:lnTo>
                  <a:lnTo>
                    <a:pt x="8174" y="26256"/>
                  </a:lnTo>
                  <a:lnTo>
                    <a:pt x="9300" y="26201"/>
                  </a:lnTo>
                  <a:lnTo>
                    <a:pt x="10462" y="26109"/>
                  </a:lnTo>
                  <a:lnTo>
                    <a:pt x="11643" y="26017"/>
                  </a:lnTo>
                  <a:lnTo>
                    <a:pt x="12879" y="25906"/>
                  </a:lnTo>
                  <a:lnTo>
                    <a:pt x="14134" y="25777"/>
                  </a:lnTo>
                  <a:lnTo>
                    <a:pt x="15426" y="25629"/>
                  </a:lnTo>
                  <a:lnTo>
                    <a:pt x="16736" y="25463"/>
                  </a:lnTo>
                  <a:lnTo>
                    <a:pt x="19448" y="25094"/>
                  </a:lnTo>
                  <a:lnTo>
                    <a:pt x="22252" y="24670"/>
                  </a:lnTo>
                  <a:lnTo>
                    <a:pt x="25149" y="24208"/>
                  </a:lnTo>
                  <a:lnTo>
                    <a:pt x="28101" y="23729"/>
                  </a:lnTo>
                  <a:lnTo>
                    <a:pt x="34190" y="22695"/>
                  </a:lnTo>
                  <a:lnTo>
                    <a:pt x="37290" y="22160"/>
                  </a:lnTo>
                  <a:lnTo>
                    <a:pt x="40390" y="21644"/>
                  </a:lnTo>
                  <a:lnTo>
                    <a:pt x="43508" y="21146"/>
                  </a:lnTo>
                  <a:lnTo>
                    <a:pt x="46626" y="20666"/>
                  </a:lnTo>
                  <a:lnTo>
                    <a:pt x="49707" y="20223"/>
                  </a:lnTo>
                  <a:lnTo>
                    <a:pt x="52770" y="19817"/>
                  </a:lnTo>
                  <a:lnTo>
                    <a:pt x="54283" y="19633"/>
                  </a:lnTo>
                  <a:lnTo>
                    <a:pt x="55778" y="19467"/>
                  </a:lnTo>
                  <a:lnTo>
                    <a:pt x="57272" y="19300"/>
                  </a:lnTo>
                  <a:lnTo>
                    <a:pt x="58730" y="19171"/>
                  </a:lnTo>
                  <a:lnTo>
                    <a:pt x="60188" y="19042"/>
                  </a:lnTo>
                  <a:lnTo>
                    <a:pt x="61608" y="18950"/>
                  </a:lnTo>
                  <a:lnTo>
                    <a:pt x="63029" y="18858"/>
                  </a:lnTo>
                  <a:lnTo>
                    <a:pt x="64413" y="18802"/>
                  </a:lnTo>
                  <a:lnTo>
                    <a:pt x="65778" y="18747"/>
                  </a:lnTo>
                  <a:lnTo>
                    <a:pt x="67107" y="18728"/>
                  </a:lnTo>
                  <a:lnTo>
                    <a:pt x="68417" y="18747"/>
                  </a:lnTo>
                  <a:lnTo>
                    <a:pt x="69708" y="18765"/>
                  </a:lnTo>
                  <a:lnTo>
                    <a:pt x="70963" y="18821"/>
                  </a:lnTo>
                  <a:lnTo>
                    <a:pt x="72181" y="18913"/>
                  </a:lnTo>
                  <a:lnTo>
                    <a:pt x="73362" y="19024"/>
                  </a:lnTo>
                  <a:lnTo>
                    <a:pt x="74506" y="19171"/>
                  </a:lnTo>
                  <a:lnTo>
                    <a:pt x="75613" y="19337"/>
                  </a:lnTo>
                  <a:lnTo>
                    <a:pt x="76701" y="19540"/>
                  </a:lnTo>
                  <a:lnTo>
                    <a:pt x="77734" y="19780"/>
                  </a:lnTo>
                  <a:lnTo>
                    <a:pt x="78233" y="19909"/>
                  </a:lnTo>
                  <a:lnTo>
                    <a:pt x="78712" y="20038"/>
                  </a:lnTo>
                  <a:lnTo>
                    <a:pt x="79192" y="20205"/>
                  </a:lnTo>
                  <a:lnTo>
                    <a:pt x="79672" y="20352"/>
                  </a:lnTo>
                  <a:lnTo>
                    <a:pt x="80115" y="20518"/>
                  </a:lnTo>
                  <a:lnTo>
                    <a:pt x="80576" y="20703"/>
                  </a:lnTo>
                  <a:lnTo>
                    <a:pt x="81000" y="20887"/>
                  </a:lnTo>
                  <a:lnTo>
                    <a:pt x="81425" y="21072"/>
                  </a:lnTo>
                  <a:lnTo>
                    <a:pt x="81831" y="21275"/>
                  </a:lnTo>
                  <a:lnTo>
                    <a:pt x="82236" y="21496"/>
                  </a:lnTo>
                  <a:lnTo>
                    <a:pt x="83565" y="21884"/>
                  </a:lnTo>
                  <a:lnTo>
                    <a:pt x="84857" y="22234"/>
                  </a:lnTo>
                  <a:lnTo>
                    <a:pt x="86074" y="22529"/>
                  </a:lnTo>
                  <a:lnTo>
                    <a:pt x="86665" y="22677"/>
                  </a:lnTo>
                  <a:lnTo>
                    <a:pt x="87237" y="22788"/>
                  </a:lnTo>
                  <a:lnTo>
                    <a:pt x="87790" y="22880"/>
                  </a:lnTo>
                  <a:lnTo>
                    <a:pt x="88325" y="22954"/>
                  </a:lnTo>
                  <a:lnTo>
                    <a:pt x="88823" y="22991"/>
                  </a:lnTo>
                  <a:lnTo>
                    <a:pt x="89303" y="23009"/>
                  </a:lnTo>
                  <a:lnTo>
                    <a:pt x="89764" y="23009"/>
                  </a:lnTo>
                  <a:lnTo>
                    <a:pt x="90189" y="22972"/>
                  </a:lnTo>
                  <a:lnTo>
                    <a:pt x="90595" y="22898"/>
                  </a:lnTo>
                  <a:lnTo>
                    <a:pt x="90779" y="22843"/>
                  </a:lnTo>
                  <a:lnTo>
                    <a:pt x="90964" y="22769"/>
                  </a:lnTo>
                  <a:lnTo>
                    <a:pt x="91130" y="22714"/>
                  </a:lnTo>
                  <a:lnTo>
                    <a:pt x="91296" y="22622"/>
                  </a:lnTo>
                  <a:lnTo>
                    <a:pt x="91462" y="22529"/>
                  </a:lnTo>
                  <a:lnTo>
                    <a:pt x="91610" y="22437"/>
                  </a:lnTo>
                  <a:lnTo>
                    <a:pt x="91739" y="22326"/>
                  </a:lnTo>
                  <a:lnTo>
                    <a:pt x="91868" y="22197"/>
                  </a:lnTo>
                  <a:lnTo>
                    <a:pt x="91997" y="22068"/>
                  </a:lnTo>
                  <a:lnTo>
                    <a:pt x="92108" y="21920"/>
                  </a:lnTo>
                  <a:lnTo>
                    <a:pt x="92200" y="21773"/>
                  </a:lnTo>
                  <a:lnTo>
                    <a:pt x="92311" y="21588"/>
                  </a:lnTo>
                  <a:lnTo>
                    <a:pt x="92385" y="21422"/>
                  </a:lnTo>
                  <a:lnTo>
                    <a:pt x="92458" y="21219"/>
                  </a:lnTo>
                  <a:lnTo>
                    <a:pt x="92514" y="21016"/>
                  </a:lnTo>
                  <a:lnTo>
                    <a:pt x="92569" y="20795"/>
                  </a:lnTo>
                  <a:lnTo>
                    <a:pt x="92624" y="20555"/>
                  </a:lnTo>
                  <a:lnTo>
                    <a:pt x="92643" y="20297"/>
                  </a:lnTo>
                  <a:lnTo>
                    <a:pt x="92680" y="20038"/>
                  </a:lnTo>
                  <a:lnTo>
                    <a:pt x="92680" y="19762"/>
                  </a:lnTo>
                  <a:lnTo>
                    <a:pt x="92680" y="19171"/>
                  </a:lnTo>
                  <a:lnTo>
                    <a:pt x="92606" y="18507"/>
                  </a:lnTo>
                  <a:lnTo>
                    <a:pt x="92514" y="17769"/>
                  </a:lnTo>
                  <a:lnTo>
                    <a:pt x="92348" y="16994"/>
                  </a:lnTo>
                  <a:lnTo>
                    <a:pt x="92145" y="16127"/>
                  </a:lnTo>
                  <a:lnTo>
                    <a:pt x="91886" y="15204"/>
                  </a:lnTo>
                  <a:lnTo>
                    <a:pt x="91591" y="14190"/>
                  </a:lnTo>
                  <a:lnTo>
                    <a:pt x="91074" y="13470"/>
                  </a:lnTo>
                  <a:lnTo>
                    <a:pt x="90576" y="12750"/>
                  </a:lnTo>
                  <a:lnTo>
                    <a:pt x="90060" y="12068"/>
                  </a:lnTo>
                  <a:lnTo>
                    <a:pt x="89543" y="11403"/>
                  </a:lnTo>
                  <a:lnTo>
                    <a:pt x="89026" y="10758"/>
                  </a:lnTo>
                  <a:lnTo>
                    <a:pt x="88510" y="10130"/>
                  </a:lnTo>
                  <a:lnTo>
                    <a:pt x="87975" y="9540"/>
                  </a:lnTo>
                  <a:lnTo>
                    <a:pt x="87440" y="8968"/>
                  </a:lnTo>
                  <a:lnTo>
                    <a:pt x="86905" y="8414"/>
                  </a:lnTo>
                  <a:lnTo>
                    <a:pt x="86351" y="7861"/>
                  </a:lnTo>
                  <a:lnTo>
                    <a:pt x="85816" y="7363"/>
                  </a:lnTo>
                  <a:lnTo>
                    <a:pt x="85262" y="6865"/>
                  </a:lnTo>
                  <a:lnTo>
                    <a:pt x="84709" y="6385"/>
                  </a:lnTo>
                  <a:lnTo>
                    <a:pt x="84155" y="5924"/>
                  </a:lnTo>
                  <a:lnTo>
                    <a:pt x="83583" y="5499"/>
                  </a:lnTo>
                  <a:lnTo>
                    <a:pt x="83011" y="5075"/>
                  </a:lnTo>
                  <a:lnTo>
                    <a:pt x="82458" y="4669"/>
                  </a:lnTo>
                  <a:lnTo>
                    <a:pt x="81867" y="4300"/>
                  </a:lnTo>
                  <a:lnTo>
                    <a:pt x="81295" y="3931"/>
                  </a:lnTo>
                  <a:lnTo>
                    <a:pt x="80724" y="3599"/>
                  </a:lnTo>
                  <a:lnTo>
                    <a:pt x="80133" y="3267"/>
                  </a:lnTo>
                  <a:lnTo>
                    <a:pt x="79543" y="2953"/>
                  </a:lnTo>
                  <a:lnTo>
                    <a:pt x="78952" y="2658"/>
                  </a:lnTo>
                  <a:lnTo>
                    <a:pt x="78343" y="2399"/>
                  </a:lnTo>
                  <a:lnTo>
                    <a:pt x="77753" y="2141"/>
                  </a:lnTo>
                  <a:lnTo>
                    <a:pt x="77144" y="1883"/>
                  </a:lnTo>
                  <a:lnTo>
                    <a:pt x="76535" y="1661"/>
                  </a:lnTo>
                  <a:lnTo>
                    <a:pt x="75926" y="1458"/>
                  </a:lnTo>
                  <a:lnTo>
                    <a:pt x="75317" y="1255"/>
                  </a:lnTo>
                  <a:lnTo>
                    <a:pt x="74708" y="1089"/>
                  </a:lnTo>
                  <a:lnTo>
                    <a:pt x="74081" y="923"/>
                  </a:lnTo>
                  <a:lnTo>
                    <a:pt x="73454" y="776"/>
                  </a:lnTo>
                  <a:lnTo>
                    <a:pt x="72826" y="628"/>
                  </a:lnTo>
                  <a:lnTo>
                    <a:pt x="72199" y="517"/>
                  </a:lnTo>
                  <a:lnTo>
                    <a:pt x="71572" y="407"/>
                  </a:lnTo>
                  <a:lnTo>
                    <a:pt x="70944" y="314"/>
                  </a:lnTo>
                  <a:lnTo>
                    <a:pt x="70299" y="222"/>
                  </a:lnTo>
                  <a:lnTo>
                    <a:pt x="69653" y="167"/>
                  </a:lnTo>
                  <a:lnTo>
                    <a:pt x="69007" y="112"/>
                  </a:lnTo>
                  <a:lnTo>
                    <a:pt x="68361" y="56"/>
                  </a:lnTo>
                  <a:lnTo>
                    <a:pt x="67716" y="38"/>
                  </a:lnTo>
                  <a:lnTo>
                    <a:pt x="67070" y="19"/>
                  </a:lnTo>
                  <a:lnTo>
                    <a:pt x="6642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4392935" y="4364826"/>
              <a:ext cx="361758" cy="239406"/>
            </a:xfrm>
            <a:custGeom>
              <a:rect b="b" l="l" r="r" t="t"/>
              <a:pathLst>
                <a:path extrusionOk="0" h="12382" w="18710">
                  <a:moveTo>
                    <a:pt x="9355" y="1"/>
                  </a:moveTo>
                  <a:lnTo>
                    <a:pt x="9115" y="19"/>
                  </a:lnTo>
                  <a:lnTo>
                    <a:pt x="8875" y="37"/>
                  </a:lnTo>
                  <a:lnTo>
                    <a:pt x="8635" y="56"/>
                  </a:lnTo>
                  <a:lnTo>
                    <a:pt x="8414" y="93"/>
                  </a:lnTo>
                  <a:lnTo>
                    <a:pt x="8174" y="148"/>
                  </a:lnTo>
                  <a:lnTo>
                    <a:pt x="7934" y="204"/>
                  </a:lnTo>
                  <a:lnTo>
                    <a:pt x="7713" y="277"/>
                  </a:lnTo>
                  <a:lnTo>
                    <a:pt x="7491" y="370"/>
                  </a:lnTo>
                  <a:lnTo>
                    <a:pt x="7270" y="462"/>
                  </a:lnTo>
                  <a:lnTo>
                    <a:pt x="7049" y="573"/>
                  </a:lnTo>
                  <a:lnTo>
                    <a:pt x="6846" y="683"/>
                  </a:lnTo>
                  <a:lnTo>
                    <a:pt x="6624" y="831"/>
                  </a:lnTo>
                  <a:lnTo>
                    <a:pt x="6421" y="960"/>
                  </a:lnTo>
                  <a:lnTo>
                    <a:pt x="6218" y="1108"/>
                  </a:lnTo>
                  <a:lnTo>
                    <a:pt x="6034" y="1274"/>
                  </a:lnTo>
                  <a:lnTo>
                    <a:pt x="5849" y="1458"/>
                  </a:lnTo>
                  <a:lnTo>
                    <a:pt x="0" y="7307"/>
                  </a:lnTo>
                  <a:lnTo>
                    <a:pt x="9355" y="12381"/>
                  </a:lnTo>
                  <a:lnTo>
                    <a:pt x="18710" y="7307"/>
                  </a:lnTo>
                  <a:lnTo>
                    <a:pt x="12861" y="1458"/>
                  </a:lnTo>
                  <a:lnTo>
                    <a:pt x="12676" y="1274"/>
                  </a:lnTo>
                  <a:lnTo>
                    <a:pt x="12473" y="1108"/>
                  </a:lnTo>
                  <a:lnTo>
                    <a:pt x="12270" y="960"/>
                  </a:lnTo>
                  <a:lnTo>
                    <a:pt x="12067" y="831"/>
                  </a:lnTo>
                  <a:lnTo>
                    <a:pt x="11864" y="683"/>
                  </a:lnTo>
                  <a:lnTo>
                    <a:pt x="11661" y="573"/>
                  </a:lnTo>
                  <a:lnTo>
                    <a:pt x="11440" y="462"/>
                  </a:lnTo>
                  <a:lnTo>
                    <a:pt x="11218" y="370"/>
                  </a:lnTo>
                  <a:lnTo>
                    <a:pt x="10997" y="277"/>
                  </a:lnTo>
                  <a:lnTo>
                    <a:pt x="10757" y="204"/>
                  </a:lnTo>
                  <a:lnTo>
                    <a:pt x="10536" y="148"/>
                  </a:lnTo>
                  <a:lnTo>
                    <a:pt x="10296" y="93"/>
                  </a:lnTo>
                  <a:lnTo>
                    <a:pt x="10056" y="56"/>
                  </a:lnTo>
                  <a:lnTo>
                    <a:pt x="9835" y="37"/>
                  </a:lnTo>
                  <a:lnTo>
                    <a:pt x="9595" y="19"/>
                  </a:lnTo>
                  <a:lnTo>
                    <a:pt x="935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4377235" y="4345568"/>
              <a:ext cx="389233" cy="174460"/>
            </a:xfrm>
            <a:custGeom>
              <a:rect b="b" l="l" r="r" t="t"/>
              <a:pathLst>
                <a:path extrusionOk="0" h="9023" w="20131">
                  <a:moveTo>
                    <a:pt x="9779" y="0"/>
                  </a:moveTo>
                  <a:lnTo>
                    <a:pt x="9503" y="19"/>
                  </a:lnTo>
                  <a:lnTo>
                    <a:pt x="9207" y="56"/>
                  </a:lnTo>
                  <a:lnTo>
                    <a:pt x="8931" y="111"/>
                  </a:lnTo>
                  <a:lnTo>
                    <a:pt x="8654" y="166"/>
                  </a:lnTo>
                  <a:lnTo>
                    <a:pt x="8377" y="240"/>
                  </a:lnTo>
                  <a:lnTo>
                    <a:pt x="8100" y="332"/>
                  </a:lnTo>
                  <a:lnTo>
                    <a:pt x="7824" y="425"/>
                  </a:lnTo>
                  <a:lnTo>
                    <a:pt x="7565" y="554"/>
                  </a:lnTo>
                  <a:lnTo>
                    <a:pt x="7289" y="683"/>
                  </a:lnTo>
                  <a:lnTo>
                    <a:pt x="7049" y="830"/>
                  </a:lnTo>
                  <a:lnTo>
                    <a:pt x="6790" y="978"/>
                  </a:lnTo>
                  <a:lnTo>
                    <a:pt x="6551" y="1144"/>
                  </a:lnTo>
                  <a:lnTo>
                    <a:pt x="6311" y="1329"/>
                  </a:lnTo>
                  <a:lnTo>
                    <a:pt x="6071" y="1532"/>
                  </a:lnTo>
                  <a:lnTo>
                    <a:pt x="5849" y="1735"/>
                  </a:lnTo>
                  <a:lnTo>
                    <a:pt x="0" y="7584"/>
                  </a:lnTo>
                  <a:lnTo>
                    <a:pt x="1421" y="9023"/>
                  </a:lnTo>
                  <a:lnTo>
                    <a:pt x="7289" y="3155"/>
                  </a:lnTo>
                  <a:lnTo>
                    <a:pt x="7584" y="2897"/>
                  </a:lnTo>
                  <a:lnTo>
                    <a:pt x="7897" y="2657"/>
                  </a:lnTo>
                  <a:lnTo>
                    <a:pt x="8230" y="2454"/>
                  </a:lnTo>
                  <a:lnTo>
                    <a:pt x="8580" y="2307"/>
                  </a:lnTo>
                  <a:lnTo>
                    <a:pt x="8949" y="2177"/>
                  </a:lnTo>
                  <a:lnTo>
                    <a:pt x="9318" y="2085"/>
                  </a:lnTo>
                  <a:lnTo>
                    <a:pt x="9687" y="2030"/>
                  </a:lnTo>
                  <a:lnTo>
                    <a:pt x="10075" y="2011"/>
                  </a:lnTo>
                  <a:lnTo>
                    <a:pt x="10444" y="2030"/>
                  </a:lnTo>
                  <a:lnTo>
                    <a:pt x="10831" y="2085"/>
                  </a:lnTo>
                  <a:lnTo>
                    <a:pt x="11200" y="2177"/>
                  </a:lnTo>
                  <a:lnTo>
                    <a:pt x="11551" y="2307"/>
                  </a:lnTo>
                  <a:lnTo>
                    <a:pt x="11901" y="2454"/>
                  </a:lnTo>
                  <a:lnTo>
                    <a:pt x="12233" y="2657"/>
                  </a:lnTo>
                  <a:lnTo>
                    <a:pt x="12566" y="2897"/>
                  </a:lnTo>
                  <a:lnTo>
                    <a:pt x="12861" y="3155"/>
                  </a:lnTo>
                  <a:lnTo>
                    <a:pt x="18710" y="9023"/>
                  </a:lnTo>
                  <a:lnTo>
                    <a:pt x="20130" y="7584"/>
                  </a:lnTo>
                  <a:lnTo>
                    <a:pt x="14281" y="1735"/>
                  </a:lnTo>
                  <a:lnTo>
                    <a:pt x="14060" y="1532"/>
                  </a:lnTo>
                  <a:lnTo>
                    <a:pt x="13820" y="1329"/>
                  </a:lnTo>
                  <a:lnTo>
                    <a:pt x="13599" y="1144"/>
                  </a:lnTo>
                  <a:lnTo>
                    <a:pt x="13340" y="978"/>
                  </a:lnTo>
                  <a:lnTo>
                    <a:pt x="13101" y="830"/>
                  </a:lnTo>
                  <a:lnTo>
                    <a:pt x="12842" y="683"/>
                  </a:lnTo>
                  <a:lnTo>
                    <a:pt x="12584" y="554"/>
                  </a:lnTo>
                  <a:lnTo>
                    <a:pt x="12307" y="425"/>
                  </a:lnTo>
                  <a:lnTo>
                    <a:pt x="12049" y="332"/>
                  </a:lnTo>
                  <a:lnTo>
                    <a:pt x="11772" y="240"/>
                  </a:lnTo>
                  <a:lnTo>
                    <a:pt x="11495" y="166"/>
                  </a:lnTo>
                  <a:lnTo>
                    <a:pt x="11200" y="111"/>
                  </a:lnTo>
                  <a:lnTo>
                    <a:pt x="10923" y="56"/>
                  </a:lnTo>
                  <a:lnTo>
                    <a:pt x="10647" y="19"/>
                  </a:lnTo>
                  <a:lnTo>
                    <a:pt x="103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4540616" y="4473643"/>
              <a:ext cx="1833364" cy="144858"/>
            </a:xfrm>
            <a:custGeom>
              <a:rect b="b" l="l" r="r" t="t"/>
              <a:pathLst>
                <a:path extrusionOk="0" h="7492" w="94821">
                  <a:moveTo>
                    <a:pt x="10832" y="0"/>
                  </a:moveTo>
                  <a:lnTo>
                    <a:pt x="10684" y="19"/>
                  </a:lnTo>
                  <a:lnTo>
                    <a:pt x="10555" y="37"/>
                  </a:lnTo>
                  <a:lnTo>
                    <a:pt x="10426" y="74"/>
                  </a:lnTo>
                  <a:lnTo>
                    <a:pt x="10297" y="129"/>
                  </a:lnTo>
                  <a:lnTo>
                    <a:pt x="10186" y="203"/>
                  </a:lnTo>
                  <a:lnTo>
                    <a:pt x="10075" y="258"/>
                  </a:lnTo>
                  <a:lnTo>
                    <a:pt x="9965" y="351"/>
                  </a:lnTo>
                  <a:lnTo>
                    <a:pt x="9762" y="535"/>
                  </a:lnTo>
                  <a:lnTo>
                    <a:pt x="9595" y="757"/>
                  </a:lnTo>
                  <a:lnTo>
                    <a:pt x="9466" y="978"/>
                  </a:lnTo>
                  <a:lnTo>
                    <a:pt x="9356" y="1236"/>
                  </a:lnTo>
                  <a:lnTo>
                    <a:pt x="9263" y="1421"/>
                  </a:lnTo>
                  <a:lnTo>
                    <a:pt x="9171" y="1587"/>
                  </a:lnTo>
                  <a:lnTo>
                    <a:pt x="9042" y="1771"/>
                  </a:lnTo>
                  <a:lnTo>
                    <a:pt x="8913" y="1937"/>
                  </a:lnTo>
                  <a:lnTo>
                    <a:pt x="8747" y="2085"/>
                  </a:lnTo>
                  <a:lnTo>
                    <a:pt x="8581" y="2233"/>
                  </a:lnTo>
                  <a:lnTo>
                    <a:pt x="8378" y="2380"/>
                  </a:lnTo>
                  <a:lnTo>
                    <a:pt x="8175" y="2528"/>
                  </a:lnTo>
                  <a:lnTo>
                    <a:pt x="7953" y="2657"/>
                  </a:lnTo>
                  <a:lnTo>
                    <a:pt x="7732" y="2786"/>
                  </a:lnTo>
                  <a:lnTo>
                    <a:pt x="7234" y="3008"/>
                  </a:lnTo>
                  <a:lnTo>
                    <a:pt x="6699" y="3229"/>
                  </a:lnTo>
                  <a:lnTo>
                    <a:pt x="6127" y="3413"/>
                  </a:lnTo>
                  <a:lnTo>
                    <a:pt x="5536" y="3580"/>
                  </a:lnTo>
                  <a:lnTo>
                    <a:pt x="4946" y="3709"/>
                  </a:lnTo>
                  <a:lnTo>
                    <a:pt x="4337" y="3838"/>
                  </a:lnTo>
                  <a:lnTo>
                    <a:pt x="3747" y="3930"/>
                  </a:lnTo>
                  <a:lnTo>
                    <a:pt x="3175" y="4004"/>
                  </a:lnTo>
                  <a:lnTo>
                    <a:pt x="2621" y="4059"/>
                  </a:lnTo>
                  <a:lnTo>
                    <a:pt x="2104" y="4096"/>
                  </a:lnTo>
                  <a:lnTo>
                    <a:pt x="1625" y="4133"/>
                  </a:lnTo>
                  <a:lnTo>
                    <a:pt x="1422" y="4133"/>
                  </a:lnTo>
                  <a:lnTo>
                    <a:pt x="1237" y="4170"/>
                  </a:lnTo>
                  <a:lnTo>
                    <a:pt x="1071" y="4225"/>
                  </a:lnTo>
                  <a:lnTo>
                    <a:pt x="905" y="4281"/>
                  </a:lnTo>
                  <a:lnTo>
                    <a:pt x="757" y="4373"/>
                  </a:lnTo>
                  <a:lnTo>
                    <a:pt x="628" y="4465"/>
                  </a:lnTo>
                  <a:lnTo>
                    <a:pt x="518" y="4557"/>
                  </a:lnTo>
                  <a:lnTo>
                    <a:pt x="407" y="4687"/>
                  </a:lnTo>
                  <a:lnTo>
                    <a:pt x="315" y="4797"/>
                  </a:lnTo>
                  <a:lnTo>
                    <a:pt x="222" y="4945"/>
                  </a:lnTo>
                  <a:lnTo>
                    <a:pt x="149" y="5074"/>
                  </a:lnTo>
                  <a:lnTo>
                    <a:pt x="93" y="5222"/>
                  </a:lnTo>
                  <a:lnTo>
                    <a:pt x="56" y="5369"/>
                  </a:lnTo>
                  <a:lnTo>
                    <a:pt x="19" y="5535"/>
                  </a:lnTo>
                  <a:lnTo>
                    <a:pt x="1" y="5683"/>
                  </a:lnTo>
                  <a:lnTo>
                    <a:pt x="1" y="5849"/>
                  </a:lnTo>
                  <a:lnTo>
                    <a:pt x="1" y="5997"/>
                  </a:lnTo>
                  <a:lnTo>
                    <a:pt x="19" y="6163"/>
                  </a:lnTo>
                  <a:lnTo>
                    <a:pt x="56" y="6310"/>
                  </a:lnTo>
                  <a:lnTo>
                    <a:pt x="93" y="6458"/>
                  </a:lnTo>
                  <a:lnTo>
                    <a:pt x="149" y="6606"/>
                  </a:lnTo>
                  <a:lnTo>
                    <a:pt x="222" y="6735"/>
                  </a:lnTo>
                  <a:lnTo>
                    <a:pt x="315" y="6864"/>
                  </a:lnTo>
                  <a:lnTo>
                    <a:pt x="407" y="6993"/>
                  </a:lnTo>
                  <a:lnTo>
                    <a:pt x="518" y="7104"/>
                  </a:lnTo>
                  <a:lnTo>
                    <a:pt x="628" y="7196"/>
                  </a:lnTo>
                  <a:lnTo>
                    <a:pt x="757" y="7288"/>
                  </a:lnTo>
                  <a:lnTo>
                    <a:pt x="905" y="7362"/>
                  </a:lnTo>
                  <a:lnTo>
                    <a:pt x="1071" y="7417"/>
                  </a:lnTo>
                  <a:lnTo>
                    <a:pt x="1237" y="7454"/>
                  </a:lnTo>
                  <a:lnTo>
                    <a:pt x="1422" y="7473"/>
                  </a:lnTo>
                  <a:lnTo>
                    <a:pt x="1625" y="7491"/>
                  </a:lnTo>
                  <a:lnTo>
                    <a:pt x="2381" y="7454"/>
                  </a:lnTo>
                  <a:lnTo>
                    <a:pt x="3156" y="7399"/>
                  </a:lnTo>
                  <a:lnTo>
                    <a:pt x="3968" y="7325"/>
                  </a:lnTo>
                  <a:lnTo>
                    <a:pt x="4780" y="7214"/>
                  </a:lnTo>
                  <a:lnTo>
                    <a:pt x="5592" y="7067"/>
                  </a:lnTo>
                  <a:lnTo>
                    <a:pt x="6403" y="6882"/>
                  </a:lnTo>
                  <a:lnTo>
                    <a:pt x="6809" y="6772"/>
                  </a:lnTo>
                  <a:lnTo>
                    <a:pt x="7215" y="6642"/>
                  </a:lnTo>
                  <a:lnTo>
                    <a:pt x="7603" y="6513"/>
                  </a:lnTo>
                  <a:lnTo>
                    <a:pt x="7990" y="6366"/>
                  </a:lnTo>
                  <a:lnTo>
                    <a:pt x="8378" y="6218"/>
                  </a:lnTo>
                  <a:lnTo>
                    <a:pt x="8747" y="6052"/>
                  </a:lnTo>
                  <a:lnTo>
                    <a:pt x="9116" y="5867"/>
                  </a:lnTo>
                  <a:lnTo>
                    <a:pt x="9466" y="5683"/>
                  </a:lnTo>
                  <a:lnTo>
                    <a:pt x="9817" y="5462"/>
                  </a:lnTo>
                  <a:lnTo>
                    <a:pt x="10149" y="5240"/>
                  </a:lnTo>
                  <a:lnTo>
                    <a:pt x="10463" y="5000"/>
                  </a:lnTo>
                  <a:lnTo>
                    <a:pt x="10776" y="4760"/>
                  </a:lnTo>
                  <a:lnTo>
                    <a:pt x="11053" y="4484"/>
                  </a:lnTo>
                  <a:lnTo>
                    <a:pt x="11330" y="4207"/>
                  </a:lnTo>
                  <a:lnTo>
                    <a:pt x="11588" y="3893"/>
                  </a:lnTo>
                  <a:lnTo>
                    <a:pt x="11828" y="3580"/>
                  </a:lnTo>
                  <a:lnTo>
                    <a:pt x="11943" y="3407"/>
                  </a:lnTo>
                  <a:lnTo>
                    <a:pt x="11943" y="3407"/>
                  </a:lnTo>
                  <a:lnTo>
                    <a:pt x="82993" y="6975"/>
                  </a:lnTo>
                  <a:lnTo>
                    <a:pt x="93197" y="7491"/>
                  </a:lnTo>
                  <a:lnTo>
                    <a:pt x="93400" y="7491"/>
                  </a:lnTo>
                  <a:lnTo>
                    <a:pt x="93584" y="7454"/>
                  </a:lnTo>
                  <a:lnTo>
                    <a:pt x="93750" y="7436"/>
                  </a:lnTo>
                  <a:lnTo>
                    <a:pt x="93916" y="7380"/>
                  </a:lnTo>
                  <a:lnTo>
                    <a:pt x="94046" y="7307"/>
                  </a:lnTo>
                  <a:lnTo>
                    <a:pt x="94193" y="7214"/>
                  </a:lnTo>
                  <a:lnTo>
                    <a:pt x="94304" y="7122"/>
                  </a:lnTo>
                  <a:lnTo>
                    <a:pt x="94415" y="7011"/>
                  </a:lnTo>
                  <a:lnTo>
                    <a:pt x="94507" y="6901"/>
                  </a:lnTo>
                  <a:lnTo>
                    <a:pt x="94599" y="6772"/>
                  </a:lnTo>
                  <a:lnTo>
                    <a:pt x="94654" y="6642"/>
                  </a:lnTo>
                  <a:lnTo>
                    <a:pt x="94710" y="6495"/>
                  </a:lnTo>
                  <a:lnTo>
                    <a:pt x="94765" y="6347"/>
                  </a:lnTo>
                  <a:lnTo>
                    <a:pt x="94784" y="6200"/>
                  </a:lnTo>
                  <a:lnTo>
                    <a:pt x="94802" y="6034"/>
                  </a:lnTo>
                  <a:lnTo>
                    <a:pt x="94820" y="5886"/>
                  </a:lnTo>
                  <a:lnTo>
                    <a:pt x="94802" y="5720"/>
                  </a:lnTo>
                  <a:lnTo>
                    <a:pt x="94784" y="5572"/>
                  </a:lnTo>
                  <a:lnTo>
                    <a:pt x="94765" y="5406"/>
                  </a:lnTo>
                  <a:lnTo>
                    <a:pt x="94710" y="5259"/>
                  </a:lnTo>
                  <a:lnTo>
                    <a:pt x="94654" y="5111"/>
                  </a:lnTo>
                  <a:lnTo>
                    <a:pt x="94581" y="4982"/>
                  </a:lnTo>
                  <a:lnTo>
                    <a:pt x="94507" y="4834"/>
                  </a:lnTo>
                  <a:lnTo>
                    <a:pt x="94415" y="4705"/>
                  </a:lnTo>
                  <a:lnTo>
                    <a:pt x="94304" y="4594"/>
                  </a:lnTo>
                  <a:lnTo>
                    <a:pt x="94193" y="4484"/>
                  </a:lnTo>
                  <a:lnTo>
                    <a:pt x="94046" y="4391"/>
                  </a:lnTo>
                  <a:lnTo>
                    <a:pt x="93898" y="4299"/>
                  </a:lnTo>
                  <a:lnTo>
                    <a:pt x="93750" y="4244"/>
                  </a:lnTo>
                  <a:lnTo>
                    <a:pt x="93584" y="4188"/>
                  </a:lnTo>
                  <a:lnTo>
                    <a:pt x="93400" y="4152"/>
                  </a:lnTo>
                  <a:lnTo>
                    <a:pt x="93197" y="4133"/>
                  </a:lnTo>
                  <a:lnTo>
                    <a:pt x="21164" y="517"/>
                  </a:lnTo>
                  <a:lnTo>
                    <a:pt x="10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2770071" y="4473643"/>
              <a:ext cx="1832997" cy="144858"/>
            </a:xfrm>
            <a:custGeom>
              <a:rect b="b" l="l" r="r" t="t"/>
              <a:pathLst>
                <a:path extrusionOk="0" h="7492" w="94802">
                  <a:moveTo>
                    <a:pt x="83842" y="0"/>
                  </a:moveTo>
                  <a:lnTo>
                    <a:pt x="11809" y="3616"/>
                  </a:lnTo>
                  <a:lnTo>
                    <a:pt x="1606" y="4133"/>
                  </a:lnTo>
                  <a:lnTo>
                    <a:pt x="1422" y="4152"/>
                  </a:lnTo>
                  <a:lnTo>
                    <a:pt x="1237" y="4188"/>
                  </a:lnTo>
                  <a:lnTo>
                    <a:pt x="1053" y="4244"/>
                  </a:lnTo>
                  <a:lnTo>
                    <a:pt x="905" y="4299"/>
                  </a:lnTo>
                  <a:lnTo>
                    <a:pt x="757" y="4391"/>
                  </a:lnTo>
                  <a:lnTo>
                    <a:pt x="628" y="4484"/>
                  </a:lnTo>
                  <a:lnTo>
                    <a:pt x="499" y="4594"/>
                  </a:lnTo>
                  <a:lnTo>
                    <a:pt x="407" y="4705"/>
                  </a:lnTo>
                  <a:lnTo>
                    <a:pt x="296" y="4834"/>
                  </a:lnTo>
                  <a:lnTo>
                    <a:pt x="222" y="4982"/>
                  </a:lnTo>
                  <a:lnTo>
                    <a:pt x="148" y="5111"/>
                  </a:lnTo>
                  <a:lnTo>
                    <a:pt x="93" y="5259"/>
                  </a:lnTo>
                  <a:lnTo>
                    <a:pt x="56" y="5406"/>
                  </a:lnTo>
                  <a:lnTo>
                    <a:pt x="19" y="5572"/>
                  </a:lnTo>
                  <a:lnTo>
                    <a:pt x="1" y="5720"/>
                  </a:lnTo>
                  <a:lnTo>
                    <a:pt x="1" y="5886"/>
                  </a:lnTo>
                  <a:lnTo>
                    <a:pt x="1" y="6034"/>
                  </a:lnTo>
                  <a:lnTo>
                    <a:pt x="19" y="6200"/>
                  </a:lnTo>
                  <a:lnTo>
                    <a:pt x="56" y="6347"/>
                  </a:lnTo>
                  <a:lnTo>
                    <a:pt x="93" y="6495"/>
                  </a:lnTo>
                  <a:lnTo>
                    <a:pt x="148" y="6642"/>
                  </a:lnTo>
                  <a:lnTo>
                    <a:pt x="222" y="6772"/>
                  </a:lnTo>
                  <a:lnTo>
                    <a:pt x="296" y="6901"/>
                  </a:lnTo>
                  <a:lnTo>
                    <a:pt x="388" y="7011"/>
                  </a:lnTo>
                  <a:lnTo>
                    <a:pt x="499" y="7122"/>
                  </a:lnTo>
                  <a:lnTo>
                    <a:pt x="628" y="7214"/>
                  </a:lnTo>
                  <a:lnTo>
                    <a:pt x="757" y="7307"/>
                  </a:lnTo>
                  <a:lnTo>
                    <a:pt x="905" y="7380"/>
                  </a:lnTo>
                  <a:lnTo>
                    <a:pt x="1053" y="7436"/>
                  </a:lnTo>
                  <a:lnTo>
                    <a:pt x="1237" y="7454"/>
                  </a:lnTo>
                  <a:lnTo>
                    <a:pt x="1422" y="7491"/>
                  </a:lnTo>
                  <a:lnTo>
                    <a:pt x="1606" y="7491"/>
                  </a:lnTo>
                  <a:lnTo>
                    <a:pt x="73639" y="3875"/>
                  </a:lnTo>
                  <a:lnTo>
                    <a:pt x="82860" y="3408"/>
                  </a:lnTo>
                  <a:lnTo>
                    <a:pt x="82860" y="3408"/>
                  </a:lnTo>
                  <a:lnTo>
                    <a:pt x="82975" y="3580"/>
                  </a:lnTo>
                  <a:lnTo>
                    <a:pt x="83215" y="3893"/>
                  </a:lnTo>
                  <a:lnTo>
                    <a:pt x="83473" y="4207"/>
                  </a:lnTo>
                  <a:lnTo>
                    <a:pt x="83750" y="4484"/>
                  </a:lnTo>
                  <a:lnTo>
                    <a:pt x="84045" y="4760"/>
                  </a:lnTo>
                  <a:lnTo>
                    <a:pt x="84340" y="5000"/>
                  </a:lnTo>
                  <a:lnTo>
                    <a:pt x="84672" y="5240"/>
                  </a:lnTo>
                  <a:lnTo>
                    <a:pt x="85004" y="5462"/>
                  </a:lnTo>
                  <a:lnTo>
                    <a:pt x="85337" y="5683"/>
                  </a:lnTo>
                  <a:lnTo>
                    <a:pt x="85687" y="5867"/>
                  </a:lnTo>
                  <a:lnTo>
                    <a:pt x="86056" y="6052"/>
                  </a:lnTo>
                  <a:lnTo>
                    <a:pt x="86425" y="6218"/>
                  </a:lnTo>
                  <a:lnTo>
                    <a:pt x="86813" y="6366"/>
                  </a:lnTo>
                  <a:lnTo>
                    <a:pt x="87200" y="6513"/>
                  </a:lnTo>
                  <a:lnTo>
                    <a:pt x="87606" y="6642"/>
                  </a:lnTo>
                  <a:lnTo>
                    <a:pt x="87993" y="6772"/>
                  </a:lnTo>
                  <a:lnTo>
                    <a:pt x="88399" y="6864"/>
                  </a:lnTo>
                  <a:lnTo>
                    <a:pt x="89211" y="7067"/>
                  </a:lnTo>
                  <a:lnTo>
                    <a:pt x="90042" y="7214"/>
                  </a:lnTo>
                  <a:lnTo>
                    <a:pt x="90853" y="7325"/>
                  </a:lnTo>
                  <a:lnTo>
                    <a:pt x="91647" y="7399"/>
                  </a:lnTo>
                  <a:lnTo>
                    <a:pt x="92440" y="7454"/>
                  </a:lnTo>
                  <a:lnTo>
                    <a:pt x="93197" y="7491"/>
                  </a:lnTo>
                  <a:lnTo>
                    <a:pt x="93381" y="7473"/>
                  </a:lnTo>
                  <a:lnTo>
                    <a:pt x="93566" y="7454"/>
                  </a:lnTo>
                  <a:lnTo>
                    <a:pt x="93750" y="7417"/>
                  </a:lnTo>
                  <a:lnTo>
                    <a:pt x="93898" y="7362"/>
                  </a:lnTo>
                  <a:lnTo>
                    <a:pt x="94045" y="7288"/>
                  </a:lnTo>
                  <a:lnTo>
                    <a:pt x="94175" y="7196"/>
                  </a:lnTo>
                  <a:lnTo>
                    <a:pt x="94304" y="7104"/>
                  </a:lnTo>
                  <a:lnTo>
                    <a:pt x="94414" y="6993"/>
                  </a:lnTo>
                  <a:lnTo>
                    <a:pt x="94507" y="6864"/>
                  </a:lnTo>
                  <a:lnTo>
                    <a:pt x="94580" y="6735"/>
                  </a:lnTo>
                  <a:lnTo>
                    <a:pt x="94654" y="6606"/>
                  </a:lnTo>
                  <a:lnTo>
                    <a:pt x="94710" y="6458"/>
                  </a:lnTo>
                  <a:lnTo>
                    <a:pt x="94747" y="6310"/>
                  </a:lnTo>
                  <a:lnTo>
                    <a:pt x="94783" y="6163"/>
                  </a:lnTo>
                  <a:lnTo>
                    <a:pt x="94802" y="5997"/>
                  </a:lnTo>
                  <a:lnTo>
                    <a:pt x="94802" y="5849"/>
                  </a:lnTo>
                  <a:lnTo>
                    <a:pt x="94802" y="5683"/>
                  </a:lnTo>
                  <a:lnTo>
                    <a:pt x="94783" y="5535"/>
                  </a:lnTo>
                  <a:lnTo>
                    <a:pt x="94747" y="5369"/>
                  </a:lnTo>
                  <a:lnTo>
                    <a:pt x="94710" y="5222"/>
                  </a:lnTo>
                  <a:lnTo>
                    <a:pt x="94654" y="5074"/>
                  </a:lnTo>
                  <a:lnTo>
                    <a:pt x="94580" y="4945"/>
                  </a:lnTo>
                  <a:lnTo>
                    <a:pt x="94507" y="4797"/>
                  </a:lnTo>
                  <a:lnTo>
                    <a:pt x="94414" y="4687"/>
                  </a:lnTo>
                  <a:lnTo>
                    <a:pt x="94304" y="4557"/>
                  </a:lnTo>
                  <a:lnTo>
                    <a:pt x="94175" y="4465"/>
                  </a:lnTo>
                  <a:lnTo>
                    <a:pt x="94045" y="4373"/>
                  </a:lnTo>
                  <a:lnTo>
                    <a:pt x="93898" y="4281"/>
                  </a:lnTo>
                  <a:lnTo>
                    <a:pt x="93750" y="4225"/>
                  </a:lnTo>
                  <a:lnTo>
                    <a:pt x="93566" y="4170"/>
                  </a:lnTo>
                  <a:lnTo>
                    <a:pt x="93381" y="4133"/>
                  </a:lnTo>
                  <a:lnTo>
                    <a:pt x="93197" y="4133"/>
                  </a:lnTo>
                  <a:lnTo>
                    <a:pt x="92717" y="4096"/>
                  </a:lnTo>
                  <a:lnTo>
                    <a:pt x="92182" y="4059"/>
                  </a:lnTo>
                  <a:lnTo>
                    <a:pt x="91628" y="4004"/>
                  </a:lnTo>
                  <a:lnTo>
                    <a:pt x="91056" y="3930"/>
                  </a:lnTo>
                  <a:lnTo>
                    <a:pt x="90466" y="3838"/>
                  </a:lnTo>
                  <a:lnTo>
                    <a:pt x="89857" y="3709"/>
                  </a:lnTo>
                  <a:lnTo>
                    <a:pt x="89267" y="3580"/>
                  </a:lnTo>
                  <a:lnTo>
                    <a:pt x="88676" y="3413"/>
                  </a:lnTo>
                  <a:lnTo>
                    <a:pt x="88123" y="3229"/>
                  </a:lnTo>
                  <a:lnTo>
                    <a:pt x="87588" y="3008"/>
                  </a:lnTo>
                  <a:lnTo>
                    <a:pt x="87089" y="2786"/>
                  </a:lnTo>
                  <a:lnTo>
                    <a:pt x="86850" y="2657"/>
                  </a:lnTo>
                  <a:lnTo>
                    <a:pt x="86628" y="2528"/>
                  </a:lnTo>
                  <a:lnTo>
                    <a:pt x="86425" y="2380"/>
                  </a:lnTo>
                  <a:lnTo>
                    <a:pt x="86241" y="2233"/>
                  </a:lnTo>
                  <a:lnTo>
                    <a:pt x="86056" y="2085"/>
                  </a:lnTo>
                  <a:lnTo>
                    <a:pt x="85909" y="1937"/>
                  </a:lnTo>
                  <a:lnTo>
                    <a:pt x="85761" y="1771"/>
                  </a:lnTo>
                  <a:lnTo>
                    <a:pt x="85632" y="1587"/>
                  </a:lnTo>
                  <a:lnTo>
                    <a:pt x="85540" y="1421"/>
                  </a:lnTo>
                  <a:lnTo>
                    <a:pt x="85466" y="1236"/>
                  </a:lnTo>
                  <a:lnTo>
                    <a:pt x="85355" y="978"/>
                  </a:lnTo>
                  <a:lnTo>
                    <a:pt x="85207" y="757"/>
                  </a:lnTo>
                  <a:lnTo>
                    <a:pt x="85041" y="535"/>
                  </a:lnTo>
                  <a:lnTo>
                    <a:pt x="84838" y="351"/>
                  </a:lnTo>
                  <a:lnTo>
                    <a:pt x="84635" y="203"/>
                  </a:lnTo>
                  <a:lnTo>
                    <a:pt x="84506" y="129"/>
                  </a:lnTo>
                  <a:lnTo>
                    <a:pt x="84377" y="74"/>
                  </a:lnTo>
                  <a:lnTo>
                    <a:pt x="84248" y="37"/>
                  </a:lnTo>
                  <a:lnTo>
                    <a:pt x="84119" y="19"/>
                  </a:lnTo>
                  <a:lnTo>
                    <a:pt x="839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4794271" y="3312770"/>
              <a:ext cx="802344" cy="802344"/>
            </a:xfrm>
            <a:custGeom>
              <a:rect b="b" l="l" r="r" t="t"/>
              <a:pathLst>
                <a:path extrusionOk="0" fill="none" h="41497" w="41497">
                  <a:moveTo>
                    <a:pt x="34522" y="36275"/>
                  </a:moveTo>
                  <a:lnTo>
                    <a:pt x="34522" y="36275"/>
                  </a:lnTo>
                  <a:lnTo>
                    <a:pt x="34116" y="36626"/>
                  </a:lnTo>
                  <a:lnTo>
                    <a:pt x="33711" y="36958"/>
                  </a:lnTo>
                  <a:lnTo>
                    <a:pt x="33286" y="37290"/>
                  </a:lnTo>
                  <a:lnTo>
                    <a:pt x="32862" y="37604"/>
                  </a:lnTo>
                  <a:lnTo>
                    <a:pt x="32437" y="37899"/>
                  </a:lnTo>
                  <a:lnTo>
                    <a:pt x="32013" y="38194"/>
                  </a:lnTo>
                  <a:lnTo>
                    <a:pt x="31570" y="38471"/>
                  </a:lnTo>
                  <a:lnTo>
                    <a:pt x="31127" y="38729"/>
                  </a:lnTo>
                  <a:lnTo>
                    <a:pt x="30666" y="38988"/>
                  </a:lnTo>
                  <a:lnTo>
                    <a:pt x="30223" y="39227"/>
                  </a:lnTo>
                  <a:lnTo>
                    <a:pt x="29762" y="39449"/>
                  </a:lnTo>
                  <a:lnTo>
                    <a:pt x="29301" y="39670"/>
                  </a:lnTo>
                  <a:lnTo>
                    <a:pt x="28821" y="39873"/>
                  </a:lnTo>
                  <a:lnTo>
                    <a:pt x="28360" y="40058"/>
                  </a:lnTo>
                  <a:lnTo>
                    <a:pt x="27880" y="40242"/>
                  </a:lnTo>
                  <a:lnTo>
                    <a:pt x="27400" y="40408"/>
                  </a:lnTo>
                  <a:lnTo>
                    <a:pt x="26921" y="40574"/>
                  </a:lnTo>
                  <a:lnTo>
                    <a:pt x="26441" y="40704"/>
                  </a:lnTo>
                  <a:lnTo>
                    <a:pt x="25961" y="40851"/>
                  </a:lnTo>
                  <a:lnTo>
                    <a:pt x="25463" y="40962"/>
                  </a:lnTo>
                  <a:lnTo>
                    <a:pt x="24983" y="41073"/>
                  </a:lnTo>
                  <a:lnTo>
                    <a:pt x="24485" y="41165"/>
                  </a:lnTo>
                  <a:lnTo>
                    <a:pt x="23987" y="41257"/>
                  </a:lnTo>
                  <a:lnTo>
                    <a:pt x="23489" y="41312"/>
                  </a:lnTo>
                  <a:lnTo>
                    <a:pt x="23009" y="41386"/>
                  </a:lnTo>
                  <a:lnTo>
                    <a:pt x="22511" y="41423"/>
                  </a:lnTo>
                  <a:lnTo>
                    <a:pt x="22013" y="41460"/>
                  </a:lnTo>
                  <a:lnTo>
                    <a:pt x="21514" y="41497"/>
                  </a:lnTo>
                  <a:lnTo>
                    <a:pt x="21016" y="41497"/>
                  </a:lnTo>
                  <a:lnTo>
                    <a:pt x="20518" y="41497"/>
                  </a:lnTo>
                  <a:lnTo>
                    <a:pt x="20020" y="41497"/>
                  </a:lnTo>
                  <a:lnTo>
                    <a:pt x="19522" y="41460"/>
                  </a:lnTo>
                  <a:lnTo>
                    <a:pt x="19024" y="41423"/>
                  </a:lnTo>
                  <a:lnTo>
                    <a:pt x="18525" y="41386"/>
                  </a:lnTo>
                  <a:lnTo>
                    <a:pt x="18027" y="41331"/>
                  </a:lnTo>
                  <a:lnTo>
                    <a:pt x="17529" y="41257"/>
                  </a:lnTo>
                  <a:lnTo>
                    <a:pt x="17049" y="41165"/>
                  </a:lnTo>
                  <a:lnTo>
                    <a:pt x="16551" y="41073"/>
                  </a:lnTo>
                  <a:lnTo>
                    <a:pt x="16071" y="40962"/>
                  </a:lnTo>
                  <a:lnTo>
                    <a:pt x="15573" y="40851"/>
                  </a:lnTo>
                  <a:lnTo>
                    <a:pt x="15094" y="40722"/>
                  </a:lnTo>
                  <a:lnTo>
                    <a:pt x="14614" y="40574"/>
                  </a:lnTo>
                  <a:lnTo>
                    <a:pt x="14134" y="40427"/>
                  </a:lnTo>
                  <a:lnTo>
                    <a:pt x="13673" y="40261"/>
                  </a:lnTo>
                  <a:lnTo>
                    <a:pt x="13193" y="40076"/>
                  </a:lnTo>
                  <a:lnTo>
                    <a:pt x="12732" y="39892"/>
                  </a:lnTo>
                  <a:lnTo>
                    <a:pt x="12271" y="39689"/>
                  </a:lnTo>
                  <a:lnTo>
                    <a:pt x="11809" y="39486"/>
                  </a:lnTo>
                  <a:lnTo>
                    <a:pt x="11348" y="39264"/>
                  </a:lnTo>
                  <a:lnTo>
                    <a:pt x="10905" y="39025"/>
                  </a:lnTo>
                  <a:lnTo>
                    <a:pt x="10462" y="38785"/>
                  </a:lnTo>
                  <a:lnTo>
                    <a:pt x="10019" y="38526"/>
                  </a:lnTo>
                  <a:lnTo>
                    <a:pt x="9595" y="38250"/>
                  </a:lnTo>
                  <a:lnTo>
                    <a:pt x="9152" y="37973"/>
                  </a:lnTo>
                  <a:lnTo>
                    <a:pt x="8728" y="37678"/>
                  </a:lnTo>
                  <a:lnTo>
                    <a:pt x="8322" y="37382"/>
                  </a:lnTo>
                  <a:lnTo>
                    <a:pt x="7916" y="37050"/>
                  </a:lnTo>
                  <a:lnTo>
                    <a:pt x="7510" y="36737"/>
                  </a:lnTo>
                  <a:lnTo>
                    <a:pt x="7104" y="36386"/>
                  </a:lnTo>
                  <a:lnTo>
                    <a:pt x="6717" y="36035"/>
                  </a:lnTo>
                  <a:lnTo>
                    <a:pt x="6329" y="35685"/>
                  </a:lnTo>
                  <a:lnTo>
                    <a:pt x="5960" y="35316"/>
                  </a:lnTo>
                  <a:lnTo>
                    <a:pt x="5591" y="34928"/>
                  </a:lnTo>
                  <a:lnTo>
                    <a:pt x="5222" y="34522"/>
                  </a:lnTo>
                  <a:lnTo>
                    <a:pt x="5222" y="34522"/>
                  </a:lnTo>
                  <a:lnTo>
                    <a:pt x="4872" y="34117"/>
                  </a:lnTo>
                  <a:lnTo>
                    <a:pt x="4540" y="33711"/>
                  </a:lnTo>
                  <a:lnTo>
                    <a:pt x="4207" y="33286"/>
                  </a:lnTo>
                  <a:lnTo>
                    <a:pt x="3894" y="32862"/>
                  </a:lnTo>
                  <a:lnTo>
                    <a:pt x="3599" y="32438"/>
                  </a:lnTo>
                  <a:lnTo>
                    <a:pt x="3303" y="31995"/>
                  </a:lnTo>
                  <a:lnTo>
                    <a:pt x="3027" y="31570"/>
                  </a:lnTo>
                  <a:lnTo>
                    <a:pt x="2768" y="31128"/>
                  </a:lnTo>
                  <a:lnTo>
                    <a:pt x="2510" y="30666"/>
                  </a:lnTo>
                  <a:lnTo>
                    <a:pt x="2270" y="30205"/>
                  </a:lnTo>
                  <a:lnTo>
                    <a:pt x="2049" y="29762"/>
                  </a:lnTo>
                  <a:lnTo>
                    <a:pt x="1827" y="29282"/>
                  </a:lnTo>
                  <a:lnTo>
                    <a:pt x="1624" y="28821"/>
                  </a:lnTo>
                  <a:lnTo>
                    <a:pt x="1440" y="28360"/>
                  </a:lnTo>
                  <a:lnTo>
                    <a:pt x="1255" y="27880"/>
                  </a:lnTo>
                  <a:lnTo>
                    <a:pt x="1089" y="27400"/>
                  </a:lnTo>
                  <a:lnTo>
                    <a:pt x="923" y="26921"/>
                  </a:lnTo>
                  <a:lnTo>
                    <a:pt x="776" y="26441"/>
                  </a:lnTo>
                  <a:lnTo>
                    <a:pt x="646" y="25961"/>
                  </a:lnTo>
                  <a:lnTo>
                    <a:pt x="536" y="25463"/>
                  </a:lnTo>
                  <a:lnTo>
                    <a:pt x="425" y="24983"/>
                  </a:lnTo>
                  <a:lnTo>
                    <a:pt x="333" y="24485"/>
                  </a:lnTo>
                  <a:lnTo>
                    <a:pt x="240" y="23987"/>
                  </a:lnTo>
                  <a:lnTo>
                    <a:pt x="167" y="23489"/>
                  </a:lnTo>
                  <a:lnTo>
                    <a:pt x="111" y="22991"/>
                  </a:lnTo>
                  <a:lnTo>
                    <a:pt x="74" y="22511"/>
                  </a:lnTo>
                  <a:lnTo>
                    <a:pt x="38" y="22013"/>
                  </a:lnTo>
                  <a:lnTo>
                    <a:pt x="1" y="21515"/>
                  </a:lnTo>
                  <a:lnTo>
                    <a:pt x="1" y="21016"/>
                  </a:lnTo>
                  <a:lnTo>
                    <a:pt x="1" y="20518"/>
                  </a:lnTo>
                  <a:lnTo>
                    <a:pt x="1" y="20020"/>
                  </a:lnTo>
                  <a:lnTo>
                    <a:pt x="38" y="19522"/>
                  </a:lnTo>
                  <a:lnTo>
                    <a:pt x="74" y="19024"/>
                  </a:lnTo>
                  <a:lnTo>
                    <a:pt x="111" y="18526"/>
                  </a:lnTo>
                  <a:lnTo>
                    <a:pt x="167" y="18027"/>
                  </a:lnTo>
                  <a:lnTo>
                    <a:pt x="240" y="17529"/>
                  </a:lnTo>
                  <a:lnTo>
                    <a:pt x="333" y="17049"/>
                  </a:lnTo>
                  <a:lnTo>
                    <a:pt x="425" y="16551"/>
                  </a:lnTo>
                  <a:lnTo>
                    <a:pt x="517" y="16072"/>
                  </a:lnTo>
                  <a:lnTo>
                    <a:pt x="646" y="15573"/>
                  </a:lnTo>
                  <a:lnTo>
                    <a:pt x="776" y="15094"/>
                  </a:lnTo>
                  <a:lnTo>
                    <a:pt x="923" y="14614"/>
                  </a:lnTo>
                  <a:lnTo>
                    <a:pt x="1071" y="14134"/>
                  </a:lnTo>
                  <a:lnTo>
                    <a:pt x="1237" y="13673"/>
                  </a:lnTo>
                  <a:lnTo>
                    <a:pt x="1403" y="13193"/>
                  </a:lnTo>
                  <a:lnTo>
                    <a:pt x="1606" y="12732"/>
                  </a:lnTo>
                  <a:lnTo>
                    <a:pt x="1790" y="12271"/>
                  </a:lnTo>
                  <a:lnTo>
                    <a:pt x="2012" y="11809"/>
                  </a:lnTo>
                  <a:lnTo>
                    <a:pt x="2233" y="11348"/>
                  </a:lnTo>
                  <a:lnTo>
                    <a:pt x="2473" y="10905"/>
                  </a:lnTo>
                  <a:lnTo>
                    <a:pt x="2713" y="10463"/>
                  </a:lnTo>
                  <a:lnTo>
                    <a:pt x="2971" y="10020"/>
                  </a:lnTo>
                  <a:lnTo>
                    <a:pt x="3248" y="9595"/>
                  </a:lnTo>
                  <a:lnTo>
                    <a:pt x="3525" y="9152"/>
                  </a:lnTo>
                  <a:lnTo>
                    <a:pt x="3820" y="8728"/>
                  </a:lnTo>
                  <a:lnTo>
                    <a:pt x="4115" y="8322"/>
                  </a:lnTo>
                  <a:lnTo>
                    <a:pt x="4429" y="7916"/>
                  </a:lnTo>
                  <a:lnTo>
                    <a:pt x="4761" y="7510"/>
                  </a:lnTo>
                  <a:lnTo>
                    <a:pt x="5112" y="7104"/>
                  </a:lnTo>
                  <a:lnTo>
                    <a:pt x="5462" y="6717"/>
                  </a:lnTo>
                  <a:lnTo>
                    <a:pt x="5813" y="6330"/>
                  </a:lnTo>
                  <a:lnTo>
                    <a:pt x="6182" y="5960"/>
                  </a:lnTo>
                  <a:lnTo>
                    <a:pt x="6569" y="5591"/>
                  </a:lnTo>
                  <a:lnTo>
                    <a:pt x="6975" y="5222"/>
                  </a:lnTo>
                  <a:lnTo>
                    <a:pt x="6975" y="5222"/>
                  </a:lnTo>
                  <a:lnTo>
                    <a:pt x="7381" y="4872"/>
                  </a:lnTo>
                  <a:lnTo>
                    <a:pt x="7787" y="4540"/>
                  </a:lnTo>
                  <a:lnTo>
                    <a:pt x="8211" y="4208"/>
                  </a:lnTo>
                  <a:lnTo>
                    <a:pt x="8636" y="3894"/>
                  </a:lnTo>
                  <a:lnTo>
                    <a:pt x="9060" y="3599"/>
                  </a:lnTo>
                  <a:lnTo>
                    <a:pt x="9484" y="3304"/>
                  </a:lnTo>
                  <a:lnTo>
                    <a:pt x="9927" y="3027"/>
                  </a:lnTo>
                  <a:lnTo>
                    <a:pt x="10370" y="2768"/>
                  </a:lnTo>
                  <a:lnTo>
                    <a:pt x="10831" y="2510"/>
                  </a:lnTo>
                  <a:lnTo>
                    <a:pt x="11274" y="2270"/>
                  </a:lnTo>
                  <a:lnTo>
                    <a:pt x="11735" y="2049"/>
                  </a:lnTo>
                  <a:lnTo>
                    <a:pt x="12197" y="1827"/>
                  </a:lnTo>
                  <a:lnTo>
                    <a:pt x="12676" y="1625"/>
                  </a:lnTo>
                  <a:lnTo>
                    <a:pt x="13138" y="1422"/>
                  </a:lnTo>
                  <a:lnTo>
                    <a:pt x="13617" y="1256"/>
                  </a:lnTo>
                  <a:lnTo>
                    <a:pt x="14097" y="1089"/>
                  </a:lnTo>
                  <a:lnTo>
                    <a:pt x="14577" y="923"/>
                  </a:lnTo>
                  <a:lnTo>
                    <a:pt x="15057" y="776"/>
                  </a:lnTo>
                  <a:lnTo>
                    <a:pt x="15536" y="647"/>
                  </a:lnTo>
                  <a:lnTo>
                    <a:pt x="16035" y="536"/>
                  </a:lnTo>
                  <a:lnTo>
                    <a:pt x="16514" y="425"/>
                  </a:lnTo>
                  <a:lnTo>
                    <a:pt x="17012" y="333"/>
                  </a:lnTo>
                  <a:lnTo>
                    <a:pt x="17511" y="241"/>
                  </a:lnTo>
                  <a:lnTo>
                    <a:pt x="18009" y="167"/>
                  </a:lnTo>
                  <a:lnTo>
                    <a:pt x="18488" y="112"/>
                  </a:lnTo>
                  <a:lnTo>
                    <a:pt x="18987" y="56"/>
                  </a:lnTo>
                  <a:lnTo>
                    <a:pt x="19485" y="38"/>
                  </a:lnTo>
                  <a:lnTo>
                    <a:pt x="19983" y="1"/>
                  </a:lnTo>
                  <a:lnTo>
                    <a:pt x="20481" y="1"/>
                  </a:lnTo>
                  <a:lnTo>
                    <a:pt x="20979" y="1"/>
                  </a:lnTo>
                  <a:lnTo>
                    <a:pt x="21478" y="1"/>
                  </a:lnTo>
                  <a:lnTo>
                    <a:pt x="21976" y="38"/>
                  </a:lnTo>
                  <a:lnTo>
                    <a:pt x="22474" y="56"/>
                  </a:lnTo>
                  <a:lnTo>
                    <a:pt x="22972" y="112"/>
                  </a:lnTo>
                  <a:lnTo>
                    <a:pt x="23470" y="167"/>
                  </a:lnTo>
                  <a:lnTo>
                    <a:pt x="23968" y="241"/>
                  </a:lnTo>
                  <a:lnTo>
                    <a:pt x="24448" y="333"/>
                  </a:lnTo>
                  <a:lnTo>
                    <a:pt x="24946" y="425"/>
                  </a:lnTo>
                  <a:lnTo>
                    <a:pt x="25426" y="517"/>
                  </a:lnTo>
                  <a:lnTo>
                    <a:pt x="25906" y="647"/>
                  </a:lnTo>
                  <a:lnTo>
                    <a:pt x="26404" y="776"/>
                  </a:lnTo>
                  <a:lnTo>
                    <a:pt x="26884" y="923"/>
                  </a:lnTo>
                  <a:lnTo>
                    <a:pt x="27345" y="1071"/>
                  </a:lnTo>
                  <a:lnTo>
                    <a:pt x="27825" y="1237"/>
                  </a:lnTo>
                  <a:lnTo>
                    <a:pt x="28304" y="1403"/>
                  </a:lnTo>
                  <a:lnTo>
                    <a:pt x="28766" y="1606"/>
                  </a:lnTo>
                  <a:lnTo>
                    <a:pt x="29227" y="1791"/>
                  </a:lnTo>
                  <a:lnTo>
                    <a:pt x="29688" y="2012"/>
                  </a:lnTo>
                  <a:lnTo>
                    <a:pt x="30131" y="2233"/>
                  </a:lnTo>
                  <a:lnTo>
                    <a:pt x="30592" y="2473"/>
                  </a:lnTo>
                  <a:lnTo>
                    <a:pt x="31035" y="2713"/>
                  </a:lnTo>
                  <a:lnTo>
                    <a:pt x="31478" y="2971"/>
                  </a:lnTo>
                  <a:lnTo>
                    <a:pt x="31902" y="3248"/>
                  </a:lnTo>
                  <a:lnTo>
                    <a:pt x="32345" y="3525"/>
                  </a:lnTo>
                  <a:lnTo>
                    <a:pt x="32751" y="3820"/>
                  </a:lnTo>
                  <a:lnTo>
                    <a:pt x="33175" y="4115"/>
                  </a:lnTo>
                  <a:lnTo>
                    <a:pt x="33581" y="4429"/>
                  </a:lnTo>
                  <a:lnTo>
                    <a:pt x="33987" y="4761"/>
                  </a:lnTo>
                  <a:lnTo>
                    <a:pt x="34393" y="5093"/>
                  </a:lnTo>
                  <a:lnTo>
                    <a:pt x="34781" y="5444"/>
                  </a:lnTo>
                  <a:lnTo>
                    <a:pt x="35168" y="5813"/>
                  </a:lnTo>
                  <a:lnTo>
                    <a:pt x="35537" y="6182"/>
                  </a:lnTo>
                  <a:lnTo>
                    <a:pt x="35906" y="6569"/>
                  </a:lnTo>
                  <a:lnTo>
                    <a:pt x="36275" y="6975"/>
                  </a:lnTo>
                  <a:lnTo>
                    <a:pt x="36275" y="6975"/>
                  </a:lnTo>
                  <a:lnTo>
                    <a:pt x="36626" y="7381"/>
                  </a:lnTo>
                  <a:lnTo>
                    <a:pt x="36958" y="7787"/>
                  </a:lnTo>
                  <a:lnTo>
                    <a:pt x="37290" y="8193"/>
                  </a:lnTo>
                  <a:lnTo>
                    <a:pt x="37604" y="8617"/>
                  </a:lnTo>
                  <a:lnTo>
                    <a:pt x="37899" y="9060"/>
                  </a:lnTo>
                  <a:lnTo>
                    <a:pt x="38194" y="9485"/>
                  </a:lnTo>
                  <a:lnTo>
                    <a:pt x="38471" y="9927"/>
                  </a:lnTo>
                  <a:lnTo>
                    <a:pt x="38729" y="10370"/>
                  </a:lnTo>
                  <a:lnTo>
                    <a:pt x="38987" y="10832"/>
                  </a:lnTo>
                  <a:lnTo>
                    <a:pt x="39227" y="11274"/>
                  </a:lnTo>
                  <a:lnTo>
                    <a:pt x="39449" y="11736"/>
                  </a:lnTo>
                  <a:lnTo>
                    <a:pt x="39670" y="12197"/>
                  </a:lnTo>
                  <a:lnTo>
                    <a:pt x="39873" y="12677"/>
                  </a:lnTo>
                  <a:lnTo>
                    <a:pt x="40058" y="13138"/>
                  </a:lnTo>
                  <a:lnTo>
                    <a:pt x="40242" y="13618"/>
                  </a:lnTo>
                  <a:lnTo>
                    <a:pt x="40408" y="14097"/>
                  </a:lnTo>
                  <a:lnTo>
                    <a:pt x="40574" y="14577"/>
                  </a:lnTo>
                  <a:lnTo>
                    <a:pt x="40703" y="15057"/>
                  </a:lnTo>
                  <a:lnTo>
                    <a:pt x="40851" y="15537"/>
                  </a:lnTo>
                  <a:lnTo>
                    <a:pt x="40962" y="16035"/>
                  </a:lnTo>
                  <a:lnTo>
                    <a:pt x="41072" y="16514"/>
                  </a:lnTo>
                  <a:lnTo>
                    <a:pt x="41165" y="17013"/>
                  </a:lnTo>
                  <a:lnTo>
                    <a:pt x="41257" y="17511"/>
                  </a:lnTo>
                  <a:lnTo>
                    <a:pt x="41331" y="17990"/>
                  </a:lnTo>
                  <a:lnTo>
                    <a:pt x="41386" y="18489"/>
                  </a:lnTo>
                  <a:lnTo>
                    <a:pt x="41423" y="18987"/>
                  </a:lnTo>
                  <a:lnTo>
                    <a:pt x="41460" y="19485"/>
                  </a:lnTo>
                  <a:lnTo>
                    <a:pt x="41497" y="19983"/>
                  </a:lnTo>
                  <a:lnTo>
                    <a:pt x="41497" y="20481"/>
                  </a:lnTo>
                  <a:lnTo>
                    <a:pt x="41497" y="20980"/>
                  </a:lnTo>
                  <a:lnTo>
                    <a:pt x="41497" y="21478"/>
                  </a:lnTo>
                  <a:lnTo>
                    <a:pt x="41460" y="21976"/>
                  </a:lnTo>
                  <a:lnTo>
                    <a:pt x="41423" y="22474"/>
                  </a:lnTo>
                  <a:lnTo>
                    <a:pt x="41386" y="22972"/>
                  </a:lnTo>
                  <a:lnTo>
                    <a:pt x="41331" y="23470"/>
                  </a:lnTo>
                  <a:lnTo>
                    <a:pt x="41257" y="23950"/>
                  </a:lnTo>
                  <a:lnTo>
                    <a:pt x="41165" y="24448"/>
                  </a:lnTo>
                  <a:lnTo>
                    <a:pt x="41072" y="24946"/>
                  </a:lnTo>
                  <a:lnTo>
                    <a:pt x="40962" y="25426"/>
                  </a:lnTo>
                  <a:lnTo>
                    <a:pt x="40851" y="25906"/>
                  </a:lnTo>
                  <a:lnTo>
                    <a:pt x="40722" y="26404"/>
                  </a:lnTo>
                  <a:lnTo>
                    <a:pt x="40574" y="26884"/>
                  </a:lnTo>
                  <a:lnTo>
                    <a:pt x="40427" y="27345"/>
                  </a:lnTo>
                  <a:lnTo>
                    <a:pt x="40261" y="27825"/>
                  </a:lnTo>
                  <a:lnTo>
                    <a:pt x="40095" y="28305"/>
                  </a:lnTo>
                  <a:lnTo>
                    <a:pt x="39892" y="28766"/>
                  </a:lnTo>
                  <a:lnTo>
                    <a:pt x="39689" y="29227"/>
                  </a:lnTo>
                  <a:lnTo>
                    <a:pt x="39486" y="29688"/>
                  </a:lnTo>
                  <a:lnTo>
                    <a:pt x="39264" y="30131"/>
                  </a:lnTo>
                  <a:lnTo>
                    <a:pt x="39024" y="30592"/>
                  </a:lnTo>
                  <a:lnTo>
                    <a:pt x="38785" y="31035"/>
                  </a:lnTo>
                  <a:lnTo>
                    <a:pt x="38526" y="31478"/>
                  </a:lnTo>
                  <a:lnTo>
                    <a:pt x="38249" y="31902"/>
                  </a:lnTo>
                  <a:lnTo>
                    <a:pt x="37973" y="32327"/>
                  </a:lnTo>
                  <a:lnTo>
                    <a:pt x="37677" y="32751"/>
                  </a:lnTo>
                  <a:lnTo>
                    <a:pt x="37382" y="33176"/>
                  </a:lnTo>
                  <a:lnTo>
                    <a:pt x="37069" y="33581"/>
                  </a:lnTo>
                  <a:lnTo>
                    <a:pt x="36736" y="33987"/>
                  </a:lnTo>
                  <a:lnTo>
                    <a:pt x="36386" y="34393"/>
                  </a:lnTo>
                  <a:lnTo>
                    <a:pt x="36035" y="34781"/>
                  </a:lnTo>
                  <a:lnTo>
                    <a:pt x="35685" y="35168"/>
                  </a:lnTo>
                  <a:lnTo>
                    <a:pt x="35316" y="35537"/>
                  </a:lnTo>
                  <a:lnTo>
                    <a:pt x="34928" y="35906"/>
                  </a:lnTo>
                  <a:lnTo>
                    <a:pt x="34522" y="362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4794271" y="3312770"/>
              <a:ext cx="746350" cy="508394"/>
            </a:xfrm>
            <a:custGeom>
              <a:rect b="b" l="l" r="r" t="t"/>
              <a:pathLst>
                <a:path extrusionOk="0" fill="none" h="26294" w="38601">
                  <a:moveTo>
                    <a:pt x="20739" y="1"/>
                  </a:moveTo>
                  <a:lnTo>
                    <a:pt x="20739" y="1"/>
                  </a:lnTo>
                  <a:lnTo>
                    <a:pt x="20647" y="1"/>
                  </a:lnTo>
                  <a:lnTo>
                    <a:pt x="20647" y="1"/>
                  </a:lnTo>
                  <a:lnTo>
                    <a:pt x="19743" y="19"/>
                  </a:lnTo>
                  <a:lnTo>
                    <a:pt x="18821" y="75"/>
                  </a:lnTo>
                  <a:lnTo>
                    <a:pt x="17916" y="185"/>
                  </a:lnTo>
                  <a:lnTo>
                    <a:pt x="17012" y="333"/>
                  </a:lnTo>
                  <a:lnTo>
                    <a:pt x="16108" y="517"/>
                  </a:lnTo>
                  <a:lnTo>
                    <a:pt x="15223" y="739"/>
                  </a:lnTo>
                  <a:lnTo>
                    <a:pt x="14337" y="997"/>
                  </a:lnTo>
                  <a:lnTo>
                    <a:pt x="13451" y="1311"/>
                  </a:lnTo>
                  <a:lnTo>
                    <a:pt x="12584" y="1661"/>
                  </a:lnTo>
                  <a:lnTo>
                    <a:pt x="11735" y="2049"/>
                  </a:lnTo>
                  <a:lnTo>
                    <a:pt x="10905" y="2473"/>
                  </a:lnTo>
                  <a:lnTo>
                    <a:pt x="10075" y="2935"/>
                  </a:lnTo>
                  <a:lnTo>
                    <a:pt x="9281" y="3451"/>
                  </a:lnTo>
                  <a:lnTo>
                    <a:pt x="8876" y="3728"/>
                  </a:lnTo>
                  <a:lnTo>
                    <a:pt x="8488" y="4005"/>
                  </a:lnTo>
                  <a:lnTo>
                    <a:pt x="8101" y="4300"/>
                  </a:lnTo>
                  <a:lnTo>
                    <a:pt x="7713" y="4595"/>
                  </a:lnTo>
                  <a:lnTo>
                    <a:pt x="7344" y="4909"/>
                  </a:lnTo>
                  <a:lnTo>
                    <a:pt x="6975" y="5222"/>
                  </a:lnTo>
                  <a:lnTo>
                    <a:pt x="6975" y="5222"/>
                  </a:lnTo>
                  <a:lnTo>
                    <a:pt x="6403" y="5739"/>
                  </a:lnTo>
                  <a:lnTo>
                    <a:pt x="5868" y="6274"/>
                  </a:lnTo>
                  <a:lnTo>
                    <a:pt x="5351" y="6828"/>
                  </a:lnTo>
                  <a:lnTo>
                    <a:pt x="4853" y="7381"/>
                  </a:lnTo>
                  <a:lnTo>
                    <a:pt x="4392" y="7972"/>
                  </a:lnTo>
                  <a:lnTo>
                    <a:pt x="3949" y="8562"/>
                  </a:lnTo>
                  <a:lnTo>
                    <a:pt x="3525" y="9152"/>
                  </a:lnTo>
                  <a:lnTo>
                    <a:pt x="3119" y="9761"/>
                  </a:lnTo>
                  <a:lnTo>
                    <a:pt x="2750" y="10389"/>
                  </a:lnTo>
                  <a:lnTo>
                    <a:pt x="2399" y="11034"/>
                  </a:lnTo>
                  <a:lnTo>
                    <a:pt x="2067" y="11680"/>
                  </a:lnTo>
                  <a:lnTo>
                    <a:pt x="1772" y="12326"/>
                  </a:lnTo>
                  <a:lnTo>
                    <a:pt x="1495" y="12990"/>
                  </a:lnTo>
                  <a:lnTo>
                    <a:pt x="1237" y="13655"/>
                  </a:lnTo>
                  <a:lnTo>
                    <a:pt x="997" y="14337"/>
                  </a:lnTo>
                  <a:lnTo>
                    <a:pt x="794" y="15020"/>
                  </a:lnTo>
                  <a:lnTo>
                    <a:pt x="610" y="15721"/>
                  </a:lnTo>
                  <a:lnTo>
                    <a:pt x="443" y="16404"/>
                  </a:lnTo>
                  <a:lnTo>
                    <a:pt x="314" y="17105"/>
                  </a:lnTo>
                  <a:lnTo>
                    <a:pt x="204" y="17806"/>
                  </a:lnTo>
                  <a:lnTo>
                    <a:pt x="111" y="18507"/>
                  </a:lnTo>
                  <a:lnTo>
                    <a:pt x="56" y="19227"/>
                  </a:lnTo>
                  <a:lnTo>
                    <a:pt x="1" y="19928"/>
                  </a:lnTo>
                  <a:lnTo>
                    <a:pt x="1" y="20647"/>
                  </a:lnTo>
                  <a:lnTo>
                    <a:pt x="1" y="21349"/>
                  </a:lnTo>
                  <a:lnTo>
                    <a:pt x="38" y="22068"/>
                  </a:lnTo>
                  <a:lnTo>
                    <a:pt x="93" y="22769"/>
                  </a:lnTo>
                  <a:lnTo>
                    <a:pt x="167" y="23489"/>
                  </a:lnTo>
                  <a:lnTo>
                    <a:pt x="277" y="24190"/>
                  </a:lnTo>
                  <a:lnTo>
                    <a:pt x="407" y="24891"/>
                  </a:lnTo>
                  <a:lnTo>
                    <a:pt x="554" y="25592"/>
                  </a:lnTo>
                  <a:lnTo>
                    <a:pt x="739" y="26293"/>
                  </a:lnTo>
                  <a:lnTo>
                    <a:pt x="739" y="26293"/>
                  </a:lnTo>
                  <a:lnTo>
                    <a:pt x="1790" y="25648"/>
                  </a:lnTo>
                  <a:lnTo>
                    <a:pt x="2861" y="25020"/>
                  </a:lnTo>
                  <a:lnTo>
                    <a:pt x="3949" y="24393"/>
                  </a:lnTo>
                  <a:lnTo>
                    <a:pt x="5075" y="23803"/>
                  </a:lnTo>
                  <a:lnTo>
                    <a:pt x="6219" y="23231"/>
                  </a:lnTo>
                  <a:lnTo>
                    <a:pt x="7381" y="22659"/>
                  </a:lnTo>
                  <a:lnTo>
                    <a:pt x="8562" y="22123"/>
                  </a:lnTo>
                  <a:lnTo>
                    <a:pt x="9761" y="21570"/>
                  </a:lnTo>
                  <a:lnTo>
                    <a:pt x="10979" y="21053"/>
                  </a:lnTo>
                  <a:lnTo>
                    <a:pt x="12197" y="20537"/>
                  </a:lnTo>
                  <a:lnTo>
                    <a:pt x="13433" y="20039"/>
                  </a:lnTo>
                  <a:lnTo>
                    <a:pt x="14669" y="19540"/>
                  </a:lnTo>
                  <a:lnTo>
                    <a:pt x="17178" y="18581"/>
                  </a:lnTo>
                  <a:lnTo>
                    <a:pt x="19706" y="17640"/>
                  </a:lnTo>
                  <a:lnTo>
                    <a:pt x="24725" y="15813"/>
                  </a:lnTo>
                  <a:lnTo>
                    <a:pt x="27197" y="14909"/>
                  </a:lnTo>
                  <a:lnTo>
                    <a:pt x="29633" y="14005"/>
                  </a:lnTo>
                  <a:lnTo>
                    <a:pt x="31995" y="13083"/>
                  </a:lnTo>
                  <a:lnTo>
                    <a:pt x="33157" y="12603"/>
                  </a:lnTo>
                  <a:lnTo>
                    <a:pt x="34301" y="12142"/>
                  </a:lnTo>
                  <a:lnTo>
                    <a:pt x="35408" y="11662"/>
                  </a:lnTo>
                  <a:lnTo>
                    <a:pt x="36497" y="11164"/>
                  </a:lnTo>
                  <a:lnTo>
                    <a:pt x="37567" y="10684"/>
                  </a:lnTo>
                  <a:lnTo>
                    <a:pt x="38600" y="10167"/>
                  </a:lnTo>
                  <a:lnTo>
                    <a:pt x="38600" y="10167"/>
                  </a:lnTo>
                  <a:lnTo>
                    <a:pt x="38342" y="9761"/>
                  </a:lnTo>
                  <a:lnTo>
                    <a:pt x="38083" y="9337"/>
                  </a:lnTo>
                  <a:lnTo>
                    <a:pt x="37807" y="8931"/>
                  </a:lnTo>
                  <a:lnTo>
                    <a:pt x="37511" y="8525"/>
                  </a:lnTo>
                  <a:lnTo>
                    <a:pt x="37216" y="8138"/>
                  </a:lnTo>
                  <a:lnTo>
                    <a:pt x="36921" y="7732"/>
                  </a:lnTo>
                  <a:lnTo>
                    <a:pt x="36589" y="7344"/>
                  </a:lnTo>
                  <a:lnTo>
                    <a:pt x="36257" y="6975"/>
                  </a:lnTo>
                  <a:lnTo>
                    <a:pt x="36257" y="6975"/>
                  </a:lnTo>
                  <a:lnTo>
                    <a:pt x="35869" y="6532"/>
                  </a:lnTo>
                  <a:lnTo>
                    <a:pt x="35482" y="6127"/>
                  </a:lnTo>
                  <a:lnTo>
                    <a:pt x="35076" y="5721"/>
                  </a:lnTo>
                  <a:lnTo>
                    <a:pt x="34652" y="5333"/>
                  </a:lnTo>
                  <a:lnTo>
                    <a:pt x="34227" y="4964"/>
                  </a:lnTo>
                  <a:lnTo>
                    <a:pt x="33803" y="4614"/>
                  </a:lnTo>
                  <a:lnTo>
                    <a:pt x="33360" y="4263"/>
                  </a:lnTo>
                  <a:lnTo>
                    <a:pt x="32917" y="3931"/>
                  </a:lnTo>
                  <a:lnTo>
                    <a:pt x="32456" y="3617"/>
                  </a:lnTo>
                  <a:lnTo>
                    <a:pt x="31995" y="3304"/>
                  </a:lnTo>
                  <a:lnTo>
                    <a:pt x="31533" y="3008"/>
                  </a:lnTo>
                  <a:lnTo>
                    <a:pt x="31054" y="2732"/>
                  </a:lnTo>
                  <a:lnTo>
                    <a:pt x="30574" y="2473"/>
                  </a:lnTo>
                  <a:lnTo>
                    <a:pt x="30094" y="2215"/>
                  </a:lnTo>
                  <a:lnTo>
                    <a:pt x="29596" y="1975"/>
                  </a:lnTo>
                  <a:lnTo>
                    <a:pt x="29116" y="1754"/>
                  </a:lnTo>
                  <a:lnTo>
                    <a:pt x="28600" y="1532"/>
                  </a:lnTo>
                  <a:lnTo>
                    <a:pt x="28101" y="1329"/>
                  </a:lnTo>
                  <a:lnTo>
                    <a:pt x="27603" y="1145"/>
                  </a:lnTo>
                  <a:lnTo>
                    <a:pt x="27087" y="979"/>
                  </a:lnTo>
                  <a:lnTo>
                    <a:pt x="26570" y="831"/>
                  </a:lnTo>
                  <a:lnTo>
                    <a:pt x="26053" y="684"/>
                  </a:lnTo>
                  <a:lnTo>
                    <a:pt x="25518" y="554"/>
                  </a:lnTo>
                  <a:lnTo>
                    <a:pt x="25002" y="425"/>
                  </a:lnTo>
                  <a:lnTo>
                    <a:pt x="24467" y="333"/>
                  </a:lnTo>
                  <a:lnTo>
                    <a:pt x="23950" y="241"/>
                  </a:lnTo>
                  <a:lnTo>
                    <a:pt x="23415" y="167"/>
                  </a:lnTo>
                  <a:lnTo>
                    <a:pt x="22880" y="93"/>
                  </a:lnTo>
                  <a:lnTo>
                    <a:pt x="22345" y="56"/>
                  </a:lnTo>
                  <a:lnTo>
                    <a:pt x="21810" y="19"/>
                  </a:lnTo>
                  <a:lnTo>
                    <a:pt x="21275" y="1"/>
                  </a:lnTo>
                  <a:lnTo>
                    <a:pt x="2073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5024029" y="3999510"/>
              <a:ext cx="453077" cy="111679"/>
            </a:xfrm>
            <a:custGeom>
              <a:rect b="b" l="l" r="r" t="t"/>
              <a:pathLst>
                <a:path extrusionOk="0" fill="none" h="5776" w="23433">
                  <a:moveTo>
                    <a:pt x="23433" y="1"/>
                  </a:moveTo>
                  <a:lnTo>
                    <a:pt x="23433" y="1"/>
                  </a:lnTo>
                  <a:lnTo>
                    <a:pt x="20001" y="481"/>
                  </a:lnTo>
                  <a:lnTo>
                    <a:pt x="16717" y="942"/>
                  </a:lnTo>
                  <a:lnTo>
                    <a:pt x="13598" y="1422"/>
                  </a:lnTo>
                  <a:lnTo>
                    <a:pt x="10609" y="1901"/>
                  </a:lnTo>
                  <a:lnTo>
                    <a:pt x="7749" y="2381"/>
                  </a:lnTo>
                  <a:lnTo>
                    <a:pt x="6384" y="2639"/>
                  </a:lnTo>
                  <a:lnTo>
                    <a:pt x="5037" y="2898"/>
                  </a:lnTo>
                  <a:lnTo>
                    <a:pt x="3727" y="3174"/>
                  </a:lnTo>
                  <a:lnTo>
                    <a:pt x="2454" y="3433"/>
                  </a:lnTo>
                  <a:lnTo>
                    <a:pt x="1218" y="3709"/>
                  </a:lnTo>
                  <a:lnTo>
                    <a:pt x="0" y="4005"/>
                  </a:lnTo>
                  <a:lnTo>
                    <a:pt x="0" y="4005"/>
                  </a:lnTo>
                  <a:lnTo>
                    <a:pt x="849" y="4374"/>
                  </a:lnTo>
                  <a:lnTo>
                    <a:pt x="1698" y="4706"/>
                  </a:lnTo>
                  <a:lnTo>
                    <a:pt x="1698" y="4706"/>
                  </a:lnTo>
                  <a:lnTo>
                    <a:pt x="1882" y="4706"/>
                  </a:lnTo>
                  <a:lnTo>
                    <a:pt x="1882" y="4706"/>
                  </a:lnTo>
                  <a:lnTo>
                    <a:pt x="3081" y="4724"/>
                  </a:lnTo>
                  <a:lnTo>
                    <a:pt x="4299" y="4780"/>
                  </a:lnTo>
                  <a:lnTo>
                    <a:pt x="5535" y="4872"/>
                  </a:lnTo>
                  <a:lnTo>
                    <a:pt x="6772" y="5001"/>
                  </a:lnTo>
                  <a:lnTo>
                    <a:pt x="8008" y="5149"/>
                  </a:lnTo>
                  <a:lnTo>
                    <a:pt x="9244" y="5333"/>
                  </a:lnTo>
                  <a:lnTo>
                    <a:pt x="10499" y="5536"/>
                  </a:lnTo>
                  <a:lnTo>
                    <a:pt x="11772" y="5776"/>
                  </a:lnTo>
                  <a:lnTo>
                    <a:pt x="11772" y="5776"/>
                  </a:lnTo>
                  <a:lnTo>
                    <a:pt x="12491" y="5665"/>
                  </a:lnTo>
                  <a:lnTo>
                    <a:pt x="13229" y="5518"/>
                  </a:lnTo>
                  <a:lnTo>
                    <a:pt x="13949" y="5352"/>
                  </a:lnTo>
                  <a:lnTo>
                    <a:pt x="14669" y="5167"/>
                  </a:lnTo>
                  <a:lnTo>
                    <a:pt x="15388" y="4946"/>
                  </a:lnTo>
                  <a:lnTo>
                    <a:pt x="16089" y="4687"/>
                  </a:lnTo>
                  <a:lnTo>
                    <a:pt x="16790" y="4411"/>
                  </a:lnTo>
                  <a:lnTo>
                    <a:pt x="17473" y="4115"/>
                  </a:lnTo>
                  <a:lnTo>
                    <a:pt x="18156" y="3783"/>
                  </a:lnTo>
                  <a:lnTo>
                    <a:pt x="18838" y="3433"/>
                  </a:lnTo>
                  <a:lnTo>
                    <a:pt x="19503" y="3045"/>
                  </a:lnTo>
                  <a:lnTo>
                    <a:pt x="20148" y="2639"/>
                  </a:lnTo>
                  <a:lnTo>
                    <a:pt x="20794" y="2215"/>
                  </a:lnTo>
                  <a:lnTo>
                    <a:pt x="21422" y="1754"/>
                  </a:lnTo>
                  <a:lnTo>
                    <a:pt x="22030" y="1255"/>
                  </a:lnTo>
                  <a:lnTo>
                    <a:pt x="22639" y="757"/>
                  </a:lnTo>
                  <a:lnTo>
                    <a:pt x="22639" y="757"/>
                  </a:lnTo>
                  <a:lnTo>
                    <a:pt x="23045" y="388"/>
                  </a:lnTo>
                  <a:lnTo>
                    <a:pt x="2343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5056841" y="4090481"/>
              <a:ext cx="194800" cy="24633"/>
            </a:xfrm>
            <a:custGeom>
              <a:rect b="b" l="l" r="r" t="t"/>
              <a:pathLst>
                <a:path extrusionOk="0" h="1274" w="10075">
                  <a:moveTo>
                    <a:pt x="1" y="1"/>
                  </a:moveTo>
                  <a:lnTo>
                    <a:pt x="868" y="296"/>
                  </a:lnTo>
                  <a:lnTo>
                    <a:pt x="1753" y="554"/>
                  </a:lnTo>
                  <a:lnTo>
                    <a:pt x="2639" y="776"/>
                  </a:lnTo>
                  <a:lnTo>
                    <a:pt x="3543" y="960"/>
                  </a:lnTo>
                  <a:lnTo>
                    <a:pt x="4447" y="1108"/>
                  </a:lnTo>
                  <a:lnTo>
                    <a:pt x="5351" y="1200"/>
                  </a:lnTo>
                  <a:lnTo>
                    <a:pt x="6255" y="1255"/>
                  </a:lnTo>
                  <a:lnTo>
                    <a:pt x="7178" y="1274"/>
                  </a:lnTo>
                  <a:lnTo>
                    <a:pt x="7898" y="1274"/>
                  </a:lnTo>
                  <a:lnTo>
                    <a:pt x="8617" y="1237"/>
                  </a:lnTo>
                  <a:lnTo>
                    <a:pt x="9355" y="1163"/>
                  </a:lnTo>
                  <a:lnTo>
                    <a:pt x="10075" y="1071"/>
                  </a:lnTo>
                  <a:lnTo>
                    <a:pt x="8802" y="831"/>
                  </a:lnTo>
                  <a:lnTo>
                    <a:pt x="7547" y="628"/>
                  </a:lnTo>
                  <a:lnTo>
                    <a:pt x="6311" y="444"/>
                  </a:lnTo>
                  <a:lnTo>
                    <a:pt x="5075" y="296"/>
                  </a:lnTo>
                  <a:lnTo>
                    <a:pt x="3838" y="167"/>
                  </a:lnTo>
                  <a:lnTo>
                    <a:pt x="2602" y="75"/>
                  </a:lnTo>
                  <a:lnTo>
                    <a:pt x="1384" y="19"/>
                  </a:lnTo>
                  <a:lnTo>
                    <a:pt x="185" y="1"/>
                  </a:lnTo>
                  <a:close/>
                </a:path>
              </a:pathLst>
            </a:custGeom>
            <a:solidFill>
              <a:srgbClr val="D9C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5056841" y="4090481"/>
              <a:ext cx="194800" cy="24633"/>
            </a:xfrm>
            <a:custGeom>
              <a:rect b="b" l="l" r="r" t="t"/>
              <a:pathLst>
                <a:path extrusionOk="0" fill="none" h="1274" w="10075">
                  <a:moveTo>
                    <a:pt x="185" y="1"/>
                  </a:moveTo>
                  <a:lnTo>
                    <a:pt x="185" y="1"/>
                  </a:lnTo>
                  <a:lnTo>
                    <a:pt x="1" y="1"/>
                  </a:lnTo>
                  <a:lnTo>
                    <a:pt x="1" y="1"/>
                  </a:lnTo>
                  <a:lnTo>
                    <a:pt x="868" y="296"/>
                  </a:lnTo>
                  <a:lnTo>
                    <a:pt x="1753" y="554"/>
                  </a:lnTo>
                  <a:lnTo>
                    <a:pt x="2639" y="776"/>
                  </a:lnTo>
                  <a:lnTo>
                    <a:pt x="3543" y="960"/>
                  </a:lnTo>
                  <a:lnTo>
                    <a:pt x="4447" y="1108"/>
                  </a:lnTo>
                  <a:lnTo>
                    <a:pt x="5351" y="1200"/>
                  </a:lnTo>
                  <a:lnTo>
                    <a:pt x="6255" y="1255"/>
                  </a:lnTo>
                  <a:lnTo>
                    <a:pt x="7178" y="1274"/>
                  </a:lnTo>
                  <a:lnTo>
                    <a:pt x="7178" y="1274"/>
                  </a:lnTo>
                  <a:lnTo>
                    <a:pt x="7898" y="1274"/>
                  </a:lnTo>
                  <a:lnTo>
                    <a:pt x="8617" y="1237"/>
                  </a:lnTo>
                  <a:lnTo>
                    <a:pt x="9355" y="1163"/>
                  </a:lnTo>
                  <a:lnTo>
                    <a:pt x="10075" y="1071"/>
                  </a:lnTo>
                  <a:lnTo>
                    <a:pt x="10075" y="1071"/>
                  </a:lnTo>
                  <a:lnTo>
                    <a:pt x="8802" y="831"/>
                  </a:lnTo>
                  <a:lnTo>
                    <a:pt x="7547" y="628"/>
                  </a:lnTo>
                  <a:lnTo>
                    <a:pt x="6311" y="444"/>
                  </a:lnTo>
                  <a:lnTo>
                    <a:pt x="5075" y="296"/>
                  </a:lnTo>
                  <a:lnTo>
                    <a:pt x="3838" y="167"/>
                  </a:lnTo>
                  <a:lnTo>
                    <a:pt x="2602" y="75"/>
                  </a:lnTo>
                  <a:lnTo>
                    <a:pt x="1384" y="19"/>
                  </a:lnTo>
                  <a:lnTo>
                    <a:pt x="18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4793923" y="3369499"/>
              <a:ext cx="401704" cy="745616"/>
            </a:xfrm>
            <a:custGeom>
              <a:rect b="b" l="l" r="r" t="t"/>
              <a:pathLst>
                <a:path extrusionOk="0" h="38563" w="20776">
                  <a:moveTo>
                    <a:pt x="10093" y="1"/>
                  </a:moveTo>
                  <a:lnTo>
                    <a:pt x="9281" y="517"/>
                  </a:lnTo>
                  <a:lnTo>
                    <a:pt x="8894" y="794"/>
                  </a:lnTo>
                  <a:lnTo>
                    <a:pt x="9299" y="517"/>
                  </a:lnTo>
                  <a:lnTo>
                    <a:pt x="10093" y="1"/>
                  </a:lnTo>
                  <a:close/>
                  <a:moveTo>
                    <a:pt x="7731" y="1661"/>
                  </a:moveTo>
                  <a:lnTo>
                    <a:pt x="7344" y="1975"/>
                  </a:lnTo>
                  <a:lnTo>
                    <a:pt x="6975" y="2288"/>
                  </a:lnTo>
                  <a:lnTo>
                    <a:pt x="6636" y="2611"/>
                  </a:lnTo>
                  <a:lnTo>
                    <a:pt x="6636" y="2611"/>
                  </a:lnTo>
                  <a:lnTo>
                    <a:pt x="6993" y="2288"/>
                  </a:lnTo>
                  <a:lnTo>
                    <a:pt x="7362" y="1975"/>
                  </a:lnTo>
                  <a:lnTo>
                    <a:pt x="7731" y="1661"/>
                  </a:lnTo>
                  <a:close/>
                  <a:moveTo>
                    <a:pt x="6636" y="2611"/>
                  </a:moveTo>
                  <a:lnTo>
                    <a:pt x="6421" y="2805"/>
                  </a:lnTo>
                  <a:lnTo>
                    <a:pt x="6200" y="3026"/>
                  </a:lnTo>
                  <a:lnTo>
                    <a:pt x="6587" y="2657"/>
                  </a:lnTo>
                  <a:lnTo>
                    <a:pt x="6636" y="2611"/>
                  </a:lnTo>
                  <a:close/>
                  <a:moveTo>
                    <a:pt x="6200" y="3026"/>
                  </a:moveTo>
                  <a:lnTo>
                    <a:pt x="6200" y="3026"/>
                  </a:lnTo>
                  <a:lnTo>
                    <a:pt x="6148" y="3078"/>
                  </a:lnTo>
                  <a:lnTo>
                    <a:pt x="6148" y="3078"/>
                  </a:lnTo>
                  <a:lnTo>
                    <a:pt x="6200" y="3026"/>
                  </a:lnTo>
                  <a:close/>
                  <a:moveTo>
                    <a:pt x="6148" y="3078"/>
                  </a:moveTo>
                  <a:lnTo>
                    <a:pt x="5886" y="3340"/>
                  </a:lnTo>
                  <a:lnTo>
                    <a:pt x="5886" y="3340"/>
                  </a:lnTo>
                  <a:lnTo>
                    <a:pt x="6148" y="3078"/>
                  </a:lnTo>
                  <a:close/>
                  <a:moveTo>
                    <a:pt x="5886" y="3340"/>
                  </a:moveTo>
                  <a:lnTo>
                    <a:pt x="5831" y="3396"/>
                  </a:lnTo>
                  <a:lnTo>
                    <a:pt x="5462" y="3783"/>
                  </a:lnTo>
                  <a:lnTo>
                    <a:pt x="5111" y="4170"/>
                  </a:lnTo>
                  <a:lnTo>
                    <a:pt x="5019" y="4283"/>
                  </a:lnTo>
                  <a:lnTo>
                    <a:pt x="5369" y="3894"/>
                  </a:lnTo>
                  <a:lnTo>
                    <a:pt x="5886" y="3340"/>
                  </a:lnTo>
                  <a:close/>
                  <a:moveTo>
                    <a:pt x="5019" y="4283"/>
                  </a:moveTo>
                  <a:lnTo>
                    <a:pt x="4871" y="4447"/>
                  </a:lnTo>
                  <a:lnTo>
                    <a:pt x="4587" y="4811"/>
                  </a:lnTo>
                  <a:lnTo>
                    <a:pt x="4779" y="4576"/>
                  </a:lnTo>
                  <a:lnTo>
                    <a:pt x="5019" y="4283"/>
                  </a:lnTo>
                  <a:close/>
                  <a:moveTo>
                    <a:pt x="4587" y="4811"/>
                  </a:moveTo>
                  <a:lnTo>
                    <a:pt x="4447" y="4982"/>
                  </a:lnTo>
                  <a:lnTo>
                    <a:pt x="4133" y="5388"/>
                  </a:lnTo>
                  <a:lnTo>
                    <a:pt x="3820" y="5794"/>
                  </a:lnTo>
                  <a:lnTo>
                    <a:pt x="3543" y="6218"/>
                  </a:lnTo>
                  <a:lnTo>
                    <a:pt x="3967" y="5628"/>
                  </a:lnTo>
                  <a:lnTo>
                    <a:pt x="4410" y="5038"/>
                  </a:lnTo>
                  <a:lnTo>
                    <a:pt x="4587" y="4811"/>
                  </a:lnTo>
                  <a:close/>
                  <a:moveTo>
                    <a:pt x="3543" y="6218"/>
                  </a:moveTo>
                  <a:lnTo>
                    <a:pt x="3137" y="6827"/>
                  </a:lnTo>
                  <a:lnTo>
                    <a:pt x="2768" y="7455"/>
                  </a:lnTo>
                  <a:lnTo>
                    <a:pt x="2685" y="7607"/>
                  </a:lnTo>
                  <a:lnTo>
                    <a:pt x="2731" y="7529"/>
                  </a:lnTo>
                  <a:lnTo>
                    <a:pt x="2989" y="7086"/>
                  </a:lnTo>
                  <a:lnTo>
                    <a:pt x="3248" y="6661"/>
                  </a:lnTo>
                  <a:lnTo>
                    <a:pt x="3543" y="6218"/>
                  </a:lnTo>
                  <a:close/>
                  <a:moveTo>
                    <a:pt x="2685" y="7607"/>
                  </a:moveTo>
                  <a:lnTo>
                    <a:pt x="2473" y="7971"/>
                  </a:lnTo>
                  <a:lnTo>
                    <a:pt x="2251" y="8414"/>
                  </a:lnTo>
                  <a:lnTo>
                    <a:pt x="2185" y="8553"/>
                  </a:lnTo>
                  <a:lnTo>
                    <a:pt x="2185" y="8553"/>
                  </a:lnTo>
                  <a:lnTo>
                    <a:pt x="2417" y="8100"/>
                  </a:lnTo>
                  <a:lnTo>
                    <a:pt x="2685" y="7607"/>
                  </a:lnTo>
                  <a:close/>
                  <a:moveTo>
                    <a:pt x="2185" y="8553"/>
                  </a:moveTo>
                  <a:lnTo>
                    <a:pt x="2085" y="8746"/>
                  </a:lnTo>
                  <a:lnTo>
                    <a:pt x="1952" y="9037"/>
                  </a:lnTo>
                  <a:lnTo>
                    <a:pt x="2030" y="8875"/>
                  </a:lnTo>
                  <a:lnTo>
                    <a:pt x="2185" y="8553"/>
                  </a:lnTo>
                  <a:close/>
                  <a:moveTo>
                    <a:pt x="1952" y="9037"/>
                  </a:moveTo>
                  <a:lnTo>
                    <a:pt x="1808" y="9337"/>
                  </a:lnTo>
                  <a:lnTo>
                    <a:pt x="1605" y="9798"/>
                  </a:lnTo>
                  <a:lnTo>
                    <a:pt x="1421" y="10259"/>
                  </a:lnTo>
                  <a:lnTo>
                    <a:pt x="1236" y="10739"/>
                  </a:lnTo>
                  <a:lnTo>
                    <a:pt x="1114" y="11121"/>
                  </a:lnTo>
                  <a:lnTo>
                    <a:pt x="1255" y="10721"/>
                  </a:lnTo>
                  <a:lnTo>
                    <a:pt x="1513" y="10056"/>
                  </a:lnTo>
                  <a:lnTo>
                    <a:pt x="1790" y="9392"/>
                  </a:lnTo>
                  <a:lnTo>
                    <a:pt x="1952" y="9037"/>
                  </a:lnTo>
                  <a:close/>
                  <a:moveTo>
                    <a:pt x="1114" y="11121"/>
                  </a:moveTo>
                  <a:lnTo>
                    <a:pt x="1015" y="11403"/>
                  </a:lnTo>
                  <a:lnTo>
                    <a:pt x="993" y="11476"/>
                  </a:lnTo>
                  <a:lnTo>
                    <a:pt x="1089" y="11200"/>
                  </a:lnTo>
                  <a:lnTo>
                    <a:pt x="1114" y="11121"/>
                  </a:lnTo>
                  <a:close/>
                  <a:moveTo>
                    <a:pt x="993" y="11476"/>
                  </a:moveTo>
                  <a:lnTo>
                    <a:pt x="923" y="11680"/>
                  </a:lnTo>
                  <a:lnTo>
                    <a:pt x="827" y="12035"/>
                  </a:lnTo>
                  <a:lnTo>
                    <a:pt x="993" y="11476"/>
                  </a:lnTo>
                  <a:close/>
                  <a:moveTo>
                    <a:pt x="827" y="12035"/>
                  </a:moveTo>
                  <a:lnTo>
                    <a:pt x="812" y="12086"/>
                  </a:lnTo>
                  <a:lnTo>
                    <a:pt x="751" y="12320"/>
                  </a:lnTo>
                  <a:lnTo>
                    <a:pt x="794" y="12160"/>
                  </a:lnTo>
                  <a:lnTo>
                    <a:pt x="827" y="12035"/>
                  </a:lnTo>
                  <a:close/>
                  <a:moveTo>
                    <a:pt x="751" y="12320"/>
                  </a:moveTo>
                  <a:lnTo>
                    <a:pt x="664" y="12639"/>
                  </a:lnTo>
                  <a:lnTo>
                    <a:pt x="535" y="13138"/>
                  </a:lnTo>
                  <a:lnTo>
                    <a:pt x="425" y="13617"/>
                  </a:lnTo>
                  <a:lnTo>
                    <a:pt x="332" y="14115"/>
                  </a:lnTo>
                  <a:lnTo>
                    <a:pt x="258" y="14595"/>
                  </a:lnTo>
                  <a:lnTo>
                    <a:pt x="185" y="15093"/>
                  </a:lnTo>
                  <a:lnTo>
                    <a:pt x="143" y="15473"/>
                  </a:lnTo>
                  <a:lnTo>
                    <a:pt x="222" y="14872"/>
                  </a:lnTo>
                  <a:lnTo>
                    <a:pt x="332" y="14171"/>
                  </a:lnTo>
                  <a:lnTo>
                    <a:pt x="461" y="13470"/>
                  </a:lnTo>
                  <a:lnTo>
                    <a:pt x="628" y="12787"/>
                  </a:lnTo>
                  <a:lnTo>
                    <a:pt x="751" y="12320"/>
                  </a:lnTo>
                  <a:close/>
                  <a:moveTo>
                    <a:pt x="143" y="15473"/>
                  </a:moveTo>
                  <a:lnTo>
                    <a:pt x="129" y="15573"/>
                  </a:lnTo>
                  <a:lnTo>
                    <a:pt x="125" y="15633"/>
                  </a:lnTo>
                  <a:lnTo>
                    <a:pt x="129" y="15592"/>
                  </a:lnTo>
                  <a:lnTo>
                    <a:pt x="143" y="15473"/>
                  </a:lnTo>
                  <a:close/>
                  <a:moveTo>
                    <a:pt x="125" y="15633"/>
                  </a:moveTo>
                  <a:lnTo>
                    <a:pt x="74" y="16090"/>
                  </a:lnTo>
                  <a:lnTo>
                    <a:pt x="37" y="16588"/>
                  </a:lnTo>
                  <a:lnTo>
                    <a:pt x="25" y="16912"/>
                  </a:lnTo>
                  <a:lnTo>
                    <a:pt x="74" y="16293"/>
                  </a:lnTo>
                  <a:lnTo>
                    <a:pt x="125" y="15633"/>
                  </a:lnTo>
                  <a:close/>
                  <a:moveTo>
                    <a:pt x="25" y="16912"/>
                  </a:moveTo>
                  <a:lnTo>
                    <a:pt x="19" y="16994"/>
                  </a:lnTo>
                  <a:lnTo>
                    <a:pt x="19" y="17086"/>
                  </a:lnTo>
                  <a:lnTo>
                    <a:pt x="25" y="16912"/>
                  </a:lnTo>
                  <a:close/>
                  <a:moveTo>
                    <a:pt x="19" y="17086"/>
                  </a:moveTo>
                  <a:lnTo>
                    <a:pt x="0" y="17584"/>
                  </a:lnTo>
                  <a:lnTo>
                    <a:pt x="0" y="18082"/>
                  </a:lnTo>
                  <a:lnTo>
                    <a:pt x="19" y="18581"/>
                  </a:lnTo>
                  <a:lnTo>
                    <a:pt x="37" y="19079"/>
                  </a:lnTo>
                  <a:lnTo>
                    <a:pt x="74" y="19577"/>
                  </a:lnTo>
                  <a:lnTo>
                    <a:pt x="129" y="20057"/>
                  </a:lnTo>
                  <a:lnTo>
                    <a:pt x="185" y="20555"/>
                  </a:lnTo>
                  <a:lnTo>
                    <a:pt x="111" y="19835"/>
                  </a:lnTo>
                  <a:lnTo>
                    <a:pt x="56" y="19134"/>
                  </a:lnTo>
                  <a:lnTo>
                    <a:pt x="19" y="18415"/>
                  </a:lnTo>
                  <a:lnTo>
                    <a:pt x="19" y="17713"/>
                  </a:lnTo>
                  <a:lnTo>
                    <a:pt x="19" y="17086"/>
                  </a:lnTo>
                  <a:close/>
                  <a:moveTo>
                    <a:pt x="185" y="20555"/>
                  </a:moveTo>
                  <a:lnTo>
                    <a:pt x="258" y="21053"/>
                  </a:lnTo>
                  <a:lnTo>
                    <a:pt x="332" y="21551"/>
                  </a:lnTo>
                  <a:lnTo>
                    <a:pt x="443" y="22049"/>
                  </a:lnTo>
                  <a:lnTo>
                    <a:pt x="535" y="22529"/>
                  </a:lnTo>
                  <a:lnTo>
                    <a:pt x="664" y="23027"/>
                  </a:lnTo>
                  <a:lnTo>
                    <a:pt x="794" y="23507"/>
                  </a:lnTo>
                  <a:lnTo>
                    <a:pt x="941" y="23987"/>
                  </a:lnTo>
                  <a:lnTo>
                    <a:pt x="1089" y="24466"/>
                  </a:lnTo>
                  <a:lnTo>
                    <a:pt x="1255" y="24946"/>
                  </a:lnTo>
                  <a:lnTo>
                    <a:pt x="1439" y="25426"/>
                  </a:lnTo>
                  <a:lnTo>
                    <a:pt x="1487" y="25535"/>
                  </a:lnTo>
                  <a:lnTo>
                    <a:pt x="1487" y="25535"/>
                  </a:lnTo>
                  <a:lnTo>
                    <a:pt x="1292" y="25002"/>
                  </a:lnTo>
                  <a:lnTo>
                    <a:pt x="1107" y="24466"/>
                  </a:lnTo>
                  <a:lnTo>
                    <a:pt x="923" y="23913"/>
                  </a:lnTo>
                  <a:lnTo>
                    <a:pt x="757" y="23359"/>
                  </a:lnTo>
                  <a:lnTo>
                    <a:pt x="572" y="22658"/>
                  </a:lnTo>
                  <a:lnTo>
                    <a:pt x="425" y="21957"/>
                  </a:lnTo>
                  <a:lnTo>
                    <a:pt x="295" y="21256"/>
                  </a:lnTo>
                  <a:lnTo>
                    <a:pt x="185" y="20555"/>
                  </a:lnTo>
                  <a:close/>
                  <a:moveTo>
                    <a:pt x="1487" y="25535"/>
                  </a:moveTo>
                  <a:lnTo>
                    <a:pt x="1495" y="25555"/>
                  </a:lnTo>
                  <a:lnTo>
                    <a:pt x="1716" y="26090"/>
                  </a:lnTo>
                  <a:lnTo>
                    <a:pt x="1956" y="26625"/>
                  </a:lnTo>
                  <a:lnTo>
                    <a:pt x="1997" y="26708"/>
                  </a:lnTo>
                  <a:lnTo>
                    <a:pt x="1845" y="26348"/>
                  </a:lnTo>
                  <a:lnTo>
                    <a:pt x="1642" y="25887"/>
                  </a:lnTo>
                  <a:lnTo>
                    <a:pt x="1487" y="25535"/>
                  </a:lnTo>
                  <a:close/>
                  <a:moveTo>
                    <a:pt x="1997" y="26708"/>
                  </a:moveTo>
                  <a:lnTo>
                    <a:pt x="1997" y="26708"/>
                  </a:lnTo>
                  <a:lnTo>
                    <a:pt x="1997" y="26708"/>
                  </a:lnTo>
                  <a:lnTo>
                    <a:pt x="1997" y="26708"/>
                  </a:lnTo>
                  <a:close/>
                  <a:moveTo>
                    <a:pt x="1997" y="26708"/>
                  </a:moveTo>
                  <a:lnTo>
                    <a:pt x="2048" y="26828"/>
                  </a:lnTo>
                  <a:lnTo>
                    <a:pt x="2168" y="27050"/>
                  </a:lnTo>
                  <a:lnTo>
                    <a:pt x="1997" y="26708"/>
                  </a:lnTo>
                  <a:close/>
                  <a:moveTo>
                    <a:pt x="2168" y="27050"/>
                  </a:moveTo>
                  <a:lnTo>
                    <a:pt x="2214" y="27142"/>
                  </a:lnTo>
                  <a:lnTo>
                    <a:pt x="2441" y="27565"/>
                  </a:lnTo>
                  <a:lnTo>
                    <a:pt x="2288" y="27271"/>
                  </a:lnTo>
                  <a:lnTo>
                    <a:pt x="2168" y="27050"/>
                  </a:lnTo>
                  <a:close/>
                  <a:moveTo>
                    <a:pt x="2441" y="27565"/>
                  </a:moveTo>
                  <a:lnTo>
                    <a:pt x="2528" y="27732"/>
                  </a:lnTo>
                  <a:lnTo>
                    <a:pt x="2786" y="28194"/>
                  </a:lnTo>
                  <a:lnTo>
                    <a:pt x="3045" y="28636"/>
                  </a:lnTo>
                  <a:lnTo>
                    <a:pt x="3321" y="29061"/>
                  </a:lnTo>
                  <a:lnTo>
                    <a:pt x="3617" y="29504"/>
                  </a:lnTo>
                  <a:lnTo>
                    <a:pt x="3912" y="29928"/>
                  </a:lnTo>
                  <a:lnTo>
                    <a:pt x="4225" y="30352"/>
                  </a:lnTo>
                  <a:lnTo>
                    <a:pt x="4558" y="30777"/>
                  </a:lnTo>
                  <a:lnTo>
                    <a:pt x="4890" y="31183"/>
                  </a:lnTo>
                  <a:lnTo>
                    <a:pt x="5240" y="31588"/>
                  </a:lnTo>
                  <a:lnTo>
                    <a:pt x="5240" y="31588"/>
                  </a:lnTo>
                  <a:lnTo>
                    <a:pt x="4853" y="31127"/>
                  </a:lnTo>
                  <a:lnTo>
                    <a:pt x="4465" y="30647"/>
                  </a:lnTo>
                  <a:lnTo>
                    <a:pt x="4096" y="30168"/>
                  </a:lnTo>
                  <a:lnTo>
                    <a:pt x="3746" y="29688"/>
                  </a:lnTo>
                  <a:lnTo>
                    <a:pt x="3414" y="29190"/>
                  </a:lnTo>
                  <a:lnTo>
                    <a:pt x="3081" y="28692"/>
                  </a:lnTo>
                  <a:lnTo>
                    <a:pt x="2786" y="28175"/>
                  </a:lnTo>
                  <a:lnTo>
                    <a:pt x="2491" y="27658"/>
                  </a:lnTo>
                  <a:lnTo>
                    <a:pt x="2441" y="27565"/>
                  </a:lnTo>
                  <a:close/>
                  <a:moveTo>
                    <a:pt x="5240" y="31588"/>
                  </a:moveTo>
                  <a:lnTo>
                    <a:pt x="5609" y="31994"/>
                  </a:lnTo>
                  <a:lnTo>
                    <a:pt x="5978" y="32382"/>
                  </a:lnTo>
                  <a:lnTo>
                    <a:pt x="6005" y="32408"/>
                  </a:lnTo>
                  <a:lnTo>
                    <a:pt x="6005" y="32408"/>
                  </a:lnTo>
                  <a:lnTo>
                    <a:pt x="5628" y="32013"/>
                  </a:lnTo>
                  <a:lnTo>
                    <a:pt x="5240" y="31588"/>
                  </a:lnTo>
                  <a:close/>
                  <a:moveTo>
                    <a:pt x="6005" y="32408"/>
                  </a:moveTo>
                  <a:lnTo>
                    <a:pt x="6034" y="32437"/>
                  </a:lnTo>
                  <a:lnTo>
                    <a:pt x="6440" y="32825"/>
                  </a:lnTo>
                  <a:lnTo>
                    <a:pt x="6845" y="33212"/>
                  </a:lnTo>
                  <a:lnTo>
                    <a:pt x="7270" y="33600"/>
                  </a:lnTo>
                  <a:lnTo>
                    <a:pt x="7515" y="33793"/>
                  </a:lnTo>
                  <a:lnTo>
                    <a:pt x="7141" y="33470"/>
                  </a:lnTo>
                  <a:lnTo>
                    <a:pt x="6753" y="33120"/>
                  </a:lnTo>
                  <a:lnTo>
                    <a:pt x="6366" y="32751"/>
                  </a:lnTo>
                  <a:lnTo>
                    <a:pt x="6005" y="32408"/>
                  </a:lnTo>
                  <a:close/>
                  <a:moveTo>
                    <a:pt x="7515" y="33793"/>
                  </a:moveTo>
                  <a:lnTo>
                    <a:pt x="7547" y="33821"/>
                  </a:lnTo>
                  <a:lnTo>
                    <a:pt x="7953" y="34153"/>
                  </a:lnTo>
                  <a:lnTo>
                    <a:pt x="8008" y="34194"/>
                  </a:lnTo>
                  <a:lnTo>
                    <a:pt x="8008" y="34194"/>
                  </a:lnTo>
                  <a:lnTo>
                    <a:pt x="7713" y="33950"/>
                  </a:lnTo>
                  <a:lnTo>
                    <a:pt x="7515" y="33793"/>
                  </a:lnTo>
                  <a:close/>
                  <a:moveTo>
                    <a:pt x="8008" y="34194"/>
                  </a:moveTo>
                  <a:lnTo>
                    <a:pt x="8137" y="34301"/>
                  </a:lnTo>
                  <a:lnTo>
                    <a:pt x="8598" y="34633"/>
                  </a:lnTo>
                  <a:lnTo>
                    <a:pt x="8676" y="34688"/>
                  </a:lnTo>
                  <a:lnTo>
                    <a:pt x="8377" y="34467"/>
                  </a:lnTo>
                  <a:lnTo>
                    <a:pt x="8008" y="34194"/>
                  </a:lnTo>
                  <a:close/>
                  <a:moveTo>
                    <a:pt x="8676" y="34688"/>
                  </a:moveTo>
                  <a:lnTo>
                    <a:pt x="8801" y="34780"/>
                  </a:lnTo>
                  <a:lnTo>
                    <a:pt x="9226" y="35076"/>
                  </a:lnTo>
                  <a:lnTo>
                    <a:pt x="9358" y="35162"/>
                  </a:lnTo>
                  <a:lnTo>
                    <a:pt x="9358" y="35162"/>
                  </a:lnTo>
                  <a:lnTo>
                    <a:pt x="9041" y="34947"/>
                  </a:lnTo>
                  <a:lnTo>
                    <a:pt x="8676" y="34688"/>
                  </a:lnTo>
                  <a:close/>
                  <a:moveTo>
                    <a:pt x="9358" y="35162"/>
                  </a:moveTo>
                  <a:lnTo>
                    <a:pt x="9502" y="35260"/>
                  </a:lnTo>
                  <a:lnTo>
                    <a:pt x="9964" y="35555"/>
                  </a:lnTo>
                  <a:lnTo>
                    <a:pt x="10204" y="35694"/>
                  </a:lnTo>
                  <a:lnTo>
                    <a:pt x="10093" y="35629"/>
                  </a:lnTo>
                  <a:lnTo>
                    <a:pt x="9650" y="35352"/>
                  </a:lnTo>
                  <a:lnTo>
                    <a:pt x="9358" y="35162"/>
                  </a:lnTo>
                  <a:close/>
                  <a:moveTo>
                    <a:pt x="10204" y="35694"/>
                  </a:moveTo>
                  <a:lnTo>
                    <a:pt x="10536" y="35888"/>
                  </a:lnTo>
                  <a:lnTo>
                    <a:pt x="10843" y="36047"/>
                  </a:lnTo>
                  <a:lnTo>
                    <a:pt x="10843" y="36047"/>
                  </a:lnTo>
                  <a:lnTo>
                    <a:pt x="10443" y="35832"/>
                  </a:lnTo>
                  <a:lnTo>
                    <a:pt x="10204" y="35694"/>
                  </a:lnTo>
                  <a:close/>
                  <a:moveTo>
                    <a:pt x="10843" y="36047"/>
                  </a:moveTo>
                  <a:lnTo>
                    <a:pt x="10923" y="36091"/>
                  </a:lnTo>
                  <a:lnTo>
                    <a:pt x="11403" y="36349"/>
                  </a:lnTo>
                  <a:lnTo>
                    <a:pt x="11901" y="36589"/>
                  </a:lnTo>
                  <a:lnTo>
                    <a:pt x="11901" y="36589"/>
                  </a:lnTo>
                  <a:lnTo>
                    <a:pt x="11458" y="36367"/>
                  </a:lnTo>
                  <a:lnTo>
                    <a:pt x="10997" y="36127"/>
                  </a:lnTo>
                  <a:lnTo>
                    <a:pt x="10843" y="36047"/>
                  </a:lnTo>
                  <a:close/>
                  <a:moveTo>
                    <a:pt x="11901" y="36589"/>
                  </a:moveTo>
                  <a:lnTo>
                    <a:pt x="12399" y="36810"/>
                  </a:lnTo>
                  <a:lnTo>
                    <a:pt x="12897" y="37032"/>
                  </a:lnTo>
                  <a:lnTo>
                    <a:pt x="13396" y="37216"/>
                  </a:lnTo>
                  <a:lnTo>
                    <a:pt x="13560" y="37275"/>
                  </a:lnTo>
                  <a:lnTo>
                    <a:pt x="13560" y="37275"/>
                  </a:lnTo>
                  <a:lnTo>
                    <a:pt x="12750" y="36958"/>
                  </a:lnTo>
                  <a:lnTo>
                    <a:pt x="11901" y="36589"/>
                  </a:lnTo>
                  <a:close/>
                  <a:moveTo>
                    <a:pt x="13560" y="37275"/>
                  </a:moveTo>
                  <a:lnTo>
                    <a:pt x="13599" y="37290"/>
                  </a:lnTo>
                  <a:lnTo>
                    <a:pt x="13677" y="37317"/>
                  </a:lnTo>
                  <a:lnTo>
                    <a:pt x="13677" y="37317"/>
                  </a:lnTo>
                  <a:lnTo>
                    <a:pt x="13560" y="37275"/>
                  </a:lnTo>
                  <a:close/>
                  <a:moveTo>
                    <a:pt x="13677" y="37317"/>
                  </a:moveTo>
                  <a:lnTo>
                    <a:pt x="13912" y="37401"/>
                  </a:lnTo>
                  <a:lnTo>
                    <a:pt x="14410" y="37585"/>
                  </a:lnTo>
                  <a:lnTo>
                    <a:pt x="14927" y="37733"/>
                  </a:lnTo>
                  <a:lnTo>
                    <a:pt x="15462" y="37880"/>
                  </a:lnTo>
                  <a:lnTo>
                    <a:pt x="15979" y="38009"/>
                  </a:lnTo>
                  <a:lnTo>
                    <a:pt x="16495" y="38120"/>
                  </a:lnTo>
                  <a:lnTo>
                    <a:pt x="17030" y="38231"/>
                  </a:lnTo>
                  <a:lnTo>
                    <a:pt x="17565" y="38323"/>
                  </a:lnTo>
                  <a:lnTo>
                    <a:pt x="17787" y="38355"/>
                  </a:lnTo>
                  <a:lnTo>
                    <a:pt x="17787" y="38355"/>
                  </a:lnTo>
                  <a:lnTo>
                    <a:pt x="17141" y="38249"/>
                  </a:lnTo>
                  <a:lnTo>
                    <a:pt x="16237" y="38065"/>
                  </a:lnTo>
                  <a:lnTo>
                    <a:pt x="15351" y="37843"/>
                  </a:lnTo>
                  <a:lnTo>
                    <a:pt x="14466" y="37585"/>
                  </a:lnTo>
                  <a:lnTo>
                    <a:pt x="13677" y="37317"/>
                  </a:lnTo>
                  <a:close/>
                  <a:moveTo>
                    <a:pt x="17787" y="38355"/>
                  </a:moveTo>
                  <a:lnTo>
                    <a:pt x="18045" y="38397"/>
                  </a:lnTo>
                  <a:lnTo>
                    <a:pt x="18949" y="38489"/>
                  </a:lnTo>
                  <a:lnTo>
                    <a:pt x="19010" y="38493"/>
                  </a:lnTo>
                  <a:lnTo>
                    <a:pt x="19010" y="38493"/>
                  </a:lnTo>
                  <a:lnTo>
                    <a:pt x="18617" y="38452"/>
                  </a:lnTo>
                  <a:lnTo>
                    <a:pt x="18082" y="38397"/>
                  </a:lnTo>
                  <a:lnTo>
                    <a:pt x="17787" y="38355"/>
                  </a:lnTo>
                  <a:close/>
                  <a:moveTo>
                    <a:pt x="19010" y="38493"/>
                  </a:moveTo>
                  <a:lnTo>
                    <a:pt x="19152" y="38508"/>
                  </a:lnTo>
                  <a:lnTo>
                    <a:pt x="19687" y="38544"/>
                  </a:lnTo>
                  <a:lnTo>
                    <a:pt x="20222" y="38563"/>
                  </a:lnTo>
                  <a:lnTo>
                    <a:pt x="20776" y="38563"/>
                  </a:lnTo>
                  <a:lnTo>
                    <a:pt x="19853" y="38544"/>
                  </a:lnTo>
                  <a:lnTo>
                    <a:pt x="19010" y="38493"/>
                  </a:lnTo>
                  <a:close/>
                </a:path>
              </a:pathLst>
            </a:custGeom>
            <a:solidFill>
              <a:srgbClr val="2FA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501575" y="4186425"/>
              <a:ext cx="141000" cy="141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5" name="Google Shape;225;p16"/>
          <p:cNvCxnSpPr>
            <a:stCxn id="224" idx="0"/>
            <a:endCxn id="185" idx="5"/>
          </p:cNvCxnSpPr>
          <p:nvPr/>
        </p:nvCxnSpPr>
        <p:spPr>
          <a:xfrm rot="10800000">
            <a:off x="1488075" y="2698125"/>
            <a:ext cx="3084000" cy="1488300"/>
          </a:xfrm>
          <a:prstGeom prst="straightConnector1">
            <a:avLst/>
          </a:prstGeom>
          <a:noFill/>
          <a:ln cap="flat" cmpd="sng" w="9525">
            <a:solidFill>
              <a:schemeClr val="lt2"/>
            </a:solidFill>
            <a:prstDash val="dash"/>
            <a:round/>
            <a:headEnd len="med" w="med" type="none"/>
            <a:tailEnd len="med" w="med" type="none"/>
          </a:ln>
        </p:spPr>
      </p:cxnSp>
      <p:cxnSp>
        <p:nvCxnSpPr>
          <p:cNvPr id="226" name="Google Shape;226;p16"/>
          <p:cNvCxnSpPr>
            <a:stCxn id="224" idx="0"/>
            <a:endCxn id="189" idx="5"/>
          </p:cNvCxnSpPr>
          <p:nvPr/>
        </p:nvCxnSpPr>
        <p:spPr>
          <a:xfrm rot="10800000">
            <a:off x="3137775" y="2698125"/>
            <a:ext cx="1434300" cy="1488300"/>
          </a:xfrm>
          <a:prstGeom prst="straightConnector1">
            <a:avLst/>
          </a:prstGeom>
          <a:noFill/>
          <a:ln cap="flat" cmpd="sng" w="9525">
            <a:solidFill>
              <a:schemeClr val="lt2"/>
            </a:solidFill>
            <a:prstDash val="dash"/>
            <a:round/>
            <a:headEnd len="med" w="med" type="none"/>
            <a:tailEnd len="med" w="med" type="none"/>
          </a:ln>
        </p:spPr>
      </p:cxnSp>
      <p:cxnSp>
        <p:nvCxnSpPr>
          <p:cNvPr id="227" name="Google Shape;227;p16"/>
          <p:cNvCxnSpPr>
            <a:stCxn id="224" idx="0"/>
            <a:endCxn id="193" idx="4"/>
          </p:cNvCxnSpPr>
          <p:nvPr/>
        </p:nvCxnSpPr>
        <p:spPr>
          <a:xfrm rot="10800000">
            <a:off x="4572075" y="2787225"/>
            <a:ext cx="0" cy="1399200"/>
          </a:xfrm>
          <a:prstGeom prst="straightConnector1">
            <a:avLst/>
          </a:prstGeom>
          <a:noFill/>
          <a:ln cap="flat" cmpd="sng" w="9525">
            <a:solidFill>
              <a:schemeClr val="lt2"/>
            </a:solidFill>
            <a:prstDash val="dash"/>
            <a:round/>
            <a:headEnd len="med" w="med" type="none"/>
            <a:tailEnd len="med" w="med" type="none"/>
          </a:ln>
        </p:spPr>
      </p:cxnSp>
      <p:cxnSp>
        <p:nvCxnSpPr>
          <p:cNvPr id="228" name="Google Shape;228;p16"/>
          <p:cNvCxnSpPr>
            <a:stCxn id="224" idx="0"/>
            <a:endCxn id="197" idx="3"/>
          </p:cNvCxnSpPr>
          <p:nvPr/>
        </p:nvCxnSpPr>
        <p:spPr>
          <a:xfrm flipH="1" rot="10800000">
            <a:off x="4572075" y="2698125"/>
            <a:ext cx="1434300" cy="1488300"/>
          </a:xfrm>
          <a:prstGeom prst="straightConnector1">
            <a:avLst/>
          </a:prstGeom>
          <a:noFill/>
          <a:ln cap="flat" cmpd="sng" w="9525">
            <a:solidFill>
              <a:schemeClr val="lt2"/>
            </a:solidFill>
            <a:prstDash val="dash"/>
            <a:round/>
            <a:headEnd len="med" w="med" type="none"/>
            <a:tailEnd len="med" w="med" type="none"/>
          </a:ln>
        </p:spPr>
      </p:cxnSp>
      <p:cxnSp>
        <p:nvCxnSpPr>
          <p:cNvPr id="229" name="Google Shape;229;p16"/>
          <p:cNvCxnSpPr>
            <a:stCxn id="224" idx="0"/>
            <a:endCxn id="201" idx="3"/>
          </p:cNvCxnSpPr>
          <p:nvPr/>
        </p:nvCxnSpPr>
        <p:spPr>
          <a:xfrm flipH="1" rot="10800000">
            <a:off x="4572075" y="2698125"/>
            <a:ext cx="3084000" cy="1488300"/>
          </a:xfrm>
          <a:prstGeom prst="straightConnector1">
            <a:avLst/>
          </a:prstGeom>
          <a:noFill/>
          <a:ln cap="flat" cmpd="sng" w="9525">
            <a:solidFill>
              <a:schemeClr val="lt2"/>
            </a:solidFill>
            <a:prstDash val="dash"/>
            <a:round/>
            <a:headEnd len="med" w="med" type="none"/>
            <a:tailEnd len="med" w="med" type="none"/>
          </a:ln>
        </p:spPr>
      </p:cxnSp>
      <p:grpSp>
        <p:nvGrpSpPr>
          <p:cNvPr id="230" name="Google Shape;230;p16"/>
          <p:cNvGrpSpPr/>
          <p:nvPr/>
        </p:nvGrpSpPr>
        <p:grpSpPr>
          <a:xfrm>
            <a:off x="4720779" y="3238929"/>
            <a:ext cx="1379224" cy="1482298"/>
            <a:chOff x="4720779" y="3238929"/>
            <a:chExt cx="1379224" cy="1482298"/>
          </a:xfrm>
        </p:grpSpPr>
        <p:sp>
          <p:nvSpPr>
            <p:cNvPr id="231" name="Google Shape;231;p16"/>
            <p:cNvSpPr/>
            <p:nvPr/>
          </p:nvSpPr>
          <p:spPr>
            <a:xfrm>
              <a:off x="4720779" y="3238929"/>
              <a:ext cx="949329" cy="949677"/>
            </a:xfrm>
            <a:custGeom>
              <a:rect b="b" l="l" r="r" t="t"/>
              <a:pathLst>
                <a:path extrusionOk="0" h="49117" w="49099">
                  <a:moveTo>
                    <a:pt x="25279" y="3820"/>
                  </a:moveTo>
                  <a:lnTo>
                    <a:pt x="25777" y="3857"/>
                  </a:lnTo>
                  <a:lnTo>
                    <a:pt x="26275" y="3875"/>
                  </a:lnTo>
                  <a:lnTo>
                    <a:pt x="26773" y="3931"/>
                  </a:lnTo>
                  <a:lnTo>
                    <a:pt x="27271" y="3986"/>
                  </a:lnTo>
                  <a:lnTo>
                    <a:pt x="27769" y="4060"/>
                  </a:lnTo>
                  <a:lnTo>
                    <a:pt x="28249" y="4152"/>
                  </a:lnTo>
                  <a:lnTo>
                    <a:pt x="28747" y="4244"/>
                  </a:lnTo>
                  <a:lnTo>
                    <a:pt x="29227" y="4336"/>
                  </a:lnTo>
                  <a:lnTo>
                    <a:pt x="29707" y="4466"/>
                  </a:lnTo>
                  <a:lnTo>
                    <a:pt x="30205" y="4595"/>
                  </a:lnTo>
                  <a:lnTo>
                    <a:pt x="30685" y="4742"/>
                  </a:lnTo>
                  <a:lnTo>
                    <a:pt x="31146" y="4890"/>
                  </a:lnTo>
                  <a:lnTo>
                    <a:pt x="31626" y="5056"/>
                  </a:lnTo>
                  <a:lnTo>
                    <a:pt x="32105" y="5222"/>
                  </a:lnTo>
                  <a:lnTo>
                    <a:pt x="32567" y="5425"/>
                  </a:lnTo>
                  <a:lnTo>
                    <a:pt x="33028" y="5610"/>
                  </a:lnTo>
                  <a:lnTo>
                    <a:pt x="33489" y="5831"/>
                  </a:lnTo>
                  <a:lnTo>
                    <a:pt x="33932" y="6052"/>
                  </a:lnTo>
                  <a:lnTo>
                    <a:pt x="34393" y="6292"/>
                  </a:lnTo>
                  <a:lnTo>
                    <a:pt x="34836" y="6532"/>
                  </a:lnTo>
                  <a:lnTo>
                    <a:pt x="35279" y="6790"/>
                  </a:lnTo>
                  <a:lnTo>
                    <a:pt x="35703" y="7067"/>
                  </a:lnTo>
                  <a:lnTo>
                    <a:pt x="36146" y="7344"/>
                  </a:lnTo>
                  <a:lnTo>
                    <a:pt x="36552" y="7639"/>
                  </a:lnTo>
                  <a:lnTo>
                    <a:pt x="36976" y="7934"/>
                  </a:lnTo>
                  <a:lnTo>
                    <a:pt x="37382" y="8248"/>
                  </a:lnTo>
                  <a:lnTo>
                    <a:pt x="37788" y="8580"/>
                  </a:lnTo>
                  <a:lnTo>
                    <a:pt x="38194" y="8912"/>
                  </a:lnTo>
                  <a:lnTo>
                    <a:pt x="38582" y="9263"/>
                  </a:lnTo>
                  <a:lnTo>
                    <a:pt x="38969" y="9632"/>
                  </a:lnTo>
                  <a:lnTo>
                    <a:pt x="39338" y="10001"/>
                  </a:lnTo>
                  <a:lnTo>
                    <a:pt x="39707" y="10388"/>
                  </a:lnTo>
                  <a:lnTo>
                    <a:pt x="40076" y="10794"/>
                  </a:lnTo>
                  <a:lnTo>
                    <a:pt x="40427" y="11200"/>
                  </a:lnTo>
                  <a:lnTo>
                    <a:pt x="40759" y="11606"/>
                  </a:lnTo>
                  <a:lnTo>
                    <a:pt x="41091" y="12012"/>
                  </a:lnTo>
                  <a:lnTo>
                    <a:pt x="41405" y="12436"/>
                  </a:lnTo>
                  <a:lnTo>
                    <a:pt x="41700" y="12879"/>
                  </a:lnTo>
                  <a:lnTo>
                    <a:pt x="41995" y="13304"/>
                  </a:lnTo>
                  <a:lnTo>
                    <a:pt x="42272" y="13746"/>
                  </a:lnTo>
                  <a:lnTo>
                    <a:pt x="42530" y="14189"/>
                  </a:lnTo>
                  <a:lnTo>
                    <a:pt x="42788" y="14651"/>
                  </a:lnTo>
                  <a:lnTo>
                    <a:pt x="43028" y="15093"/>
                  </a:lnTo>
                  <a:lnTo>
                    <a:pt x="43250" y="15555"/>
                  </a:lnTo>
                  <a:lnTo>
                    <a:pt x="43471" y="16016"/>
                  </a:lnTo>
                  <a:lnTo>
                    <a:pt x="43674" y="16496"/>
                  </a:lnTo>
                  <a:lnTo>
                    <a:pt x="43859" y="16957"/>
                  </a:lnTo>
                  <a:lnTo>
                    <a:pt x="44043" y="17437"/>
                  </a:lnTo>
                  <a:lnTo>
                    <a:pt x="44209" y="17916"/>
                  </a:lnTo>
                  <a:lnTo>
                    <a:pt x="44375" y="18396"/>
                  </a:lnTo>
                  <a:lnTo>
                    <a:pt x="44504" y="18876"/>
                  </a:lnTo>
                  <a:lnTo>
                    <a:pt x="44652" y="19356"/>
                  </a:lnTo>
                  <a:lnTo>
                    <a:pt x="44763" y="19854"/>
                  </a:lnTo>
                  <a:lnTo>
                    <a:pt x="44873" y="20333"/>
                  </a:lnTo>
                  <a:lnTo>
                    <a:pt x="44966" y="20832"/>
                  </a:lnTo>
                  <a:lnTo>
                    <a:pt x="45058" y="21330"/>
                  </a:lnTo>
                  <a:lnTo>
                    <a:pt x="45132" y="21809"/>
                  </a:lnTo>
                  <a:lnTo>
                    <a:pt x="45187" y="22308"/>
                  </a:lnTo>
                  <a:lnTo>
                    <a:pt x="45224" y="22806"/>
                  </a:lnTo>
                  <a:lnTo>
                    <a:pt x="45261" y="23304"/>
                  </a:lnTo>
                  <a:lnTo>
                    <a:pt x="45298" y="23802"/>
                  </a:lnTo>
                  <a:lnTo>
                    <a:pt x="45298" y="24300"/>
                  </a:lnTo>
                  <a:lnTo>
                    <a:pt x="45298" y="24799"/>
                  </a:lnTo>
                  <a:lnTo>
                    <a:pt x="45298" y="25297"/>
                  </a:lnTo>
                  <a:lnTo>
                    <a:pt x="45261" y="25795"/>
                  </a:lnTo>
                  <a:lnTo>
                    <a:pt x="45224" y="26293"/>
                  </a:lnTo>
                  <a:lnTo>
                    <a:pt x="45187" y="26791"/>
                  </a:lnTo>
                  <a:lnTo>
                    <a:pt x="45132" y="27289"/>
                  </a:lnTo>
                  <a:lnTo>
                    <a:pt x="45058" y="27769"/>
                  </a:lnTo>
                  <a:lnTo>
                    <a:pt x="44966" y="28267"/>
                  </a:lnTo>
                  <a:lnTo>
                    <a:pt x="44873" y="28765"/>
                  </a:lnTo>
                  <a:lnTo>
                    <a:pt x="44763" y="29245"/>
                  </a:lnTo>
                  <a:lnTo>
                    <a:pt x="44652" y="29725"/>
                  </a:lnTo>
                  <a:lnTo>
                    <a:pt x="44523" y="30223"/>
                  </a:lnTo>
                  <a:lnTo>
                    <a:pt x="44375" y="30703"/>
                  </a:lnTo>
                  <a:lnTo>
                    <a:pt x="44228" y="31164"/>
                  </a:lnTo>
                  <a:lnTo>
                    <a:pt x="44062" y="31644"/>
                  </a:lnTo>
                  <a:lnTo>
                    <a:pt x="43896" y="32124"/>
                  </a:lnTo>
                  <a:lnTo>
                    <a:pt x="43693" y="32585"/>
                  </a:lnTo>
                  <a:lnTo>
                    <a:pt x="43490" y="33046"/>
                  </a:lnTo>
                  <a:lnTo>
                    <a:pt x="43287" y="33507"/>
                  </a:lnTo>
                  <a:lnTo>
                    <a:pt x="43065" y="33950"/>
                  </a:lnTo>
                  <a:lnTo>
                    <a:pt x="42825" y="34411"/>
                  </a:lnTo>
                  <a:lnTo>
                    <a:pt x="42586" y="34854"/>
                  </a:lnTo>
                  <a:lnTo>
                    <a:pt x="42327" y="35297"/>
                  </a:lnTo>
                  <a:lnTo>
                    <a:pt x="42050" y="35721"/>
                  </a:lnTo>
                  <a:lnTo>
                    <a:pt x="41774" y="36146"/>
                  </a:lnTo>
                  <a:lnTo>
                    <a:pt x="41478" y="36570"/>
                  </a:lnTo>
                  <a:lnTo>
                    <a:pt x="41183" y="36995"/>
                  </a:lnTo>
                  <a:lnTo>
                    <a:pt x="40870" y="37400"/>
                  </a:lnTo>
                  <a:lnTo>
                    <a:pt x="40537" y="37806"/>
                  </a:lnTo>
                  <a:lnTo>
                    <a:pt x="40187" y="38212"/>
                  </a:lnTo>
                  <a:lnTo>
                    <a:pt x="39836" y="38600"/>
                  </a:lnTo>
                  <a:lnTo>
                    <a:pt x="39486" y="38987"/>
                  </a:lnTo>
                  <a:lnTo>
                    <a:pt x="39117" y="39356"/>
                  </a:lnTo>
                  <a:lnTo>
                    <a:pt x="38729" y="39725"/>
                  </a:lnTo>
                  <a:lnTo>
                    <a:pt x="38323" y="40094"/>
                  </a:lnTo>
                  <a:lnTo>
                    <a:pt x="37917" y="40445"/>
                  </a:lnTo>
                  <a:lnTo>
                    <a:pt x="37512" y="40777"/>
                  </a:lnTo>
                  <a:lnTo>
                    <a:pt x="37087" y="41109"/>
                  </a:lnTo>
                  <a:lnTo>
                    <a:pt x="36663" y="41423"/>
                  </a:lnTo>
                  <a:lnTo>
                    <a:pt x="36238" y="41718"/>
                  </a:lnTo>
                  <a:lnTo>
                    <a:pt x="35814" y="42013"/>
                  </a:lnTo>
                  <a:lnTo>
                    <a:pt x="35371" y="42290"/>
                  </a:lnTo>
                  <a:lnTo>
                    <a:pt x="34928" y="42548"/>
                  </a:lnTo>
                  <a:lnTo>
                    <a:pt x="34467" y="42807"/>
                  </a:lnTo>
                  <a:lnTo>
                    <a:pt x="34024" y="43046"/>
                  </a:lnTo>
                  <a:lnTo>
                    <a:pt x="33563" y="43268"/>
                  </a:lnTo>
                  <a:lnTo>
                    <a:pt x="33102" y="43489"/>
                  </a:lnTo>
                  <a:lnTo>
                    <a:pt x="32622" y="43692"/>
                  </a:lnTo>
                  <a:lnTo>
                    <a:pt x="32161" y="43877"/>
                  </a:lnTo>
                  <a:lnTo>
                    <a:pt x="31681" y="44061"/>
                  </a:lnTo>
                  <a:lnTo>
                    <a:pt x="31201" y="44227"/>
                  </a:lnTo>
                  <a:lnTo>
                    <a:pt x="30722" y="44393"/>
                  </a:lnTo>
                  <a:lnTo>
                    <a:pt x="30242" y="44523"/>
                  </a:lnTo>
                  <a:lnTo>
                    <a:pt x="29762" y="44670"/>
                  </a:lnTo>
                  <a:lnTo>
                    <a:pt x="29264" y="44781"/>
                  </a:lnTo>
                  <a:lnTo>
                    <a:pt x="28784" y="44892"/>
                  </a:lnTo>
                  <a:lnTo>
                    <a:pt x="28286" y="44984"/>
                  </a:lnTo>
                  <a:lnTo>
                    <a:pt x="27788" y="45076"/>
                  </a:lnTo>
                  <a:lnTo>
                    <a:pt x="27290" y="45131"/>
                  </a:lnTo>
                  <a:lnTo>
                    <a:pt x="26810" y="45205"/>
                  </a:lnTo>
                  <a:lnTo>
                    <a:pt x="26312" y="45242"/>
                  </a:lnTo>
                  <a:lnTo>
                    <a:pt x="25814" y="45279"/>
                  </a:lnTo>
                  <a:lnTo>
                    <a:pt x="25315" y="45316"/>
                  </a:lnTo>
                  <a:lnTo>
                    <a:pt x="23821" y="45316"/>
                  </a:lnTo>
                  <a:lnTo>
                    <a:pt x="23323" y="45279"/>
                  </a:lnTo>
                  <a:lnTo>
                    <a:pt x="22825" y="45242"/>
                  </a:lnTo>
                  <a:lnTo>
                    <a:pt x="22326" y="45205"/>
                  </a:lnTo>
                  <a:lnTo>
                    <a:pt x="21828" y="45150"/>
                  </a:lnTo>
                  <a:lnTo>
                    <a:pt x="21330" y="45076"/>
                  </a:lnTo>
                  <a:lnTo>
                    <a:pt x="20850" y="44984"/>
                  </a:lnTo>
                  <a:lnTo>
                    <a:pt x="20352" y="44892"/>
                  </a:lnTo>
                  <a:lnTo>
                    <a:pt x="19872" y="44781"/>
                  </a:lnTo>
                  <a:lnTo>
                    <a:pt x="19374" y="44670"/>
                  </a:lnTo>
                  <a:lnTo>
                    <a:pt x="18895" y="44541"/>
                  </a:lnTo>
                  <a:lnTo>
                    <a:pt x="18415" y="44393"/>
                  </a:lnTo>
                  <a:lnTo>
                    <a:pt x="17935" y="44246"/>
                  </a:lnTo>
                  <a:lnTo>
                    <a:pt x="17474" y="44080"/>
                  </a:lnTo>
                  <a:lnTo>
                    <a:pt x="16994" y="43895"/>
                  </a:lnTo>
                  <a:lnTo>
                    <a:pt x="16533" y="43711"/>
                  </a:lnTo>
                  <a:lnTo>
                    <a:pt x="16072" y="43508"/>
                  </a:lnTo>
                  <a:lnTo>
                    <a:pt x="15610" y="43305"/>
                  </a:lnTo>
                  <a:lnTo>
                    <a:pt x="15149" y="43083"/>
                  </a:lnTo>
                  <a:lnTo>
                    <a:pt x="14706" y="42844"/>
                  </a:lnTo>
                  <a:lnTo>
                    <a:pt x="14263" y="42604"/>
                  </a:lnTo>
                  <a:lnTo>
                    <a:pt x="13820" y="42345"/>
                  </a:lnTo>
                  <a:lnTo>
                    <a:pt x="13396" y="42069"/>
                  </a:lnTo>
                  <a:lnTo>
                    <a:pt x="12953" y="41792"/>
                  </a:lnTo>
                  <a:lnTo>
                    <a:pt x="12529" y="41497"/>
                  </a:lnTo>
                  <a:lnTo>
                    <a:pt x="12123" y="41201"/>
                  </a:lnTo>
                  <a:lnTo>
                    <a:pt x="11717" y="40869"/>
                  </a:lnTo>
                  <a:lnTo>
                    <a:pt x="11311" y="40556"/>
                  </a:lnTo>
                  <a:lnTo>
                    <a:pt x="10905" y="40205"/>
                  </a:lnTo>
                  <a:lnTo>
                    <a:pt x="10518" y="39854"/>
                  </a:lnTo>
                  <a:lnTo>
                    <a:pt x="10130" y="39504"/>
                  </a:lnTo>
                  <a:lnTo>
                    <a:pt x="9761" y="39135"/>
                  </a:lnTo>
                  <a:lnTo>
                    <a:pt x="9392" y="38747"/>
                  </a:lnTo>
                  <a:lnTo>
                    <a:pt x="9023" y="38341"/>
                  </a:lnTo>
                  <a:lnTo>
                    <a:pt x="8673" y="37936"/>
                  </a:lnTo>
                  <a:lnTo>
                    <a:pt x="8341" y="37530"/>
                  </a:lnTo>
                  <a:lnTo>
                    <a:pt x="8008" y="37105"/>
                  </a:lnTo>
                  <a:lnTo>
                    <a:pt x="7695" y="36681"/>
                  </a:lnTo>
                  <a:lnTo>
                    <a:pt x="7400" y="36257"/>
                  </a:lnTo>
                  <a:lnTo>
                    <a:pt x="7104" y="35814"/>
                  </a:lnTo>
                  <a:lnTo>
                    <a:pt x="6828" y="35389"/>
                  </a:lnTo>
                  <a:lnTo>
                    <a:pt x="6569" y="34947"/>
                  </a:lnTo>
                  <a:lnTo>
                    <a:pt x="6311" y="34485"/>
                  </a:lnTo>
                  <a:lnTo>
                    <a:pt x="6071" y="34024"/>
                  </a:lnTo>
                  <a:lnTo>
                    <a:pt x="5850" y="33581"/>
                  </a:lnTo>
                  <a:lnTo>
                    <a:pt x="5628" y="33101"/>
                  </a:lnTo>
                  <a:lnTo>
                    <a:pt x="5425" y="32640"/>
                  </a:lnTo>
                  <a:lnTo>
                    <a:pt x="5241" y="32179"/>
                  </a:lnTo>
                  <a:lnTo>
                    <a:pt x="5056" y="31699"/>
                  </a:lnTo>
                  <a:lnTo>
                    <a:pt x="4890" y="31219"/>
                  </a:lnTo>
                  <a:lnTo>
                    <a:pt x="4724" y="30740"/>
                  </a:lnTo>
                  <a:lnTo>
                    <a:pt x="4577" y="30260"/>
                  </a:lnTo>
                  <a:lnTo>
                    <a:pt x="4447" y="29780"/>
                  </a:lnTo>
                  <a:lnTo>
                    <a:pt x="4337" y="29282"/>
                  </a:lnTo>
                  <a:lnTo>
                    <a:pt x="4226" y="28802"/>
                  </a:lnTo>
                  <a:lnTo>
                    <a:pt x="4134" y="28304"/>
                  </a:lnTo>
                  <a:lnTo>
                    <a:pt x="4041" y="27806"/>
                  </a:lnTo>
                  <a:lnTo>
                    <a:pt x="3968" y="27308"/>
                  </a:lnTo>
                  <a:lnTo>
                    <a:pt x="3912" y="26810"/>
                  </a:lnTo>
                  <a:lnTo>
                    <a:pt x="3875" y="26330"/>
                  </a:lnTo>
                  <a:lnTo>
                    <a:pt x="3839" y="25832"/>
                  </a:lnTo>
                  <a:lnTo>
                    <a:pt x="3802" y="25334"/>
                  </a:lnTo>
                  <a:lnTo>
                    <a:pt x="3802" y="24835"/>
                  </a:lnTo>
                  <a:lnTo>
                    <a:pt x="3802" y="24337"/>
                  </a:lnTo>
                  <a:lnTo>
                    <a:pt x="3802" y="23839"/>
                  </a:lnTo>
                  <a:lnTo>
                    <a:pt x="3839" y="23341"/>
                  </a:lnTo>
                  <a:lnTo>
                    <a:pt x="3875" y="22843"/>
                  </a:lnTo>
                  <a:lnTo>
                    <a:pt x="3912" y="22345"/>
                  </a:lnTo>
                  <a:lnTo>
                    <a:pt x="3968" y="21846"/>
                  </a:lnTo>
                  <a:lnTo>
                    <a:pt x="4041" y="21348"/>
                  </a:lnTo>
                  <a:lnTo>
                    <a:pt x="4134" y="20868"/>
                  </a:lnTo>
                  <a:lnTo>
                    <a:pt x="4226" y="20370"/>
                  </a:lnTo>
                  <a:lnTo>
                    <a:pt x="4318" y="19891"/>
                  </a:lnTo>
                  <a:lnTo>
                    <a:pt x="4447" y="19392"/>
                  </a:lnTo>
                  <a:lnTo>
                    <a:pt x="4577" y="18913"/>
                  </a:lnTo>
                  <a:lnTo>
                    <a:pt x="4724" y="18433"/>
                  </a:lnTo>
                  <a:lnTo>
                    <a:pt x="4872" y="17953"/>
                  </a:lnTo>
                  <a:lnTo>
                    <a:pt x="5038" y="17492"/>
                  </a:lnTo>
                  <a:lnTo>
                    <a:pt x="5204" y="17012"/>
                  </a:lnTo>
                  <a:lnTo>
                    <a:pt x="5407" y="16551"/>
                  </a:lnTo>
                  <a:lnTo>
                    <a:pt x="5591" y="16090"/>
                  </a:lnTo>
                  <a:lnTo>
                    <a:pt x="5813" y="15628"/>
                  </a:lnTo>
                  <a:lnTo>
                    <a:pt x="6034" y="15167"/>
                  </a:lnTo>
                  <a:lnTo>
                    <a:pt x="6274" y="14724"/>
                  </a:lnTo>
                  <a:lnTo>
                    <a:pt x="6514" y="14282"/>
                  </a:lnTo>
                  <a:lnTo>
                    <a:pt x="6772" y="13839"/>
                  </a:lnTo>
                  <a:lnTo>
                    <a:pt x="7049" y="13414"/>
                  </a:lnTo>
                  <a:lnTo>
                    <a:pt x="7326" y="12971"/>
                  </a:lnTo>
                  <a:lnTo>
                    <a:pt x="7621" y="12547"/>
                  </a:lnTo>
                  <a:lnTo>
                    <a:pt x="7916" y="12141"/>
                  </a:lnTo>
                  <a:lnTo>
                    <a:pt x="8230" y="11735"/>
                  </a:lnTo>
                  <a:lnTo>
                    <a:pt x="8562" y="11329"/>
                  </a:lnTo>
                  <a:lnTo>
                    <a:pt x="8913" y="10923"/>
                  </a:lnTo>
                  <a:lnTo>
                    <a:pt x="9263" y="10536"/>
                  </a:lnTo>
                  <a:lnTo>
                    <a:pt x="9614" y="10149"/>
                  </a:lnTo>
                  <a:lnTo>
                    <a:pt x="9983" y="9779"/>
                  </a:lnTo>
                  <a:lnTo>
                    <a:pt x="10370" y="9410"/>
                  </a:lnTo>
                  <a:lnTo>
                    <a:pt x="10776" y="9041"/>
                  </a:lnTo>
                  <a:lnTo>
                    <a:pt x="11182" y="8691"/>
                  </a:lnTo>
                  <a:lnTo>
                    <a:pt x="11588" y="8359"/>
                  </a:lnTo>
                  <a:lnTo>
                    <a:pt x="12012" y="8027"/>
                  </a:lnTo>
                  <a:lnTo>
                    <a:pt x="12437" y="7713"/>
                  </a:lnTo>
                  <a:lnTo>
                    <a:pt x="12861" y="7418"/>
                  </a:lnTo>
                  <a:lnTo>
                    <a:pt x="13285" y="7123"/>
                  </a:lnTo>
                  <a:lnTo>
                    <a:pt x="13728" y="6846"/>
                  </a:lnTo>
                  <a:lnTo>
                    <a:pt x="14171" y="6587"/>
                  </a:lnTo>
                  <a:lnTo>
                    <a:pt x="14632" y="6329"/>
                  </a:lnTo>
                  <a:lnTo>
                    <a:pt x="15075" y="6089"/>
                  </a:lnTo>
                  <a:lnTo>
                    <a:pt x="15536" y="5868"/>
                  </a:lnTo>
                  <a:lnTo>
                    <a:pt x="15998" y="5646"/>
                  </a:lnTo>
                  <a:lnTo>
                    <a:pt x="16477" y="5444"/>
                  </a:lnTo>
                  <a:lnTo>
                    <a:pt x="16939" y="5241"/>
                  </a:lnTo>
                  <a:lnTo>
                    <a:pt x="17418" y="5075"/>
                  </a:lnTo>
                  <a:lnTo>
                    <a:pt x="17898" y="4908"/>
                  </a:lnTo>
                  <a:lnTo>
                    <a:pt x="18378" y="4742"/>
                  </a:lnTo>
                  <a:lnTo>
                    <a:pt x="18858" y="4595"/>
                  </a:lnTo>
                  <a:lnTo>
                    <a:pt x="19337" y="4466"/>
                  </a:lnTo>
                  <a:lnTo>
                    <a:pt x="19836" y="4355"/>
                  </a:lnTo>
                  <a:lnTo>
                    <a:pt x="20315" y="4244"/>
                  </a:lnTo>
                  <a:lnTo>
                    <a:pt x="20813" y="4152"/>
                  </a:lnTo>
                  <a:lnTo>
                    <a:pt x="21312" y="4060"/>
                  </a:lnTo>
                  <a:lnTo>
                    <a:pt x="21810" y="3986"/>
                  </a:lnTo>
                  <a:lnTo>
                    <a:pt x="22289" y="3931"/>
                  </a:lnTo>
                  <a:lnTo>
                    <a:pt x="22788" y="3875"/>
                  </a:lnTo>
                  <a:lnTo>
                    <a:pt x="23286" y="3857"/>
                  </a:lnTo>
                  <a:lnTo>
                    <a:pt x="23784" y="3820"/>
                  </a:lnTo>
                  <a:close/>
                  <a:moveTo>
                    <a:pt x="24245" y="1"/>
                  </a:moveTo>
                  <a:lnTo>
                    <a:pt x="23655" y="19"/>
                  </a:lnTo>
                  <a:lnTo>
                    <a:pt x="23064" y="56"/>
                  </a:lnTo>
                  <a:lnTo>
                    <a:pt x="22474" y="93"/>
                  </a:lnTo>
                  <a:lnTo>
                    <a:pt x="21902" y="148"/>
                  </a:lnTo>
                  <a:lnTo>
                    <a:pt x="21312" y="222"/>
                  </a:lnTo>
                  <a:lnTo>
                    <a:pt x="20721" y="314"/>
                  </a:lnTo>
                  <a:lnTo>
                    <a:pt x="20131" y="406"/>
                  </a:lnTo>
                  <a:lnTo>
                    <a:pt x="19559" y="517"/>
                  </a:lnTo>
                  <a:lnTo>
                    <a:pt x="18968" y="646"/>
                  </a:lnTo>
                  <a:lnTo>
                    <a:pt x="18396" y="794"/>
                  </a:lnTo>
                  <a:lnTo>
                    <a:pt x="17824" y="942"/>
                  </a:lnTo>
                  <a:lnTo>
                    <a:pt x="17252" y="1108"/>
                  </a:lnTo>
                  <a:lnTo>
                    <a:pt x="16680" y="1292"/>
                  </a:lnTo>
                  <a:lnTo>
                    <a:pt x="16127" y="1495"/>
                  </a:lnTo>
                  <a:lnTo>
                    <a:pt x="15555" y="1716"/>
                  </a:lnTo>
                  <a:lnTo>
                    <a:pt x="15001" y="1938"/>
                  </a:lnTo>
                  <a:lnTo>
                    <a:pt x="14448" y="2178"/>
                  </a:lnTo>
                  <a:lnTo>
                    <a:pt x="13894" y="2436"/>
                  </a:lnTo>
                  <a:lnTo>
                    <a:pt x="13359" y="2713"/>
                  </a:lnTo>
                  <a:lnTo>
                    <a:pt x="12824" y="2990"/>
                  </a:lnTo>
                  <a:lnTo>
                    <a:pt x="12289" y="3285"/>
                  </a:lnTo>
                  <a:lnTo>
                    <a:pt x="11754" y="3598"/>
                  </a:lnTo>
                  <a:lnTo>
                    <a:pt x="11237" y="3931"/>
                  </a:lnTo>
                  <a:lnTo>
                    <a:pt x="10721" y="4263"/>
                  </a:lnTo>
                  <a:lnTo>
                    <a:pt x="10223" y="4632"/>
                  </a:lnTo>
                  <a:lnTo>
                    <a:pt x="9724" y="5001"/>
                  </a:lnTo>
                  <a:lnTo>
                    <a:pt x="9226" y="5388"/>
                  </a:lnTo>
                  <a:lnTo>
                    <a:pt x="8728" y="5776"/>
                  </a:lnTo>
                  <a:lnTo>
                    <a:pt x="8248" y="6200"/>
                  </a:lnTo>
                  <a:lnTo>
                    <a:pt x="7787" y="6624"/>
                  </a:lnTo>
                  <a:lnTo>
                    <a:pt x="7326" y="7067"/>
                  </a:lnTo>
                  <a:lnTo>
                    <a:pt x="6901" y="7510"/>
                  </a:lnTo>
                  <a:lnTo>
                    <a:pt x="6459" y="7953"/>
                  </a:lnTo>
                  <a:lnTo>
                    <a:pt x="6053" y="8414"/>
                  </a:lnTo>
                  <a:lnTo>
                    <a:pt x="5647" y="8894"/>
                  </a:lnTo>
                  <a:lnTo>
                    <a:pt x="5259" y="9374"/>
                  </a:lnTo>
                  <a:lnTo>
                    <a:pt x="4890" y="9853"/>
                  </a:lnTo>
                  <a:lnTo>
                    <a:pt x="4521" y="10351"/>
                  </a:lnTo>
                  <a:lnTo>
                    <a:pt x="4189" y="10850"/>
                  </a:lnTo>
                  <a:lnTo>
                    <a:pt x="3857" y="11366"/>
                  </a:lnTo>
                  <a:lnTo>
                    <a:pt x="3525" y="11864"/>
                  </a:lnTo>
                  <a:lnTo>
                    <a:pt x="3230" y="12400"/>
                  </a:lnTo>
                  <a:lnTo>
                    <a:pt x="2934" y="12916"/>
                  </a:lnTo>
                  <a:lnTo>
                    <a:pt x="2658" y="13451"/>
                  </a:lnTo>
                  <a:lnTo>
                    <a:pt x="2399" y="13986"/>
                  </a:lnTo>
                  <a:lnTo>
                    <a:pt x="2141" y="14521"/>
                  </a:lnTo>
                  <a:lnTo>
                    <a:pt x="1901" y="15075"/>
                  </a:lnTo>
                  <a:lnTo>
                    <a:pt x="1680" y="15628"/>
                  </a:lnTo>
                  <a:lnTo>
                    <a:pt x="1477" y="16182"/>
                  </a:lnTo>
                  <a:lnTo>
                    <a:pt x="1274" y="16754"/>
                  </a:lnTo>
                  <a:lnTo>
                    <a:pt x="1089" y="17307"/>
                  </a:lnTo>
                  <a:lnTo>
                    <a:pt x="923" y="17879"/>
                  </a:lnTo>
                  <a:lnTo>
                    <a:pt x="776" y="18451"/>
                  </a:lnTo>
                  <a:lnTo>
                    <a:pt x="628" y="19023"/>
                  </a:lnTo>
                  <a:lnTo>
                    <a:pt x="517" y="19595"/>
                  </a:lnTo>
                  <a:lnTo>
                    <a:pt x="407" y="20186"/>
                  </a:lnTo>
                  <a:lnTo>
                    <a:pt x="296" y="20758"/>
                  </a:lnTo>
                  <a:lnTo>
                    <a:pt x="222" y="21348"/>
                  </a:lnTo>
                  <a:lnTo>
                    <a:pt x="148" y="21920"/>
                  </a:lnTo>
                  <a:lnTo>
                    <a:pt x="93" y="22511"/>
                  </a:lnTo>
                  <a:lnTo>
                    <a:pt x="56" y="23101"/>
                  </a:lnTo>
                  <a:lnTo>
                    <a:pt x="19" y="23691"/>
                  </a:lnTo>
                  <a:lnTo>
                    <a:pt x="1" y="24282"/>
                  </a:lnTo>
                  <a:lnTo>
                    <a:pt x="1" y="24872"/>
                  </a:lnTo>
                  <a:lnTo>
                    <a:pt x="19" y="25463"/>
                  </a:lnTo>
                  <a:lnTo>
                    <a:pt x="56" y="26053"/>
                  </a:lnTo>
                  <a:lnTo>
                    <a:pt x="93" y="26644"/>
                  </a:lnTo>
                  <a:lnTo>
                    <a:pt x="148" y="27216"/>
                  </a:lnTo>
                  <a:lnTo>
                    <a:pt x="222" y="27806"/>
                  </a:lnTo>
                  <a:lnTo>
                    <a:pt x="296" y="28396"/>
                  </a:lnTo>
                  <a:lnTo>
                    <a:pt x="407" y="28987"/>
                  </a:lnTo>
                  <a:lnTo>
                    <a:pt x="517" y="29559"/>
                  </a:lnTo>
                  <a:lnTo>
                    <a:pt x="647" y="30131"/>
                  </a:lnTo>
                  <a:lnTo>
                    <a:pt x="794" y="30721"/>
                  </a:lnTo>
                  <a:lnTo>
                    <a:pt x="942" y="31293"/>
                  </a:lnTo>
                  <a:lnTo>
                    <a:pt x="1108" y="31865"/>
                  </a:lnTo>
                  <a:lnTo>
                    <a:pt x="1292" y="32437"/>
                  </a:lnTo>
                  <a:lnTo>
                    <a:pt x="1495" y="32991"/>
                  </a:lnTo>
                  <a:lnTo>
                    <a:pt x="1698" y="33563"/>
                  </a:lnTo>
                  <a:lnTo>
                    <a:pt x="1938" y="34116"/>
                  </a:lnTo>
                  <a:lnTo>
                    <a:pt x="2178" y="34670"/>
                  </a:lnTo>
                  <a:lnTo>
                    <a:pt x="2436" y="35205"/>
                  </a:lnTo>
                  <a:lnTo>
                    <a:pt x="2695" y="35758"/>
                  </a:lnTo>
                  <a:lnTo>
                    <a:pt x="2990" y="36293"/>
                  </a:lnTo>
                  <a:lnTo>
                    <a:pt x="3285" y="36829"/>
                  </a:lnTo>
                  <a:lnTo>
                    <a:pt x="3599" y="37345"/>
                  </a:lnTo>
                  <a:lnTo>
                    <a:pt x="3931" y="37880"/>
                  </a:lnTo>
                  <a:lnTo>
                    <a:pt x="4263" y="38397"/>
                  </a:lnTo>
                  <a:lnTo>
                    <a:pt x="4632" y="38895"/>
                  </a:lnTo>
                  <a:lnTo>
                    <a:pt x="5001" y="39393"/>
                  </a:lnTo>
                  <a:lnTo>
                    <a:pt x="5388" y="39891"/>
                  </a:lnTo>
                  <a:lnTo>
                    <a:pt x="5776" y="40371"/>
                  </a:lnTo>
                  <a:lnTo>
                    <a:pt x="6200" y="40851"/>
                  </a:lnTo>
                  <a:lnTo>
                    <a:pt x="6625" y="41331"/>
                  </a:lnTo>
                  <a:lnTo>
                    <a:pt x="7067" y="41773"/>
                  </a:lnTo>
                  <a:lnTo>
                    <a:pt x="7510" y="42216"/>
                  </a:lnTo>
                  <a:lnTo>
                    <a:pt x="7953" y="42659"/>
                  </a:lnTo>
                  <a:lnTo>
                    <a:pt x="8414" y="43065"/>
                  </a:lnTo>
                  <a:lnTo>
                    <a:pt x="8894" y="43471"/>
                  </a:lnTo>
                  <a:lnTo>
                    <a:pt x="9374" y="43858"/>
                  </a:lnTo>
                  <a:lnTo>
                    <a:pt x="9854" y="44227"/>
                  </a:lnTo>
                  <a:lnTo>
                    <a:pt x="10352" y="44596"/>
                  </a:lnTo>
                  <a:lnTo>
                    <a:pt x="10850" y="44928"/>
                  </a:lnTo>
                  <a:lnTo>
                    <a:pt x="11348" y="45261"/>
                  </a:lnTo>
                  <a:lnTo>
                    <a:pt x="11865" y="45593"/>
                  </a:lnTo>
                  <a:lnTo>
                    <a:pt x="12381" y="45888"/>
                  </a:lnTo>
                  <a:lnTo>
                    <a:pt x="12916" y="46183"/>
                  </a:lnTo>
                  <a:lnTo>
                    <a:pt x="13451" y="46460"/>
                  </a:lnTo>
                  <a:lnTo>
                    <a:pt x="13987" y="46718"/>
                  </a:lnTo>
                  <a:lnTo>
                    <a:pt x="14522" y="46977"/>
                  </a:lnTo>
                  <a:lnTo>
                    <a:pt x="15075" y="47216"/>
                  </a:lnTo>
                  <a:lnTo>
                    <a:pt x="15629" y="47438"/>
                  </a:lnTo>
                  <a:lnTo>
                    <a:pt x="16182" y="47641"/>
                  </a:lnTo>
                  <a:lnTo>
                    <a:pt x="16736" y="47844"/>
                  </a:lnTo>
                  <a:lnTo>
                    <a:pt x="17308" y="48028"/>
                  </a:lnTo>
                  <a:lnTo>
                    <a:pt x="17880" y="48194"/>
                  </a:lnTo>
                  <a:lnTo>
                    <a:pt x="18452" y="48342"/>
                  </a:lnTo>
                  <a:lnTo>
                    <a:pt x="19024" y="48471"/>
                  </a:lnTo>
                  <a:lnTo>
                    <a:pt x="19596" y="48600"/>
                  </a:lnTo>
                  <a:lnTo>
                    <a:pt x="20168" y="48711"/>
                  </a:lnTo>
                  <a:lnTo>
                    <a:pt x="20758" y="48822"/>
                  </a:lnTo>
                  <a:lnTo>
                    <a:pt x="21348" y="48895"/>
                  </a:lnTo>
                  <a:lnTo>
                    <a:pt x="21920" y="48969"/>
                  </a:lnTo>
                  <a:lnTo>
                    <a:pt x="22511" y="49025"/>
                  </a:lnTo>
                  <a:lnTo>
                    <a:pt x="23101" y="49061"/>
                  </a:lnTo>
                  <a:lnTo>
                    <a:pt x="23692" y="49098"/>
                  </a:lnTo>
                  <a:lnTo>
                    <a:pt x="24282" y="49117"/>
                  </a:lnTo>
                  <a:lnTo>
                    <a:pt x="24873" y="49117"/>
                  </a:lnTo>
                  <a:lnTo>
                    <a:pt x="25463" y="49098"/>
                  </a:lnTo>
                  <a:lnTo>
                    <a:pt x="26053" y="49061"/>
                  </a:lnTo>
                  <a:lnTo>
                    <a:pt x="26625" y="49025"/>
                  </a:lnTo>
                  <a:lnTo>
                    <a:pt x="27216" y="48969"/>
                  </a:lnTo>
                  <a:lnTo>
                    <a:pt x="27806" y="48895"/>
                  </a:lnTo>
                  <a:lnTo>
                    <a:pt x="28397" y="48803"/>
                  </a:lnTo>
                  <a:lnTo>
                    <a:pt x="28969" y="48711"/>
                  </a:lnTo>
                  <a:lnTo>
                    <a:pt x="29559" y="48600"/>
                  </a:lnTo>
                  <a:lnTo>
                    <a:pt x="30131" y="48471"/>
                  </a:lnTo>
                  <a:lnTo>
                    <a:pt x="30722" y="48323"/>
                  </a:lnTo>
                  <a:lnTo>
                    <a:pt x="31294" y="48176"/>
                  </a:lnTo>
                  <a:lnTo>
                    <a:pt x="31866" y="48010"/>
                  </a:lnTo>
                  <a:lnTo>
                    <a:pt x="32438" y="47825"/>
                  </a:lnTo>
                  <a:lnTo>
                    <a:pt x="32991" y="47622"/>
                  </a:lnTo>
                  <a:lnTo>
                    <a:pt x="33563" y="47401"/>
                  </a:lnTo>
                  <a:lnTo>
                    <a:pt x="34117" y="47179"/>
                  </a:lnTo>
                  <a:lnTo>
                    <a:pt x="34670" y="46940"/>
                  </a:lnTo>
                  <a:lnTo>
                    <a:pt x="35205" y="46681"/>
                  </a:lnTo>
                  <a:lnTo>
                    <a:pt x="35759" y="46423"/>
                  </a:lnTo>
                  <a:lnTo>
                    <a:pt x="36294" y="46128"/>
                  </a:lnTo>
                  <a:lnTo>
                    <a:pt x="36829" y="45833"/>
                  </a:lnTo>
                  <a:lnTo>
                    <a:pt x="37345" y="45519"/>
                  </a:lnTo>
                  <a:lnTo>
                    <a:pt x="37881" y="45187"/>
                  </a:lnTo>
                  <a:lnTo>
                    <a:pt x="38379" y="44855"/>
                  </a:lnTo>
                  <a:lnTo>
                    <a:pt x="38895" y="44486"/>
                  </a:lnTo>
                  <a:lnTo>
                    <a:pt x="39394" y="44117"/>
                  </a:lnTo>
                  <a:lnTo>
                    <a:pt x="39892" y="43729"/>
                  </a:lnTo>
                  <a:lnTo>
                    <a:pt x="40371" y="43342"/>
                  </a:lnTo>
                  <a:lnTo>
                    <a:pt x="40851" y="42917"/>
                  </a:lnTo>
                  <a:lnTo>
                    <a:pt x="41331" y="42493"/>
                  </a:lnTo>
                  <a:lnTo>
                    <a:pt x="41774" y="42050"/>
                  </a:lnTo>
                  <a:lnTo>
                    <a:pt x="42217" y="41607"/>
                  </a:lnTo>
                  <a:lnTo>
                    <a:pt x="42641" y="41164"/>
                  </a:lnTo>
                  <a:lnTo>
                    <a:pt x="43065" y="40703"/>
                  </a:lnTo>
                  <a:lnTo>
                    <a:pt x="43471" y="40223"/>
                  </a:lnTo>
                  <a:lnTo>
                    <a:pt x="43859" y="39744"/>
                  </a:lnTo>
                  <a:lnTo>
                    <a:pt x="44228" y="39264"/>
                  </a:lnTo>
                  <a:lnTo>
                    <a:pt x="44578" y="38766"/>
                  </a:lnTo>
                  <a:lnTo>
                    <a:pt x="44929" y="38268"/>
                  </a:lnTo>
                  <a:lnTo>
                    <a:pt x="45261" y="37751"/>
                  </a:lnTo>
                  <a:lnTo>
                    <a:pt x="45575" y="37253"/>
                  </a:lnTo>
                  <a:lnTo>
                    <a:pt x="45888" y="36718"/>
                  </a:lnTo>
                  <a:lnTo>
                    <a:pt x="46183" y="36201"/>
                  </a:lnTo>
                  <a:lnTo>
                    <a:pt x="46460" y="35666"/>
                  </a:lnTo>
                  <a:lnTo>
                    <a:pt x="46719" y="35131"/>
                  </a:lnTo>
                  <a:lnTo>
                    <a:pt x="46977" y="34596"/>
                  </a:lnTo>
                  <a:lnTo>
                    <a:pt x="47217" y="34042"/>
                  </a:lnTo>
                  <a:lnTo>
                    <a:pt x="47438" y="33489"/>
                  </a:lnTo>
                  <a:lnTo>
                    <a:pt x="47641" y="32935"/>
                  </a:lnTo>
                  <a:lnTo>
                    <a:pt x="47844" y="32382"/>
                  </a:lnTo>
                  <a:lnTo>
                    <a:pt x="48010" y="31810"/>
                  </a:lnTo>
                  <a:lnTo>
                    <a:pt x="48176" y="31238"/>
                  </a:lnTo>
                  <a:lnTo>
                    <a:pt x="48342" y="30666"/>
                  </a:lnTo>
                  <a:lnTo>
                    <a:pt x="48471" y="30094"/>
                  </a:lnTo>
                  <a:lnTo>
                    <a:pt x="48601" y="29522"/>
                  </a:lnTo>
                  <a:lnTo>
                    <a:pt x="48711" y="28932"/>
                  </a:lnTo>
                  <a:lnTo>
                    <a:pt x="48822" y="28360"/>
                  </a:lnTo>
                  <a:lnTo>
                    <a:pt x="48896" y="27769"/>
                  </a:lnTo>
                  <a:lnTo>
                    <a:pt x="48970" y="27197"/>
                  </a:lnTo>
                  <a:lnTo>
                    <a:pt x="49025" y="26607"/>
                  </a:lnTo>
                  <a:lnTo>
                    <a:pt x="49062" y="26016"/>
                  </a:lnTo>
                  <a:lnTo>
                    <a:pt x="49099" y="25426"/>
                  </a:lnTo>
                  <a:lnTo>
                    <a:pt x="49099" y="24835"/>
                  </a:lnTo>
                  <a:lnTo>
                    <a:pt x="49099" y="24245"/>
                  </a:lnTo>
                  <a:lnTo>
                    <a:pt x="49099" y="23655"/>
                  </a:lnTo>
                  <a:lnTo>
                    <a:pt x="49062" y="23064"/>
                  </a:lnTo>
                  <a:lnTo>
                    <a:pt x="49025" y="22474"/>
                  </a:lnTo>
                  <a:lnTo>
                    <a:pt x="48970" y="21902"/>
                  </a:lnTo>
                  <a:lnTo>
                    <a:pt x="48896" y="21311"/>
                  </a:lnTo>
                  <a:lnTo>
                    <a:pt x="48804" y="20721"/>
                  </a:lnTo>
                  <a:lnTo>
                    <a:pt x="48711" y="20130"/>
                  </a:lnTo>
                  <a:lnTo>
                    <a:pt x="48601" y="19558"/>
                  </a:lnTo>
                  <a:lnTo>
                    <a:pt x="48471" y="18986"/>
                  </a:lnTo>
                  <a:lnTo>
                    <a:pt x="48324" y="18396"/>
                  </a:lnTo>
                  <a:lnTo>
                    <a:pt x="48176" y="17824"/>
                  </a:lnTo>
                  <a:lnTo>
                    <a:pt x="48010" y="17252"/>
                  </a:lnTo>
                  <a:lnTo>
                    <a:pt x="47826" y="16680"/>
                  </a:lnTo>
                  <a:lnTo>
                    <a:pt x="47623" y="16127"/>
                  </a:lnTo>
                  <a:lnTo>
                    <a:pt x="47401" y="15555"/>
                  </a:lnTo>
                  <a:lnTo>
                    <a:pt x="47180" y="15001"/>
                  </a:lnTo>
                  <a:lnTo>
                    <a:pt x="46940" y="14448"/>
                  </a:lnTo>
                  <a:lnTo>
                    <a:pt x="46682" y="13912"/>
                  </a:lnTo>
                  <a:lnTo>
                    <a:pt x="46405" y="13359"/>
                  </a:lnTo>
                  <a:lnTo>
                    <a:pt x="46128" y="12824"/>
                  </a:lnTo>
                  <a:lnTo>
                    <a:pt x="45833" y="12289"/>
                  </a:lnTo>
                  <a:lnTo>
                    <a:pt x="45519" y="11772"/>
                  </a:lnTo>
                  <a:lnTo>
                    <a:pt x="45187" y="11237"/>
                  </a:lnTo>
                  <a:lnTo>
                    <a:pt x="44837" y="10720"/>
                  </a:lnTo>
                  <a:lnTo>
                    <a:pt x="44486" y="10222"/>
                  </a:lnTo>
                  <a:lnTo>
                    <a:pt x="44117" y="9724"/>
                  </a:lnTo>
                  <a:lnTo>
                    <a:pt x="43729" y="9226"/>
                  </a:lnTo>
                  <a:lnTo>
                    <a:pt x="43324" y="8746"/>
                  </a:lnTo>
                  <a:lnTo>
                    <a:pt x="42918" y="8267"/>
                  </a:lnTo>
                  <a:lnTo>
                    <a:pt x="42493" y="7787"/>
                  </a:lnTo>
                  <a:lnTo>
                    <a:pt x="42050" y="7344"/>
                  </a:lnTo>
                  <a:lnTo>
                    <a:pt x="41608" y="6901"/>
                  </a:lnTo>
                  <a:lnTo>
                    <a:pt x="41146" y="6458"/>
                  </a:lnTo>
                  <a:lnTo>
                    <a:pt x="40685" y="6052"/>
                  </a:lnTo>
                  <a:lnTo>
                    <a:pt x="40224" y="5646"/>
                  </a:lnTo>
                  <a:lnTo>
                    <a:pt x="39744" y="5259"/>
                  </a:lnTo>
                  <a:lnTo>
                    <a:pt x="39264" y="4890"/>
                  </a:lnTo>
                  <a:lnTo>
                    <a:pt x="38766" y="4539"/>
                  </a:lnTo>
                  <a:lnTo>
                    <a:pt x="38268" y="4189"/>
                  </a:lnTo>
                  <a:lnTo>
                    <a:pt x="37751" y="3857"/>
                  </a:lnTo>
                  <a:lnTo>
                    <a:pt x="37253" y="3525"/>
                  </a:lnTo>
                  <a:lnTo>
                    <a:pt x="36718" y="3229"/>
                  </a:lnTo>
                  <a:lnTo>
                    <a:pt x="36202" y="2934"/>
                  </a:lnTo>
                  <a:lnTo>
                    <a:pt x="35666" y="2657"/>
                  </a:lnTo>
                  <a:lnTo>
                    <a:pt x="35131" y="2399"/>
                  </a:lnTo>
                  <a:lnTo>
                    <a:pt x="34596" y="2141"/>
                  </a:lnTo>
                  <a:lnTo>
                    <a:pt x="34043" y="1901"/>
                  </a:lnTo>
                  <a:lnTo>
                    <a:pt x="33489" y="1680"/>
                  </a:lnTo>
                  <a:lnTo>
                    <a:pt x="32936" y="1477"/>
                  </a:lnTo>
                  <a:lnTo>
                    <a:pt x="32364" y="1274"/>
                  </a:lnTo>
                  <a:lnTo>
                    <a:pt x="31810" y="1108"/>
                  </a:lnTo>
                  <a:lnTo>
                    <a:pt x="31238" y="923"/>
                  </a:lnTo>
                  <a:lnTo>
                    <a:pt x="30666" y="775"/>
                  </a:lnTo>
                  <a:lnTo>
                    <a:pt x="30094" y="646"/>
                  </a:lnTo>
                  <a:lnTo>
                    <a:pt x="29522" y="517"/>
                  </a:lnTo>
                  <a:lnTo>
                    <a:pt x="28932" y="406"/>
                  </a:lnTo>
                  <a:lnTo>
                    <a:pt x="28360" y="296"/>
                  </a:lnTo>
                  <a:lnTo>
                    <a:pt x="27769" y="222"/>
                  </a:lnTo>
                  <a:lnTo>
                    <a:pt x="27179" y="148"/>
                  </a:lnTo>
                  <a:lnTo>
                    <a:pt x="26607" y="93"/>
                  </a:lnTo>
                  <a:lnTo>
                    <a:pt x="26017" y="56"/>
                  </a:lnTo>
                  <a:lnTo>
                    <a:pt x="25426" y="19"/>
                  </a:lnTo>
                  <a:lnTo>
                    <a:pt x="248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5452125" y="4009507"/>
              <a:ext cx="440606" cy="482698"/>
            </a:xfrm>
            <a:custGeom>
              <a:rect b="b" l="l" r="r" t="t"/>
              <a:pathLst>
                <a:path extrusionOk="0" h="24965" w="22788">
                  <a:moveTo>
                    <a:pt x="2915" y="0"/>
                  </a:moveTo>
                  <a:lnTo>
                    <a:pt x="0" y="2602"/>
                  </a:lnTo>
                  <a:lnTo>
                    <a:pt x="19853" y="24965"/>
                  </a:lnTo>
                  <a:lnTo>
                    <a:pt x="22787" y="22363"/>
                  </a:lnTo>
                  <a:lnTo>
                    <a:pt x="29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5628345" y="4213201"/>
              <a:ext cx="471658" cy="508027"/>
            </a:xfrm>
            <a:custGeom>
              <a:rect b="b" l="l" r="r" t="t"/>
              <a:pathLst>
                <a:path extrusionOk="0" h="26275" w="24394">
                  <a:moveTo>
                    <a:pt x="4817" y="1"/>
                  </a:moveTo>
                  <a:lnTo>
                    <a:pt x="4688" y="38"/>
                  </a:lnTo>
                  <a:lnTo>
                    <a:pt x="4558" y="56"/>
                  </a:lnTo>
                  <a:lnTo>
                    <a:pt x="4429" y="112"/>
                  </a:lnTo>
                  <a:lnTo>
                    <a:pt x="4318" y="167"/>
                  </a:lnTo>
                  <a:lnTo>
                    <a:pt x="4208" y="241"/>
                  </a:lnTo>
                  <a:lnTo>
                    <a:pt x="4097" y="333"/>
                  </a:lnTo>
                  <a:lnTo>
                    <a:pt x="462" y="3562"/>
                  </a:lnTo>
                  <a:lnTo>
                    <a:pt x="352" y="3654"/>
                  </a:lnTo>
                  <a:lnTo>
                    <a:pt x="278" y="3765"/>
                  </a:lnTo>
                  <a:lnTo>
                    <a:pt x="204" y="3876"/>
                  </a:lnTo>
                  <a:lnTo>
                    <a:pt x="130" y="3986"/>
                  </a:lnTo>
                  <a:lnTo>
                    <a:pt x="75" y="4115"/>
                  </a:lnTo>
                  <a:lnTo>
                    <a:pt x="38" y="4245"/>
                  </a:lnTo>
                  <a:lnTo>
                    <a:pt x="19" y="4355"/>
                  </a:lnTo>
                  <a:lnTo>
                    <a:pt x="1" y="4484"/>
                  </a:lnTo>
                  <a:lnTo>
                    <a:pt x="1" y="4614"/>
                  </a:lnTo>
                  <a:lnTo>
                    <a:pt x="19" y="4743"/>
                  </a:lnTo>
                  <a:lnTo>
                    <a:pt x="38" y="4872"/>
                  </a:lnTo>
                  <a:lnTo>
                    <a:pt x="75" y="5001"/>
                  </a:lnTo>
                  <a:lnTo>
                    <a:pt x="130" y="5130"/>
                  </a:lnTo>
                  <a:lnTo>
                    <a:pt x="185" y="5241"/>
                  </a:lnTo>
                  <a:lnTo>
                    <a:pt x="259" y="5352"/>
                  </a:lnTo>
                  <a:lnTo>
                    <a:pt x="333" y="5462"/>
                  </a:lnTo>
                  <a:lnTo>
                    <a:pt x="18415" y="25814"/>
                  </a:lnTo>
                  <a:lnTo>
                    <a:pt x="18507" y="25924"/>
                  </a:lnTo>
                  <a:lnTo>
                    <a:pt x="18618" y="25998"/>
                  </a:lnTo>
                  <a:lnTo>
                    <a:pt x="18729" y="26072"/>
                  </a:lnTo>
                  <a:lnTo>
                    <a:pt x="18839" y="26146"/>
                  </a:lnTo>
                  <a:lnTo>
                    <a:pt x="18969" y="26183"/>
                  </a:lnTo>
                  <a:lnTo>
                    <a:pt x="19079" y="26238"/>
                  </a:lnTo>
                  <a:lnTo>
                    <a:pt x="19208" y="26257"/>
                  </a:lnTo>
                  <a:lnTo>
                    <a:pt x="19338" y="26275"/>
                  </a:lnTo>
                  <a:lnTo>
                    <a:pt x="19467" y="26275"/>
                  </a:lnTo>
                  <a:lnTo>
                    <a:pt x="19596" y="26257"/>
                  </a:lnTo>
                  <a:lnTo>
                    <a:pt x="19725" y="26238"/>
                  </a:lnTo>
                  <a:lnTo>
                    <a:pt x="19854" y="26201"/>
                  </a:lnTo>
                  <a:lnTo>
                    <a:pt x="19965" y="26146"/>
                  </a:lnTo>
                  <a:lnTo>
                    <a:pt x="20094" y="26090"/>
                  </a:lnTo>
                  <a:lnTo>
                    <a:pt x="20205" y="26017"/>
                  </a:lnTo>
                  <a:lnTo>
                    <a:pt x="20315" y="25924"/>
                  </a:lnTo>
                  <a:lnTo>
                    <a:pt x="23950" y="22696"/>
                  </a:lnTo>
                  <a:lnTo>
                    <a:pt x="24043" y="22603"/>
                  </a:lnTo>
                  <a:lnTo>
                    <a:pt x="24135" y="22493"/>
                  </a:lnTo>
                  <a:lnTo>
                    <a:pt x="24209" y="22382"/>
                  </a:lnTo>
                  <a:lnTo>
                    <a:pt x="24264" y="22271"/>
                  </a:lnTo>
                  <a:lnTo>
                    <a:pt x="24319" y="22160"/>
                  </a:lnTo>
                  <a:lnTo>
                    <a:pt x="24356" y="22031"/>
                  </a:lnTo>
                  <a:lnTo>
                    <a:pt x="24393" y="21902"/>
                  </a:lnTo>
                  <a:lnTo>
                    <a:pt x="24393" y="21773"/>
                  </a:lnTo>
                  <a:lnTo>
                    <a:pt x="24393" y="21644"/>
                  </a:lnTo>
                  <a:lnTo>
                    <a:pt x="24393" y="21515"/>
                  </a:lnTo>
                  <a:lnTo>
                    <a:pt x="24375" y="21386"/>
                  </a:lnTo>
                  <a:lnTo>
                    <a:pt x="24338" y="21275"/>
                  </a:lnTo>
                  <a:lnTo>
                    <a:pt x="24282" y="21146"/>
                  </a:lnTo>
                  <a:lnTo>
                    <a:pt x="24227" y="21035"/>
                  </a:lnTo>
                  <a:lnTo>
                    <a:pt x="24153" y="20906"/>
                  </a:lnTo>
                  <a:lnTo>
                    <a:pt x="24061" y="20814"/>
                  </a:lnTo>
                  <a:lnTo>
                    <a:pt x="5998" y="444"/>
                  </a:lnTo>
                  <a:lnTo>
                    <a:pt x="5887" y="351"/>
                  </a:lnTo>
                  <a:lnTo>
                    <a:pt x="5795" y="259"/>
                  </a:lnTo>
                  <a:lnTo>
                    <a:pt x="5684" y="185"/>
                  </a:lnTo>
                  <a:lnTo>
                    <a:pt x="5573" y="130"/>
                  </a:lnTo>
                  <a:lnTo>
                    <a:pt x="5444" y="75"/>
                  </a:lnTo>
                  <a:lnTo>
                    <a:pt x="5315" y="38"/>
                  </a:lnTo>
                  <a:lnTo>
                    <a:pt x="5186" y="19"/>
                  </a:lnTo>
                  <a:lnTo>
                    <a:pt x="50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6"/>
          <p:cNvSpPr txBox="1"/>
          <p:nvPr/>
        </p:nvSpPr>
        <p:spPr>
          <a:xfrm>
            <a:off x="5387725" y="1317925"/>
            <a:ext cx="174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Percentile - 10,25,75</a:t>
            </a:r>
            <a:endParaRPr b="1"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7"/>
          <p:cNvPicPr preferRelativeResize="0"/>
          <p:nvPr/>
        </p:nvPicPr>
        <p:blipFill>
          <a:blip r:embed="rId3">
            <a:alphaModFix/>
          </a:blip>
          <a:stretch>
            <a:fillRect/>
          </a:stretch>
        </p:blipFill>
        <p:spPr>
          <a:xfrm>
            <a:off x="298700" y="888275"/>
            <a:ext cx="6734351" cy="4165526"/>
          </a:xfrm>
          <a:prstGeom prst="rect">
            <a:avLst/>
          </a:prstGeom>
          <a:noFill/>
          <a:ln>
            <a:noFill/>
          </a:ln>
        </p:spPr>
      </p:pic>
      <p:grpSp>
        <p:nvGrpSpPr>
          <p:cNvPr id="240" name="Google Shape;240;p17"/>
          <p:cNvGrpSpPr/>
          <p:nvPr/>
        </p:nvGrpSpPr>
        <p:grpSpPr>
          <a:xfrm>
            <a:off x="6897206" y="1586966"/>
            <a:ext cx="2103336" cy="2768127"/>
            <a:chOff x="5341779" y="1332850"/>
            <a:chExt cx="3345000" cy="3504402"/>
          </a:xfrm>
        </p:grpSpPr>
        <p:grpSp>
          <p:nvGrpSpPr>
            <p:cNvPr id="241" name="Google Shape;241;p17"/>
            <p:cNvGrpSpPr/>
            <p:nvPr/>
          </p:nvGrpSpPr>
          <p:grpSpPr>
            <a:xfrm>
              <a:off x="5341779" y="1332850"/>
              <a:ext cx="3345000" cy="3504402"/>
              <a:chOff x="5341779" y="1332850"/>
              <a:chExt cx="3345000" cy="3504402"/>
            </a:xfrm>
          </p:grpSpPr>
          <p:sp>
            <p:nvSpPr>
              <p:cNvPr id="242" name="Google Shape;242;p17"/>
              <p:cNvSpPr/>
              <p:nvPr/>
            </p:nvSpPr>
            <p:spPr>
              <a:xfrm>
                <a:off x="5341779" y="4542052"/>
                <a:ext cx="3345000" cy="2952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583923" y="4119555"/>
                <a:ext cx="2824586" cy="589910"/>
              </a:xfrm>
              <a:custGeom>
                <a:rect b="b" l="l" r="r" t="t"/>
                <a:pathLst>
                  <a:path extrusionOk="0" h="20832" w="99747">
                    <a:moveTo>
                      <a:pt x="4945" y="0"/>
                    </a:moveTo>
                    <a:lnTo>
                      <a:pt x="4318" y="480"/>
                    </a:lnTo>
                    <a:lnTo>
                      <a:pt x="3727" y="997"/>
                    </a:lnTo>
                    <a:lnTo>
                      <a:pt x="3192" y="1532"/>
                    </a:lnTo>
                    <a:lnTo>
                      <a:pt x="2694" y="2085"/>
                    </a:lnTo>
                    <a:lnTo>
                      <a:pt x="2233" y="2657"/>
                    </a:lnTo>
                    <a:lnTo>
                      <a:pt x="1827" y="3248"/>
                    </a:lnTo>
                    <a:lnTo>
                      <a:pt x="1458" y="3856"/>
                    </a:lnTo>
                    <a:lnTo>
                      <a:pt x="1126" y="4465"/>
                    </a:lnTo>
                    <a:lnTo>
                      <a:pt x="849" y="5093"/>
                    </a:lnTo>
                    <a:lnTo>
                      <a:pt x="609" y="5738"/>
                    </a:lnTo>
                    <a:lnTo>
                      <a:pt x="406" y="6384"/>
                    </a:lnTo>
                    <a:lnTo>
                      <a:pt x="240" y="7048"/>
                    </a:lnTo>
                    <a:lnTo>
                      <a:pt x="111" y="7713"/>
                    </a:lnTo>
                    <a:lnTo>
                      <a:pt x="37" y="8395"/>
                    </a:lnTo>
                    <a:lnTo>
                      <a:pt x="0" y="9078"/>
                    </a:lnTo>
                    <a:lnTo>
                      <a:pt x="0" y="9779"/>
                    </a:lnTo>
                    <a:lnTo>
                      <a:pt x="19" y="10462"/>
                    </a:lnTo>
                    <a:lnTo>
                      <a:pt x="92" y="11163"/>
                    </a:lnTo>
                    <a:lnTo>
                      <a:pt x="203" y="11864"/>
                    </a:lnTo>
                    <a:lnTo>
                      <a:pt x="369" y="12584"/>
                    </a:lnTo>
                    <a:lnTo>
                      <a:pt x="554" y="13285"/>
                    </a:lnTo>
                    <a:lnTo>
                      <a:pt x="775" y="13986"/>
                    </a:lnTo>
                    <a:lnTo>
                      <a:pt x="1033" y="14687"/>
                    </a:lnTo>
                    <a:lnTo>
                      <a:pt x="1329" y="15407"/>
                    </a:lnTo>
                    <a:lnTo>
                      <a:pt x="1661" y="16089"/>
                    </a:lnTo>
                    <a:lnTo>
                      <a:pt x="2030" y="16790"/>
                    </a:lnTo>
                    <a:lnTo>
                      <a:pt x="2417" y="17492"/>
                    </a:lnTo>
                    <a:lnTo>
                      <a:pt x="2860" y="18174"/>
                    </a:lnTo>
                    <a:lnTo>
                      <a:pt x="3321" y="18839"/>
                    </a:lnTo>
                    <a:lnTo>
                      <a:pt x="3838" y="19521"/>
                    </a:lnTo>
                    <a:lnTo>
                      <a:pt x="4373" y="20167"/>
                    </a:lnTo>
                    <a:lnTo>
                      <a:pt x="4945" y="20831"/>
                    </a:lnTo>
                    <a:lnTo>
                      <a:pt x="99746" y="20831"/>
                    </a:lnTo>
                    <a:lnTo>
                      <a:pt x="99746" y="18027"/>
                    </a:lnTo>
                    <a:lnTo>
                      <a:pt x="96757" y="18027"/>
                    </a:lnTo>
                    <a:lnTo>
                      <a:pt x="96757" y="2491"/>
                    </a:lnTo>
                    <a:lnTo>
                      <a:pt x="99746" y="2491"/>
                    </a:lnTo>
                    <a:lnTo>
                      <a:pt x="99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5680574" y="4190096"/>
                <a:ext cx="2643297" cy="439941"/>
              </a:xfrm>
              <a:custGeom>
                <a:rect b="b" l="l" r="r" t="t"/>
                <a:pathLst>
                  <a:path extrusionOk="0" h="15536" w="93345">
                    <a:moveTo>
                      <a:pt x="3303" y="0"/>
                    </a:moveTo>
                    <a:lnTo>
                      <a:pt x="2897" y="314"/>
                    </a:lnTo>
                    <a:lnTo>
                      <a:pt x="2528" y="646"/>
                    </a:lnTo>
                    <a:lnTo>
                      <a:pt x="2178" y="1033"/>
                    </a:lnTo>
                    <a:lnTo>
                      <a:pt x="1846" y="1421"/>
                    </a:lnTo>
                    <a:lnTo>
                      <a:pt x="1551" y="1864"/>
                    </a:lnTo>
                    <a:lnTo>
                      <a:pt x="1274" y="2306"/>
                    </a:lnTo>
                    <a:lnTo>
                      <a:pt x="1034" y="2786"/>
                    </a:lnTo>
                    <a:lnTo>
                      <a:pt x="812" y="3266"/>
                    </a:lnTo>
                    <a:lnTo>
                      <a:pt x="628" y="3782"/>
                    </a:lnTo>
                    <a:lnTo>
                      <a:pt x="462" y="4299"/>
                    </a:lnTo>
                    <a:lnTo>
                      <a:pt x="314" y="4853"/>
                    </a:lnTo>
                    <a:lnTo>
                      <a:pt x="204" y="5388"/>
                    </a:lnTo>
                    <a:lnTo>
                      <a:pt x="111" y="5960"/>
                    </a:lnTo>
                    <a:lnTo>
                      <a:pt x="56" y="6513"/>
                    </a:lnTo>
                    <a:lnTo>
                      <a:pt x="19" y="7085"/>
                    </a:lnTo>
                    <a:lnTo>
                      <a:pt x="1" y="7657"/>
                    </a:lnTo>
                    <a:lnTo>
                      <a:pt x="19" y="8229"/>
                    </a:lnTo>
                    <a:lnTo>
                      <a:pt x="56" y="8801"/>
                    </a:lnTo>
                    <a:lnTo>
                      <a:pt x="130" y="9373"/>
                    </a:lnTo>
                    <a:lnTo>
                      <a:pt x="222" y="9945"/>
                    </a:lnTo>
                    <a:lnTo>
                      <a:pt x="333" y="10499"/>
                    </a:lnTo>
                    <a:lnTo>
                      <a:pt x="480" y="11052"/>
                    </a:lnTo>
                    <a:lnTo>
                      <a:pt x="646" y="11587"/>
                    </a:lnTo>
                    <a:lnTo>
                      <a:pt x="849" y="12104"/>
                    </a:lnTo>
                    <a:lnTo>
                      <a:pt x="1071" y="12620"/>
                    </a:lnTo>
                    <a:lnTo>
                      <a:pt x="1311" y="13100"/>
                    </a:lnTo>
                    <a:lnTo>
                      <a:pt x="1587" y="13561"/>
                    </a:lnTo>
                    <a:lnTo>
                      <a:pt x="1883" y="14023"/>
                    </a:lnTo>
                    <a:lnTo>
                      <a:pt x="2196" y="14447"/>
                    </a:lnTo>
                    <a:lnTo>
                      <a:pt x="2547" y="14835"/>
                    </a:lnTo>
                    <a:lnTo>
                      <a:pt x="2916" y="15204"/>
                    </a:lnTo>
                    <a:lnTo>
                      <a:pt x="3303" y="15536"/>
                    </a:lnTo>
                    <a:lnTo>
                      <a:pt x="93344" y="15536"/>
                    </a:lnTo>
                    <a:lnTo>
                      <a:pt x="9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5859264" y="3535402"/>
                <a:ext cx="2825124" cy="589910"/>
              </a:xfrm>
              <a:custGeom>
                <a:rect b="b" l="l" r="r" t="t"/>
                <a:pathLst>
                  <a:path extrusionOk="0" h="20832" w="99766">
                    <a:moveTo>
                      <a:pt x="1" y="0"/>
                    </a:moveTo>
                    <a:lnTo>
                      <a:pt x="1" y="2491"/>
                    </a:lnTo>
                    <a:lnTo>
                      <a:pt x="2990" y="2491"/>
                    </a:lnTo>
                    <a:lnTo>
                      <a:pt x="2990" y="18045"/>
                    </a:lnTo>
                    <a:lnTo>
                      <a:pt x="1" y="18045"/>
                    </a:lnTo>
                    <a:lnTo>
                      <a:pt x="1" y="20831"/>
                    </a:lnTo>
                    <a:lnTo>
                      <a:pt x="94802" y="20831"/>
                    </a:lnTo>
                    <a:lnTo>
                      <a:pt x="95374" y="20167"/>
                    </a:lnTo>
                    <a:lnTo>
                      <a:pt x="95909" y="19521"/>
                    </a:lnTo>
                    <a:lnTo>
                      <a:pt x="96426" y="18838"/>
                    </a:lnTo>
                    <a:lnTo>
                      <a:pt x="96887" y="18174"/>
                    </a:lnTo>
                    <a:lnTo>
                      <a:pt x="97330" y="17492"/>
                    </a:lnTo>
                    <a:lnTo>
                      <a:pt x="97717" y="16790"/>
                    </a:lnTo>
                    <a:lnTo>
                      <a:pt x="98086" y="16108"/>
                    </a:lnTo>
                    <a:lnTo>
                      <a:pt x="98418" y="15407"/>
                    </a:lnTo>
                    <a:lnTo>
                      <a:pt x="98714" y="14705"/>
                    </a:lnTo>
                    <a:lnTo>
                      <a:pt x="98972" y="13986"/>
                    </a:lnTo>
                    <a:lnTo>
                      <a:pt x="99193" y="13285"/>
                    </a:lnTo>
                    <a:lnTo>
                      <a:pt x="99396" y="12584"/>
                    </a:lnTo>
                    <a:lnTo>
                      <a:pt x="99544" y="11882"/>
                    </a:lnTo>
                    <a:lnTo>
                      <a:pt x="99655" y="11163"/>
                    </a:lnTo>
                    <a:lnTo>
                      <a:pt x="99728" y="10462"/>
                    </a:lnTo>
                    <a:lnTo>
                      <a:pt x="99765" y="9779"/>
                    </a:lnTo>
                    <a:lnTo>
                      <a:pt x="99747" y="9078"/>
                    </a:lnTo>
                    <a:lnTo>
                      <a:pt x="99710" y="8395"/>
                    </a:lnTo>
                    <a:lnTo>
                      <a:pt x="99636" y="7713"/>
                    </a:lnTo>
                    <a:lnTo>
                      <a:pt x="99507" y="7048"/>
                    </a:lnTo>
                    <a:lnTo>
                      <a:pt x="99341" y="6384"/>
                    </a:lnTo>
                    <a:lnTo>
                      <a:pt x="99138" y="5738"/>
                    </a:lnTo>
                    <a:lnTo>
                      <a:pt x="98898" y="5093"/>
                    </a:lnTo>
                    <a:lnTo>
                      <a:pt x="98621" y="4465"/>
                    </a:lnTo>
                    <a:lnTo>
                      <a:pt x="98289" y="3856"/>
                    </a:lnTo>
                    <a:lnTo>
                      <a:pt x="97920" y="3247"/>
                    </a:lnTo>
                    <a:lnTo>
                      <a:pt x="97514" y="2657"/>
                    </a:lnTo>
                    <a:lnTo>
                      <a:pt x="97053" y="2085"/>
                    </a:lnTo>
                    <a:lnTo>
                      <a:pt x="96555" y="1550"/>
                    </a:lnTo>
                    <a:lnTo>
                      <a:pt x="96020" y="1015"/>
                    </a:lnTo>
                    <a:lnTo>
                      <a:pt x="95429" y="498"/>
                    </a:lnTo>
                    <a:lnTo>
                      <a:pt x="94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5537934" y="3535402"/>
                <a:ext cx="2825095" cy="589910"/>
              </a:xfrm>
              <a:custGeom>
                <a:rect b="b" l="l" r="r" t="t"/>
                <a:pathLst>
                  <a:path extrusionOk="0" h="20832" w="99765">
                    <a:moveTo>
                      <a:pt x="1" y="0"/>
                    </a:moveTo>
                    <a:lnTo>
                      <a:pt x="1" y="2491"/>
                    </a:lnTo>
                    <a:lnTo>
                      <a:pt x="3008" y="2491"/>
                    </a:lnTo>
                    <a:lnTo>
                      <a:pt x="3008" y="18045"/>
                    </a:lnTo>
                    <a:lnTo>
                      <a:pt x="1" y="18045"/>
                    </a:lnTo>
                    <a:lnTo>
                      <a:pt x="1" y="20831"/>
                    </a:lnTo>
                    <a:lnTo>
                      <a:pt x="94820" y="20831"/>
                    </a:lnTo>
                    <a:lnTo>
                      <a:pt x="95392" y="20167"/>
                    </a:lnTo>
                    <a:lnTo>
                      <a:pt x="95927" y="19521"/>
                    </a:lnTo>
                    <a:lnTo>
                      <a:pt x="96425" y="18838"/>
                    </a:lnTo>
                    <a:lnTo>
                      <a:pt x="96905" y="18174"/>
                    </a:lnTo>
                    <a:lnTo>
                      <a:pt x="97329" y="17492"/>
                    </a:lnTo>
                    <a:lnTo>
                      <a:pt x="97735" y="16790"/>
                    </a:lnTo>
                    <a:lnTo>
                      <a:pt x="98104" y="16108"/>
                    </a:lnTo>
                    <a:lnTo>
                      <a:pt x="98436" y="15407"/>
                    </a:lnTo>
                    <a:lnTo>
                      <a:pt x="98732" y="14705"/>
                    </a:lnTo>
                    <a:lnTo>
                      <a:pt x="98990" y="13986"/>
                    </a:lnTo>
                    <a:lnTo>
                      <a:pt x="99211" y="13285"/>
                    </a:lnTo>
                    <a:lnTo>
                      <a:pt x="99396" y="12584"/>
                    </a:lnTo>
                    <a:lnTo>
                      <a:pt x="99543" y="11882"/>
                    </a:lnTo>
                    <a:lnTo>
                      <a:pt x="99654" y="11163"/>
                    </a:lnTo>
                    <a:lnTo>
                      <a:pt x="99728" y="10462"/>
                    </a:lnTo>
                    <a:lnTo>
                      <a:pt x="99765" y="9779"/>
                    </a:lnTo>
                    <a:lnTo>
                      <a:pt x="99765" y="9078"/>
                    </a:lnTo>
                    <a:lnTo>
                      <a:pt x="99728" y="8395"/>
                    </a:lnTo>
                    <a:lnTo>
                      <a:pt x="99636" y="7713"/>
                    </a:lnTo>
                    <a:lnTo>
                      <a:pt x="99525" y="7048"/>
                    </a:lnTo>
                    <a:lnTo>
                      <a:pt x="99359" y="6384"/>
                    </a:lnTo>
                    <a:lnTo>
                      <a:pt x="99156" y="5738"/>
                    </a:lnTo>
                    <a:lnTo>
                      <a:pt x="98916" y="5093"/>
                    </a:lnTo>
                    <a:lnTo>
                      <a:pt x="98621" y="4465"/>
                    </a:lnTo>
                    <a:lnTo>
                      <a:pt x="98289" y="3856"/>
                    </a:lnTo>
                    <a:lnTo>
                      <a:pt x="97938" y="3247"/>
                    </a:lnTo>
                    <a:lnTo>
                      <a:pt x="97514" y="2657"/>
                    </a:lnTo>
                    <a:lnTo>
                      <a:pt x="97071" y="2085"/>
                    </a:lnTo>
                    <a:lnTo>
                      <a:pt x="96573" y="1550"/>
                    </a:lnTo>
                    <a:lnTo>
                      <a:pt x="96019" y="1015"/>
                    </a:lnTo>
                    <a:lnTo>
                      <a:pt x="95447" y="498"/>
                    </a:lnTo>
                    <a:lnTo>
                      <a:pt x="94820" y="0"/>
                    </a:lnTo>
                    <a:close/>
                  </a:path>
                </a:pathLst>
              </a:custGeom>
              <a:solidFill>
                <a:srgbClr val="EA9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623116" y="3605915"/>
                <a:ext cx="2642731" cy="440507"/>
              </a:xfrm>
              <a:custGeom>
                <a:rect b="b" l="l" r="r" t="t"/>
                <a:pathLst>
                  <a:path extrusionOk="0" h="15556" w="93325">
                    <a:moveTo>
                      <a:pt x="0" y="1"/>
                    </a:moveTo>
                    <a:lnTo>
                      <a:pt x="0" y="15555"/>
                    </a:lnTo>
                    <a:lnTo>
                      <a:pt x="90041" y="15555"/>
                    </a:lnTo>
                    <a:lnTo>
                      <a:pt x="90428" y="15204"/>
                    </a:lnTo>
                    <a:lnTo>
                      <a:pt x="90797" y="14835"/>
                    </a:lnTo>
                    <a:lnTo>
                      <a:pt x="91148" y="14448"/>
                    </a:lnTo>
                    <a:lnTo>
                      <a:pt x="91461" y="14024"/>
                    </a:lnTo>
                    <a:lnTo>
                      <a:pt x="91757" y="13581"/>
                    </a:lnTo>
                    <a:lnTo>
                      <a:pt x="92033" y="13101"/>
                    </a:lnTo>
                    <a:lnTo>
                      <a:pt x="92273" y="12621"/>
                    </a:lnTo>
                    <a:lnTo>
                      <a:pt x="92495" y="12105"/>
                    </a:lnTo>
                    <a:lnTo>
                      <a:pt x="92679" y="11588"/>
                    </a:lnTo>
                    <a:lnTo>
                      <a:pt x="92845" y="11053"/>
                    </a:lnTo>
                    <a:lnTo>
                      <a:pt x="92993" y="10499"/>
                    </a:lnTo>
                    <a:lnTo>
                      <a:pt x="93122" y="9946"/>
                    </a:lnTo>
                    <a:lnTo>
                      <a:pt x="93214" y="9374"/>
                    </a:lnTo>
                    <a:lnTo>
                      <a:pt x="93270" y="8802"/>
                    </a:lnTo>
                    <a:lnTo>
                      <a:pt x="93325" y="8230"/>
                    </a:lnTo>
                    <a:lnTo>
                      <a:pt x="93325" y="7658"/>
                    </a:lnTo>
                    <a:lnTo>
                      <a:pt x="93325" y="7086"/>
                    </a:lnTo>
                    <a:lnTo>
                      <a:pt x="93288" y="6514"/>
                    </a:lnTo>
                    <a:lnTo>
                      <a:pt x="93233" y="5961"/>
                    </a:lnTo>
                    <a:lnTo>
                      <a:pt x="93140" y="5389"/>
                    </a:lnTo>
                    <a:lnTo>
                      <a:pt x="93030" y="4854"/>
                    </a:lnTo>
                    <a:lnTo>
                      <a:pt x="92882" y="4300"/>
                    </a:lnTo>
                    <a:lnTo>
                      <a:pt x="92716" y="3783"/>
                    </a:lnTo>
                    <a:lnTo>
                      <a:pt x="92532" y="3267"/>
                    </a:lnTo>
                    <a:lnTo>
                      <a:pt x="92310" y="2787"/>
                    </a:lnTo>
                    <a:lnTo>
                      <a:pt x="92052" y="2307"/>
                    </a:lnTo>
                    <a:lnTo>
                      <a:pt x="91794" y="1864"/>
                    </a:lnTo>
                    <a:lnTo>
                      <a:pt x="91498" y="1440"/>
                    </a:lnTo>
                    <a:lnTo>
                      <a:pt x="91166" y="1034"/>
                    </a:lnTo>
                    <a:lnTo>
                      <a:pt x="90816" y="647"/>
                    </a:lnTo>
                    <a:lnTo>
                      <a:pt x="90428" y="315"/>
                    </a:lnTo>
                    <a:lnTo>
                      <a:pt x="900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5587038" y="2938166"/>
                <a:ext cx="2942670" cy="597244"/>
              </a:xfrm>
              <a:custGeom>
                <a:rect b="b" l="l" r="r" t="t"/>
                <a:pathLst>
                  <a:path extrusionOk="0" h="21091" w="103917">
                    <a:moveTo>
                      <a:pt x="1219" y="1"/>
                    </a:moveTo>
                    <a:lnTo>
                      <a:pt x="1071" y="19"/>
                    </a:lnTo>
                    <a:lnTo>
                      <a:pt x="942" y="56"/>
                    </a:lnTo>
                    <a:lnTo>
                      <a:pt x="831" y="93"/>
                    </a:lnTo>
                    <a:lnTo>
                      <a:pt x="702" y="148"/>
                    </a:lnTo>
                    <a:lnTo>
                      <a:pt x="591" y="222"/>
                    </a:lnTo>
                    <a:lnTo>
                      <a:pt x="499" y="296"/>
                    </a:lnTo>
                    <a:lnTo>
                      <a:pt x="407" y="388"/>
                    </a:lnTo>
                    <a:lnTo>
                      <a:pt x="315" y="480"/>
                    </a:lnTo>
                    <a:lnTo>
                      <a:pt x="241" y="591"/>
                    </a:lnTo>
                    <a:lnTo>
                      <a:pt x="167" y="702"/>
                    </a:lnTo>
                    <a:lnTo>
                      <a:pt x="112" y="813"/>
                    </a:lnTo>
                    <a:lnTo>
                      <a:pt x="75" y="942"/>
                    </a:lnTo>
                    <a:lnTo>
                      <a:pt x="38" y="1071"/>
                    </a:lnTo>
                    <a:lnTo>
                      <a:pt x="19" y="1200"/>
                    </a:lnTo>
                    <a:lnTo>
                      <a:pt x="1" y="1329"/>
                    </a:lnTo>
                    <a:lnTo>
                      <a:pt x="1" y="19743"/>
                    </a:lnTo>
                    <a:lnTo>
                      <a:pt x="19" y="19872"/>
                    </a:lnTo>
                    <a:lnTo>
                      <a:pt x="38" y="20020"/>
                    </a:lnTo>
                    <a:lnTo>
                      <a:pt x="75" y="20149"/>
                    </a:lnTo>
                    <a:lnTo>
                      <a:pt x="112" y="20260"/>
                    </a:lnTo>
                    <a:lnTo>
                      <a:pt x="167" y="20389"/>
                    </a:lnTo>
                    <a:lnTo>
                      <a:pt x="241" y="20500"/>
                    </a:lnTo>
                    <a:lnTo>
                      <a:pt x="315" y="20592"/>
                    </a:lnTo>
                    <a:lnTo>
                      <a:pt x="407" y="20684"/>
                    </a:lnTo>
                    <a:lnTo>
                      <a:pt x="499" y="20776"/>
                    </a:lnTo>
                    <a:lnTo>
                      <a:pt x="591" y="20850"/>
                    </a:lnTo>
                    <a:lnTo>
                      <a:pt x="702" y="20924"/>
                    </a:lnTo>
                    <a:lnTo>
                      <a:pt x="831" y="20979"/>
                    </a:lnTo>
                    <a:lnTo>
                      <a:pt x="942" y="21016"/>
                    </a:lnTo>
                    <a:lnTo>
                      <a:pt x="1071" y="21053"/>
                    </a:lnTo>
                    <a:lnTo>
                      <a:pt x="1219" y="21072"/>
                    </a:lnTo>
                    <a:lnTo>
                      <a:pt x="1348" y="21090"/>
                    </a:lnTo>
                    <a:lnTo>
                      <a:pt x="102570" y="21090"/>
                    </a:lnTo>
                    <a:lnTo>
                      <a:pt x="102717" y="21072"/>
                    </a:lnTo>
                    <a:lnTo>
                      <a:pt x="102847" y="21053"/>
                    </a:lnTo>
                    <a:lnTo>
                      <a:pt x="102976" y="21016"/>
                    </a:lnTo>
                    <a:lnTo>
                      <a:pt x="103086" y="20979"/>
                    </a:lnTo>
                    <a:lnTo>
                      <a:pt x="103216" y="20924"/>
                    </a:lnTo>
                    <a:lnTo>
                      <a:pt x="103326" y="20850"/>
                    </a:lnTo>
                    <a:lnTo>
                      <a:pt x="103419" y="20776"/>
                    </a:lnTo>
                    <a:lnTo>
                      <a:pt x="103529" y="20684"/>
                    </a:lnTo>
                    <a:lnTo>
                      <a:pt x="103603" y="20592"/>
                    </a:lnTo>
                    <a:lnTo>
                      <a:pt x="103677" y="20500"/>
                    </a:lnTo>
                    <a:lnTo>
                      <a:pt x="103751" y="20389"/>
                    </a:lnTo>
                    <a:lnTo>
                      <a:pt x="103806" y="20260"/>
                    </a:lnTo>
                    <a:lnTo>
                      <a:pt x="103861" y="20149"/>
                    </a:lnTo>
                    <a:lnTo>
                      <a:pt x="103880" y="20020"/>
                    </a:lnTo>
                    <a:lnTo>
                      <a:pt x="103898" y="19872"/>
                    </a:lnTo>
                    <a:lnTo>
                      <a:pt x="103917" y="19743"/>
                    </a:lnTo>
                    <a:lnTo>
                      <a:pt x="103917" y="1329"/>
                    </a:lnTo>
                    <a:lnTo>
                      <a:pt x="103898" y="1200"/>
                    </a:lnTo>
                    <a:lnTo>
                      <a:pt x="103880" y="1071"/>
                    </a:lnTo>
                    <a:lnTo>
                      <a:pt x="103861" y="942"/>
                    </a:lnTo>
                    <a:lnTo>
                      <a:pt x="103806" y="813"/>
                    </a:lnTo>
                    <a:lnTo>
                      <a:pt x="103751" y="702"/>
                    </a:lnTo>
                    <a:lnTo>
                      <a:pt x="103677" y="591"/>
                    </a:lnTo>
                    <a:lnTo>
                      <a:pt x="103603" y="480"/>
                    </a:lnTo>
                    <a:lnTo>
                      <a:pt x="103529" y="388"/>
                    </a:lnTo>
                    <a:lnTo>
                      <a:pt x="103419" y="296"/>
                    </a:lnTo>
                    <a:lnTo>
                      <a:pt x="103326" y="222"/>
                    </a:lnTo>
                    <a:lnTo>
                      <a:pt x="103216" y="148"/>
                    </a:lnTo>
                    <a:lnTo>
                      <a:pt x="103086" y="93"/>
                    </a:lnTo>
                    <a:lnTo>
                      <a:pt x="102976" y="56"/>
                    </a:lnTo>
                    <a:lnTo>
                      <a:pt x="102847" y="19"/>
                    </a:lnTo>
                    <a:lnTo>
                      <a:pt x="102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7794096" y="2938166"/>
                <a:ext cx="352185" cy="593563"/>
              </a:xfrm>
              <a:custGeom>
                <a:rect b="b" l="l" r="r" t="t"/>
                <a:pathLst>
                  <a:path extrusionOk="0" h="20961" w="12437">
                    <a:moveTo>
                      <a:pt x="1" y="1"/>
                    </a:moveTo>
                    <a:lnTo>
                      <a:pt x="1" y="20961"/>
                    </a:lnTo>
                    <a:lnTo>
                      <a:pt x="12437" y="20961"/>
                    </a:lnTo>
                    <a:lnTo>
                      <a:pt x="12437" y="1"/>
                    </a:lnTo>
                    <a:close/>
                  </a:path>
                </a:pathLst>
              </a:custGeom>
              <a:solidFill>
                <a:srgbClr val="EACC07"/>
              </a:solidFill>
              <a:ln cap="flat" cmpd="sng" w="9525">
                <a:solidFill>
                  <a:srgbClr val="EACC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7446628" y="3019157"/>
                <a:ext cx="227843" cy="431587"/>
              </a:xfrm>
              <a:custGeom>
                <a:rect b="b" l="l" r="r" t="t"/>
                <a:pathLst>
                  <a:path extrusionOk="0" h="15241" w="8046">
                    <a:moveTo>
                      <a:pt x="1" y="1"/>
                    </a:moveTo>
                    <a:lnTo>
                      <a:pt x="1" y="15241"/>
                    </a:lnTo>
                    <a:lnTo>
                      <a:pt x="8046" y="15241"/>
                    </a:lnTo>
                    <a:lnTo>
                      <a:pt x="8046" y="1"/>
                    </a:lnTo>
                    <a:close/>
                  </a:path>
                </a:pathLst>
              </a:custGeom>
              <a:solidFill>
                <a:srgbClr val="EACC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6300875" y="3557170"/>
                <a:ext cx="283973" cy="188088"/>
              </a:xfrm>
              <a:custGeom>
                <a:rect b="b" l="l" r="r" t="t"/>
                <a:pathLst>
                  <a:path extrusionOk="0" h="5720" w="8636">
                    <a:moveTo>
                      <a:pt x="6642" y="0"/>
                    </a:moveTo>
                    <a:lnTo>
                      <a:pt x="6642" y="18"/>
                    </a:lnTo>
                    <a:lnTo>
                      <a:pt x="6624" y="74"/>
                    </a:lnTo>
                    <a:lnTo>
                      <a:pt x="6569" y="295"/>
                    </a:lnTo>
                    <a:lnTo>
                      <a:pt x="6329" y="959"/>
                    </a:lnTo>
                    <a:lnTo>
                      <a:pt x="6052" y="1661"/>
                    </a:lnTo>
                    <a:lnTo>
                      <a:pt x="5941" y="1900"/>
                    </a:lnTo>
                    <a:lnTo>
                      <a:pt x="5886" y="2030"/>
                    </a:lnTo>
                    <a:lnTo>
                      <a:pt x="5775" y="2159"/>
                    </a:lnTo>
                    <a:lnTo>
                      <a:pt x="5646" y="2288"/>
                    </a:lnTo>
                    <a:lnTo>
                      <a:pt x="5535" y="2380"/>
                    </a:lnTo>
                    <a:lnTo>
                      <a:pt x="5406" y="2472"/>
                    </a:lnTo>
                    <a:lnTo>
                      <a:pt x="5277" y="2565"/>
                    </a:lnTo>
                    <a:lnTo>
                      <a:pt x="5129" y="2638"/>
                    </a:lnTo>
                    <a:lnTo>
                      <a:pt x="4834" y="2749"/>
                    </a:lnTo>
                    <a:lnTo>
                      <a:pt x="4539" y="2841"/>
                    </a:lnTo>
                    <a:lnTo>
                      <a:pt x="4207" y="2897"/>
                    </a:lnTo>
                    <a:lnTo>
                      <a:pt x="3893" y="2934"/>
                    </a:lnTo>
                    <a:lnTo>
                      <a:pt x="3543" y="2934"/>
                    </a:lnTo>
                    <a:lnTo>
                      <a:pt x="3211" y="2915"/>
                    </a:lnTo>
                    <a:lnTo>
                      <a:pt x="2860" y="2860"/>
                    </a:lnTo>
                    <a:lnTo>
                      <a:pt x="2528" y="2823"/>
                    </a:lnTo>
                    <a:lnTo>
                      <a:pt x="2177" y="2749"/>
                    </a:lnTo>
                    <a:lnTo>
                      <a:pt x="1550" y="2602"/>
                    </a:lnTo>
                    <a:lnTo>
                      <a:pt x="960" y="2436"/>
                    </a:lnTo>
                    <a:lnTo>
                      <a:pt x="701" y="2380"/>
                    </a:lnTo>
                    <a:lnTo>
                      <a:pt x="572" y="2362"/>
                    </a:lnTo>
                    <a:lnTo>
                      <a:pt x="443" y="2362"/>
                    </a:lnTo>
                    <a:lnTo>
                      <a:pt x="295" y="2399"/>
                    </a:lnTo>
                    <a:lnTo>
                      <a:pt x="185" y="2454"/>
                    </a:lnTo>
                    <a:lnTo>
                      <a:pt x="92" y="2528"/>
                    </a:lnTo>
                    <a:lnTo>
                      <a:pt x="55" y="2583"/>
                    </a:lnTo>
                    <a:lnTo>
                      <a:pt x="19" y="2638"/>
                    </a:lnTo>
                    <a:lnTo>
                      <a:pt x="0" y="2712"/>
                    </a:lnTo>
                    <a:lnTo>
                      <a:pt x="0" y="2786"/>
                    </a:lnTo>
                    <a:lnTo>
                      <a:pt x="37" y="2934"/>
                    </a:lnTo>
                    <a:lnTo>
                      <a:pt x="111" y="3118"/>
                    </a:lnTo>
                    <a:lnTo>
                      <a:pt x="221" y="3266"/>
                    </a:lnTo>
                    <a:lnTo>
                      <a:pt x="351" y="3395"/>
                    </a:lnTo>
                    <a:lnTo>
                      <a:pt x="517" y="3506"/>
                    </a:lnTo>
                    <a:lnTo>
                      <a:pt x="683" y="3616"/>
                    </a:lnTo>
                    <a:lnTo>
                      <a:pt x="867" y="3690"/>
                    </a:lnTo>
                    <a:lnTo>
                      <a:pt x="1255" y="3838"/>
                    </a:lnTo>
                    <a:lnTo>
                      <a:pt x="6772" y="5664"/>
                    </a:lnTo>
                    <a:lnTo>
                      <a:pt x="6901" y="5701"/>
                    </a:lnTo>
                    <a:lnTo>
                      <a:pt x="7030" y="5720"/>
                    </a:lnTo>
                    <a:lnTo>
                      <a:pt x="7104" y="5701"/>
                    </a:lnTo>
                    <a:lnTo>
                      <a:pt x="7177" y="5683"/>
                    </a:lnTo>
                    <a:lnTo>
                      <a:pt x="7288" y="5609"/>
                    </a:lnTo>
                    <a:lnTo>
                      <a:pt x="7399" y="5517"/>
                    </a:lnTo>
                    <a:lnTo>
                      <a:pt x="7491" y="5443"/>
                    </a:lnTo>
                    <a:lnTo>
                      <a:pt x="7657" y="5240"/>
                    </a:lnTo>
                    <a:lnTo>
                      <a:pt x="7786" y="5037"/>
                    </a:lnTo>
                    <a:lnTo>
                      <a:pt x="7897" y="4797"/>
                    </a:lnTo>
                    <a:lnTo>
                      <a:pt x="7989" y="4539"/>
                    </a:lnTo>
                    <a:lnTo>
                      <a:pt x="8063" y="4281"/>
                    </a:lnTo>
                    <a:lnTo>
                      <a:pt x="8118" y="4022"/>
                    </a:lnTo>
                    <a:lnTo>
                      <a:pt x="8137" y="3764"/>
                    </a:lnTo>
                    <a:lnTo>
                      <a:pt x="8192" y="3247"/>
                    </a:lnTo>
                    <a:lnTo>
                      <a:pt x="8229" y="2712"/>
                    </a:lnTo>
                    <a:lnTo>
                      <a:pt x="8266" y="2454"/>
                    </a:lnTo>
                    <a:lnTo>
                      <a:pt x="8321" y="2214"/>
                    </a:lnTo>
                    <a:lnTo>
                      <a:pt x="8395" y="1956"/>
                    </a:lnTo>
                    <a:lnTo>
                      <a:pt x="8469" y="1716"/>
                    </a:lnTo>
                    <a:lnTo>
                      <a:pt x="8561" y="1550"/>
                    </a:lnTo>
                    <a:lnTo>
                      <a:pt x="8617" y="1365"/>
                    </a:lnTo>
                    <a:lnTo>
                      <a:pt x="8635" y="1273"/>
                    </a:lnTo>
                    <a:lnTo>
                      <a:pt x="8635" y="1181"/>
                    </a:lnTo>
                    <a:lnTo>
                      <a:pt x="8617" y="1107"/>
                    </a:lnTo>
                    <a:lnTo>
                      <a:pt x="8598" y="1015"/>
                    </a:lnTo>
                    <a:lnTo>
                      <a:pt x="8543" y="941"/>
                    </a:lnTo>
                    <a:lnTo>
                      <a:pt x="8487" y="886"/>
                    </a:lnTo>
                    <a:lnTo>
                      <a:pt x="8340" y="793"/>
                    </a:lnTo>
                    <a:lnTo>
                      <a:pt x="7934" y="554"/>
                    </a:lnTo>
                    <a:lnTo>
                      <a:pt x="7510" y="351"/>
                    </a:lnTo>
                    <a:lnTo>
                      <a:pt x="7085" y="148"/>
                    </a:lnTo>
                    <a:lnTo>
                      <a:pt x="66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7130271" y="1764850"/>
                <a:ext cx="172337" cy="170496"/>
              </a:xfrm>
              <a:custGeom>
                <a:rect b="b" l="l" r="r" t="t"/>
                <a:pathLst>
                  <a:path extrusionOk="0" h="5185" w="5241">
                    <a:moveTo>
                      <a:pt x="3801" y="0"/>
                    </a:moveTo>
                    <a:lnTo>
                      <a:pt x="2768" y="203"/>
                    </a:lnTo>
                    <a:lnTo>
                      <a:pt x="1735" y="406"/>
                    </a:lnTo>
                    <a:lnTo>
                      <a:pt x="1311" y="480"/>
                    </a:lnTo>
                    <a:lnTo>
                      <a:pt x="868" y="554"/>
                    </a:lnTo>
                    <a:lnTo>
                      <a:pt x="443" y="627"/>
                    </a:lnTo>
                    <a:lnTo>
                      <a:pt x="1" y="720"/>
                    </a:lnTo>
                    <a:lnTo>
                      <a:pt x="148" y="1236"/>
                    </a:lnTo>
                    <a:lnTo>
                      <a:pt x="277" y="1771"/>
                    </a:lnTo>
                    <a:lnTo>
                      <a:pt x="499" y="2841"/>
                    </a:lnTo>
                    <a:lnTo>
                      <a:pt x="720" y="3875"/>
                    </a:lnTo>
                    <a:lnTo>
                      <a:pt x="960" y="4890"/>
                    </a:lnTo>
                    <a:lnTo>
                      <a:pt x="978" y="4963"/>
                    </a:lnTo>
                    <a:lnTo>
                      <a:pt x="1015" y="5019"/>
                    </a:lnTo>
                    <a:lnTo>
                      <a:pt x="1052" y="5056"/>
                    </a:lnTo>
                    <a:lnTo>
                      <a:pt x="1089" y="5074"/>
                    </a:lnTo>
                    <a:lnTo>
                      <a:pt x="1181" y="5092"/>
                    </a:lnTo>
                    <a:lnTo>
                      <a:pt x="1698" y="5166"/>
                    </a:lnTo>
                    <a:lnTo>
                      <a:pt x="2196" y="5185"/>
                    </a:lnTo>
                    <a:lnTo>
                      <a:pt x="2713" y="5166"/>
                    </a:lnTo>
                    <a:lnTo>
                      <a:pt x="3211" y="5129"/>
                    </a:lnTo>
                    <a:lnTo>
                      <a:pt x="3728" y="5074"/>
                    </a:lnTo>
                    <a:lnTo>
                      <a:pt x="4226" y="5000"/>
                    </a:lnTo>
                    <a:lnTo>
                      <a:pt x="4742" y="4908"/>
                    </a:lnTo>
                    <a:lnTo>
                      <a:pt x="5241" y="4797"/>
                    </a:lnTo>
                    <a:lnTo>
                      <a:pt x="4964" y="3635"/>
                    </a:lnTo>
                    <a:lnTo>
                      <a:pt x="4669" y="2454"/>
                    </a:lnTo>
                    <a:lnTo>
                      <a:pt x="4355" y="1310"/>
                    </a:lnTo>
                    <a:lnTo>
                      <a:pt x="4041" y="148"/>
                    </a:lnTo>
                    <a:lnTo>
                      <a:pt x="4004" y="74"/>
                    </a:lnTo>
                    <a:lnTo>
                      <a:pt x="3967" y="18"/>
                    </a:lnTo>
                    <a:lnTo>
                      <a:pt x="3931" y="0"/>
                    </a:lnTo>
                    <a:close/>
                  </a:path>
                </a:pathLst>
              </a:custGeom>
              <a:solidFill>
                <a:srgbClr val="D99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6451943" y="2675544"/>
                <a:ext cx="975032" cy="953790"/>
              </a:xfrm>
              <a:custGeom>
                <a:rect b="b" l="l" r="r" t="t"/>
                <a:pathLst>
                  <a:path extrusionOk="0" h="29006" w="29652">
                    <a:moveTo>
                      <a:pt x="24872" y="1"/>
                    </a:moveTo>
                    <a:lnTo>
                      <a:pt x="24356" y="19"/>
                    </a:lnTo>
                    <a:lnTo>
                      <a:pt x="23415" y="75"/>
                    </a:lnTo>
                    <a:lnTo>
                      <a:pt x="22695" y="130"/>
                    </a:lnTo>
                    <a:lnTo>
                      <a:pt x="21717" y="222"/>
                    </a:lnTo>
                    <a:lnTo>
                      <a:pt x="20776" y="351"/>
                    </a:lnTo>
                    <a:lnTo>
                      <a:pt x="19817" y="517"/>
                    </a:lnTo>
                    <a:lnTo>
                      <a:pt x="18876" y="702"/>
                    </a:lnTo>
                    <a:lnTo>
                      <a:pt x="17916" y="905"/>
                    </a:lnTo>
                    <a:lnTo>
                      <a:pt x="16975" y="1108"/>
                    </a:lnTo>
                    <a:lnTo>
                      <a:pt x="15112" y="1569"/>
                    </a:lnTo>
                    <a:lnTo>
                      <a:pt x="7510" y="3470"/>
                    </a:lnTo>
                    <a:lnTo>
                      <a:pt x="7270" y="3525"/>
                    </a:lnTo>
                    <a:lnTo>
                      <a:pt x="7049" y="3599"/>
                    </a:lnTo>
                    <a:lnTo>
                      <a:pt x="6827" y="3709"/>
                    </a:lnTo>
                    <a:lnTo>
                      <a:pt x="6606" y="3820"/>
                    </a:lnTo>
                    <a:lnTo>
                      <a:pt x="6495" y="3931"/>
                    </a:lnTo>
                    <a:lnTo>
                      <a:pt x="6384" y="4023"/>
                    </a:lnTo>
                    <a:lnTo>
                      <a:pt x="6292" y="4152"/>
                    </a:lnTo>
                    <a:lnTo>
                      <a:pt x="6218" y="4263"/>
                    </a:lnTo>
                    <a:lnTo>
                      <a:pt x="6071" y="4540"/>
                    </a:lnTo>
                    <a:lnTo>
                      <a:pt x="5923" y="4817"/>
                    </a:lnTo>
                    <a:lnTo>
                      <a:pt x="5609" y="5555"/>
                    </a:lnTo>
                    <a:lnTo>
                      <a:pt x="5296" y="6293"/>
                    </a:lnTo>
                    <a:lnTo>
                      <a:pt x="5001" y="7031"/>
                    </a:lnTo>
                    <a:lnTo>
                      <a:pt x="4724" y="7769"/>
                    </a:lnTo>
                    <a:lnTo>
                      <a:pt x="4465" y="8507"/>
                    </a:lnTo>
                    <a:lnTo>
                      <a:pt x="4207" y="9263"/>
                    </a:lnTo>
                    <a:lnTo>
                      <a:pt x="3967" y="10020"/>
                    </a:lnTo>
                    <a:lnTo>
                      <a:pt x="3746" y="10776"/>
                    </a:lnTo>
                    <a:lnTo>
                      <a:pt x="3451" y="11809"/>
                    </a:lnTo>
                    <a:lnTo>
                      <a:pt x="3155" y="12861"/>
                    </a:lnTo>
                    <a:lnTo>
                      <a:pt x="2897" y="13913"/>
                    </a:lnTo>
                    <a:lnTo>
                      <a:pt x="2620" y="14965"/>
                    </a:lnTo>
                    <a:lnTo>
                      <a:pt x="2122" y="17086"/>
                    </a:lnTo>
                    <a:lnTo>
                      <a:pt x="1624" y="19227"/>
                    </a:lnTo>
                    <a:lnTo>
                      <a:pt x="1292" y="20887"/>
                    </a:lnTo>
                    <a:lnTo>
                      <a:pt x="757" y="23747"/>
                    </a:lnTo>
                    <a:lnTo>
                      <a:pt x="0" y="27659"/>
                    </a:lnTo>
                    <a:lnTo>
                      <a:pt x="4982" y="29006"/>
                    </a:lnTo>
                    <a:lnTo>
                      <a:pt x="5683" y="26626"/>
                    </a:lnTo>
                    <a:lnTo>
                      <a:pt x="6384" y="24245"/>
                    </a:lnTo>
                    <a:lnTo>
                      <a:pt x="7787" y="19485"/>
                    </a:lnTo>
                    <a:lnTo>
                      <a:pt x="8506" y="17105"/>
                    </a:lnTo>
                    <a:lnTo>
                      <a:pt x="9244" y="14743"/>
                    </a:lnTo>
                    <a:lnTo>
                      <a:pt x="10001" y="12400"/>
                    </a:lnTo>
                    <a:lnTo>
                      <a:pt x="10407" y="11219"/>
                    </a:lnTo>
                    <a:lnTo>
                      <a:pt x="10831" y="10057"/>
                    </a:lnTo>
                    <a:lnTo>
                      <a:pt x="11606" y="10020"/>
                    </a:lnTo>
                    <a:lnTo>
                      <a:pt x="12399" y="9964"/>
                    </a:lnTo>
                    <a:lnTo>
                      <a:pt x="13193" y="9891"/>
                    </a:lnTo>
                    <a:lnTo>
                      <a:pt x="13968" y="9817"/>
                    </a:lnTo>
                    <a:lnTo>
                      <a:pt x="14761" y="9706"/>
                    </a:lnTo>
                    <a:lnTo>
                      <a:pt x="15536" y="9595"/>
                    </a:lnTo>
                    <a:lnTo>
                      <a:pt x="16311" y="9466"/>
                    </a:lnTo>
                    <a:lnTo>
                      <a:pt x="17086" y="9337"/>
                    </a:lnTo>
                    <a:lnTo>
                      <a:pt x="17861" y="9171"/>
                    </a:lnTo>
                    <a:lnTo>
                      <a:pt x="18636" y="9005"/>
                    </a:lnTo>
                    <a:lnTo>
                      <a:pt x="19411" y="8820"/>
                    </a:lnTo>
                    <a:lnTo>
                      <a:pt x="20167" y="8617"/>
                    </a:lnTo>
                    <a:lnTo>
                      <a:pt x="20942" y="8414"/>
                    </a:lnTo>
                    <a:lnTo>
                      <a:pt x="21699" y="8175"/>
                    </a:lnTo>
                    <a:lnTo>
                      <a:pt x="22437" y="7935"/>
                    </a:lnTo>
                    <a:lnTo>
                      <a:pt x="23193" y="7676"/>
                    </a:lnTo>
                    <a:lnTo>
                      <a:pt x="24079" y="7344"/>
                    </a:lnTo>
                    <a:lnTo>
                      <a:pt x="24522" y="7178"/>
                    </a:lnTo>
                    <a:lnTo>
                      <a:pt x="24964" y="6975"/>
                    </a:lnTo>
                    <a:lnTo>
                      <a:pt x="25389" y="6772"/>
                    </a:lnTo>
                    <a:lnTo>
                      <a:pt x="25813" y="6551"/>
                    </a:lnTo>
                    <a:lnTo>
                      <a:pt x="26238" y="6330"/>
                    </a:lnTo>
                    <a:lnTo>
                      <a:pt x="26644" y="6090"/>
                    </a:lnTo>
                    <a:lnTo>
                      <a:pt x="27031" y="5813"/>
                    </a:lnTo>
                    <a:lnTo>
                      <a:pt x="27400" y="5536"/>
                    </a:lnTo>
                    <a:lnTo>
                      <a:pt x="27751" y="5241"/>
                    </a:lnTo>
                    <a:lnTo>
                      <a:pt x="28101" y="4927"/>
                    </a:lnTo>
                    <a:lnTo>
                      <a:pt x="28415" y="4595"/>
                    </a:lnTo>
                    <a:lnTo>
                      <a:pt x="28710" y="4226"/>
                    </a:lnTo>
                    <a:lnTo>
                      <a:pt x="28968" y="3857"/>
                    </a:lnTo>
                    <a:lnTo>
                      <a:pt x="29208" y="3451"/>
                    </a:lnTo>
                    <a:lnTo>
                      <a:pt x="29337" y="3230"/>
                    </a:lnTo>
                    <a:lnTo>
                      <a:pt x="29430" y="2990"/>
                    </a:lnTo>
                    <a:lnTo>
                      <a:pt x="29522" y="2732"/>
                    </a:lnTo>
                    <a:lnTo>
                      <a:pt x="29596" y="2492"/>
                    </a:lnTo>
                    <a:lnTo>
                      <a:pt x="29633" y="2233"/>
                    </a:lnTo>
                    <a:lnTo>
                      <a:pt x="29651" y="1975"/>
                    </a:lnTo>
                    <a:lnTo>
                      <a:pt x="29633" y="1717"/>
                    </a:lnTo>
                    <a:lnTo>
                      <a:pt x="29577" y="1477"/>
                    </a:lnTo>
                    <a:lnTo>
                      <a:pt x="29503" y="1292"/>
                    </a:lnTo>
                    <a:lnTo>
                      <a:pt x="29411" y="1126"/>
                    </a:lnTo>
                    <a:lnTo>
                      <a:pt x="29300" y="979"/>
                    </a:lnTo>
                    <a:lnTo>
                      <a:pt x="29171" y="850"/>
                    </a:lnTo>
                    <a:lnTo>
                      <a:pt x="29024" y="720"/>
                    </a:lnTo>
                    <a:lnTo>
                      <a:pt x="28858" y="610"/>
                    </a:lnTo>
                    <a:lnTo>
                      <a:pt x="28673" y="517"/>
                    </a:lnTo>
                    <a:lnTo>
                      <a:pt x="28470" y="425"/>
                    </a:lnTo>
                    <a:lnTo>
                      <a:pt x="28249" y="351"/>
                    </a:lnTo>
                    <a:lnTo>
                      <a:pt x="28027" y="278"/>
                    </a:lnTo>
                    <a:lnTo>
                      <a:pt x="27548" y="167"/>
                    </a:lnTo>
                    <a:lnTo>
                      <a:pt x="27049" y="75"/>
                    </a:lnTo>
                    <a:lnTo>
                      <a:pt x="26514" y="38"/>
                    </a:lnTo>
                    <a:lnTo>
                      <a:pt x="25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6808108" y="3546219"/>
                <a:ext cx="235439" cy="253031"/>
              </a:xfrm>
              <a:custGeom>
                <a:rect b="b" l="l" r="r" t="t"/>
                <a:pathLst>
                  <a:path extrusionOk="0" h="7695" w="7160">
                    <a:moveTo>
                      <a:pt x="4465" y="1"/>
                    </a:moveTo>
                    <a:lnTo>
                      <a:pt x="4299" y="38"/>
                    </a:lnTo>
                    <a:lnTo>
                      <a:pt x="3856" y="167"/>
                    </a:lnTo>
                    <a:lnTo>
                      <a:pt x="3413" y="333"/>
                    </a:lnTo>
                    <a:lnTo>
                      <a:pt x="2989" y="536"/>
                    </a:lnTo>
                    <a:lnTo>
                      <a:pt x="2565" y="757"/>
                    </a:lnTo>
                    <a:lnTo>
                      <a:pt x="2583" y="776"/>
                    </a:lnTo>
                    <a:lnTo>
                      <a:pt x="2620" y="813"/>
                    </a:lnTo>
                    <a:lnTo>
                      <a:pt x="2731" y="1016"/>
                    </a:lnTo>
                    <a:lnTo>
                      <a:pt x="3063" y="1643"/>
                    </a:lnTo>
                    <a:lnTo>
                      <a:pt x="3395" y="2307"/>
                    </a:lnTo>
                    <a:lnTo>
                      <a:pt x="3506" y="2547"/>
                    </a:lnTo>
                    <a:lnTo>
                      <a:pt x="3561" y="2695"/>
                    </a:lnTo>
                    <a:lnTo>
                      <a:pt x="3580" y="2861"/>
                    </a:lnTo>
                    <a:lnTo>
                      <a:pt x="3580" y="3027"/>
                    </a:lnTo>
                    <a:lnTo>
                      <a:pt x="3580" y="3174"/>
                    </a:lnTo>
                    <a:lnTo>
                      <a:pt x="3561" y="3341"/>
                    </a:lnTo>
                    <a:lnTo>
                      <a:pt x="3543" y="3488"/>
                    </a:lnTo>
                    <a:lnTo>
                      <a:pt x="3487" y="3654"/>
                    </a:lnTo>
                    <a:lnTo>
                      <a:pt x="3395" y="3949"/>
                    </a:lnTo>
                    <a:lnTo>
                      <a:pt x="3247" y="4226"/>
                    </a:lnTo>
                    <a:lnTo>
                      <a:pt x="3063" y="4503"/>
                    </a:lnTo>
                    <a:lnTo>
                      <a:pt x="2860" y="4761"/>
                    </a:lnTo>
                    <a:lnTo>
                      <a:pt x="2639" y="5020"/>
                    </a:lnTo>
                    <a:lnTo>
                      <a:pt x="2399" y="5259"/>
                    </a:lnTo>
                    <a:lnTo>
                      <a:pt x="2140" y="5481"/>
                    </a:lnTo>
                    <a:lnTo>
                      <a:pt x="1864" y="5702"/>
                    </a:lnTo>
                    <a:lnTo>
                      <a:pt x="1587" y="5905"/>
                    </a:lnTo>
                    <a:lnTo>
                      <a:pt x="1033" y="6274"/>
                    </a:lnTo>
                    <a:lnTo>
                      <a:pt x="535" y="6606"/>
                    </a:lnTo>
                    <a:lnTo>
                      <a:pt x="314" y="6754"/>
                    </a:lnTo>
                    <a:lnTo>
                      <a:pt x="203" y="6828"/>
                    </a:lnTo>
                    <a:lnTo>
                      <a:pt x="111" y="6920"/>
                    </a:lnTo>
                    <a:lnTo>
                      <a:pt x="55" y="7049"/>
                    </a:lnTo>
                    <a:lnTo>
                      <a:pt x="19" y="7178"/>
                    </a:lnTo>
                    <a:lnTo>
                      <a:pt x="0" y="7307"/>
                    </a:lnTo>
                    <a:lnTo>
                      <a:pt x="19" y="7363"/>
                    </a:lnTo>
                    <a:lnTo>
                      <a:pt x="55" y="7418"/>
                    </a:lnTo>
                    <a:lnTo>
                      <a:pt x="92" y="7492"/>
                    </a:lnTo>
                    <a:lnTo>
                      <a:pt x="148" y="7529"/>
                    </a:lnTo>
                    <a:lnTo>
                      <a:pt x="277" y="7621"/>
                    </a:lnTo>
                    <a:lnTo>
                      <a:pt x="461" y="7676"/>
                    </a:lnTo>
                    <a:lnTo>
                      <a:pt x="646" y="7695"/>
                    </a:lnTo>
                    <a:lnTo>
                      <a:pt x="830" y="7676"/>
                    </a:lnTo>
                    <a:lnTo>
                      <a:pt x="1015" y="7640"/>
                    </a:lnTo>
                    <a:lnTo>
                      <a:pt x="1218" y="7584"/>
                    </a:lnTo>
                    <a:lnTo>
                      <a:pt x="1402" y="7510"/>
                    </a:lnTo>
                    <a:lnTo>
                      <a:pt x="1753" y="7326"/>
                    </a:lnTo>
                    <a:lnTo>
                      <a:pt x="6845" y="4484"/>
                    </a:lnTo>
                    <a:lnTo>
                      <a:pt x="6956" y="4411"/>
                    </a:lnTo>
                    <a:lnTo>
                      <a:pt x="7048" y="4318"/>
                    </a:lnTo>
                    <a:lnTo>
                      <a:pt x="7085" y="4263"/>
                    </a:lnTo>
                    <a:lnTo>
                      <a:pt x="7104" y="4208"/>
                    </a:lnTo>
                    <a:lnTo>
                      <a:pt x="7141" y="4060"/>
                    </a:lnTo>
                    <a:lnTo>
                      <a:pt x="7159" y="3931"/>
                    </a:lnTo>
                    <a:lnTo>
                      <a:pt x="7159" y="3802"/>
                    </a:lnTo>
                    <a:lnTo>
                      <a:pt x="7122" y="3543"/>
                    </a:lnTo>
                    <a:lnTo>
                      <a:pt x="7048" y="3304"/>
                    </a:lnTo>
                    <a:lnTo>
                      <a:pt x="6956" y="3064"/>
                    </a:lnTo>
                    <a:lnTo>
                      <a:pt x="6827" y="2824"/>
                    </a:lnTo>
                    <a:lnTo>
                      <a:pt x="6698" y="2602"/>
                    </a:lnTo>
                    <a:lnTo>
                      <a:pt x="6532" y="2400"/>
                    </a:lnTo>
                    <a:lnTo>
                      <a:pt x="6366" y="2197"/>
                    </a:lnTo>
                    <a:lnTo>
                      <a:pt x="6015" y="1809"/>
                    </a:lnTo>
                    <a:lnTo>
                      <a:pt x="5646" y="1422"/>
                    </a:lnTo>
                    <a:lnTo>
                      <a:pt x="5480" y="1219"/>
                    </a:lnTo>
                    <a:lnTo>
                      <a:pt x="5332" y="1016"/>
                    </a:lnTo>
                    <a:lnTo>
                      <a:pt x="5185" y="794"/>
                    </a:lnTo>
                    <a:lnTo>
                      <a:pt x="5074" y="554"/>
                    </a:lnTo>
                    <a:lnTo>
                      <a:pt x="5000" y="388"/>
                    </a:lnTo>
                    <a:lnTo>
                      <a:pt x="4908" y="222"/>
                    </a:lnTo>
                    <a:lnTo>
                      <a:pt x="4853" y="149"/>
                    </a:lnTo>
                    <a:lnTo>
                      <a:pt x="4797" y="75"/>
                    </a:lnTo>
                    <a:lnTo>
                      <a:pt x="4723" y="38"/>
                    </a:lnTo>
                    <a:lnTo>
                      <a:pt x="46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6951284" y="1459651"/>
                <a:ext cx="371342" cy="404093"/>
              </a:xfrm>
              <a:custGeom>
                <a:rect b="b" l="l" r="r" t="t"/>
                <a:pathLst>
                  <a:path extrusionOk="0" h="12289" w="11293">
                    <a:moveTo>
                      <a:pt x="4964" y="0"/>
                    </a:moveTo>
                    <a:lnTo>
                      <a:pt x="4650" y="19"/>
                    </a:lnTo>
                    <a:lnTo>
                      <a:pt x="4318" y="56"/>
                    </a:lnTo>
                    <a:lnTo>
                      <a:pt x="4004" y="92"/>
                    </a:lnTo>
                    <a:lnTo>
                      <a:pt x="3672" y="148"/>
                    </a:lnTo>
                    <a:lnTo>
                      <a:pt x="3377" y="222"/>
                    </a:lnTo>
                    <a:lnTo>
                      <a:pt x="3063" y="314"/>
                    </a:lnTo>
                    <a:lnTo>
                      <a:pt x="2768" y="425"/>
                    </a:lnTo>
                    <a:lnTo>
                      <a:pt x="2473" y="535"/>
                    </a:lnTo>
                    <a:lnTo>
                      <a:pt x="2196" y="683"/>
                    </a:lnTo>
                    <a:lnTo>
                      <a:pt x="1919" y="849"/>
                    </a:lnTo>
                    <a:lnTo>
                      <a:pt x="1661" y="1015"/>
                    </a:lnTo>
                    <a:lnTo>
                      <a:pt x="1421" y="1218"/>
                    </a:lnTo>
                    <a:lnTo>
                      <a:pt x="1181" y="1439"/>
                    </a:lnTo>
                    <a:lnTo>
                      <a:pt x="960" y="1679"/>
                    </a:lnTo>
                    <a:lnTo>
                      <a:pt x="757" y="1938"/>
                    </a:lnTo>
                    <a:lnTo>
                      <a:pt x="554" y="2251"/>
                    </a:lnTo>
                    <a:lnTo>
                      <a:pt x="388" y="2602"/>
                    </a:lnTo>
                    <a:lnTo>
                      <a:pt x="259" y="2952"/>
                    </a:lnTo>
                    <a:lnTo>
                      <a:pt x="148" y="3321"/>
                    </a:lnTo>
                    <a:lnTo>
                      <a:pt x="74" y="3690"/>
                    </a:lnTo>
                    <a:lnTo>
                      <a:pt x="19" y="4078"/>
                    </a:lnTo>
                    <a:lnTo>
                      <a:pt x="0" y="4465"/>
                    </a:lnTo>
                    <a:lnTo>
                      <a:pt x="0" y="4871"/>
                    </a:lnTo>
                    <a:lnTo>
                      <a:pt x="19" y="5259"/>
                    </a:lnTo>
                    <a:lnTo>
                      <a:pt x="74" y="5665"/>
                    </a:lnTo>
                    <a:lnTo>
                      <a:pt x="130" y="6052"/>
                    </a:lnTo>
                    <a:lnTo>
                      <a:pt x="203" y="6440"/>
                    </a:lnTo>
                    <a:lnTo>
                      <a:pt x="296" y="6827"/>
                    </a:lnTo>
                    <a:lnTo>
                      <a:pt x="406" y="7196"/>
                    </a:lnTo>
                    <a:lnTo>
                      <a:pt x="517" y="7547"/>
                    </a:lnTo>
                    <a:lnTo>
                      <a:pt x="646" y="7897"/>
                    </a:lnTo>
                    <a:lnTo>
                      <a:pt x="812" y="8285"/>
                    </a:lnTo>
                    <a:lnTo>
                      <a:pt x="1015" y="8709"/>
                    </a:lnTo>
                    <a:lnTo>
                      <a:pt x="1255" y="9152"/>
                    </a:lnTo>
                    <a:lnTo>
                      <a:pt x="1532" y="9613"/>
                    </a:lnTo>
                    <a:lnTo>
                      <a:pt x="1846" y="10093"/>
                    </a:lnTo>
                    <a:lnTo>
                      <a:pt x="2178" y="10536"/>
                    </a:lnTo>
                    <a:lnTo>
                      <a:pt x="2547" y="10979"/>
                    </a:lnTo>
                    <a:lnTo>
                      <a:pt x="2731" y="11181"/>
                    </a:lnTo>
                    <a:lnTo>
                      <a:pt x="2934" y="11366"/>
                    </a:lnTo>
                    <a:lnTo>
                      <a:pt x="3192" y="11587"/>
                    </a:lnTo>
                    <a:lnTo>
                      <a:pt x="3451" y="11790"/>
                    </a:lnTo>
                    <a:lnTo>
                      <a:pt x="3728" y="11956"/>
                    </a:lnTo>
                    <a:lnTo>
                      <a:pt x="4004" y="12086"/>
                    </a:lnTo>
                    <a:lnTo>
                      <a:pt x="4281" y="12196"/>
                    </a:lnTo>
                    <a:lnTo>
                      <a:pt x="4576" y="12270"/>
                    </a:lnTo>
                    <a:lnTo>
                      <a:pt x="4853" y="12289"/>
                    </a:lnTo>
                    <a:lnTo>
                      <a:pt x="5001" y="12289"/>
                    </a:lnTo>
                    <a:lnTo>
                      <a:pt x="5148" y="12270"/>
                    </a:lnTo>
                    <a:lnTo>
                      <a:pt x="5536" y="12215"/>
                    </a:lnTo>
                    <a:lnTo>
                      <a:pt x="5905" y="12104"/>
                    </a:lnTo>
                    <a:lnTo>
                      <a:pt x="6255" y="11993"/>
                    </a:lnTo>
                    <a:lnTo>
                      <a:pt x="6606" y="11846"/>
                    </a:lnTo>
                    <a:lnTo>
                      <a:pt x="6956" y="11680"/>
                    </a:lnTo>
                    <a:lnTo>
                      <a:pt x="7289" y="11495"/>
                    </a:lnTo>
                    <a:lnTo>
                      <a:pt x="7621" y="11311"/>
                    </a:lnTo>
                    <a:lnTo>
                      <a:pt x="7934" y="11089"/>
                    </a:lnTo>
                    <a:lnTo>
                      <a:pt x="8230" y="10849"/>
                    </a:lnTo>
                    <a:lnTo>
                      <a:pt x="8525" y="10610"/>
                    </a:lnTo>
                    <a:lnTo>
                      <a:pt x="8820" y="10351"/>
                    </a:lnTo>
                    <a:lnTo>
                      <a:pt x="9097" y="10074"/>
                    </a:lnTo>
                    <a:lnTo>
                      <a:pt x="9355" y="9779"/>
                    </a:lnTo>
                    <a:lnTo>
                      <a:pt x="9613" y="9484"/>
                    </a:lnTo>
                    <a:lnTo>
                      <a:pt x="9853" y="9170"/>
                    </a:lnTo>
                    <a:lnTo>
                      <a:pt x="10093" y="8838"/>
                    </a:lnTo>
                    <a:lnTo>
                      <a:pt x="10315" y="8506"/>
                    </a:lnTo>
                    <a:lnTo>
                      <a:pt x="10499" y="8156"/>
                    </a:lnTo>
                    <a:lnTo>
                      <a:pt x="10684" y="7805"/>
                    </a:lnTo>
                    <a:lnTo>
                      <a:pt x="10850" y="7454"/>
                    </a:lnTo>
                    <a:lnTo>
                      <a:pt x="10979" y="7085"/>
                    </a:lnTo>
                    <a:lnTo>
                      <a:pt x="11090" y="6716"/>
                    </a:lnTo>
                    <a:lnTo>
                      <a:pt x="11182" y="6347"/>
                    </a:lnTo>
                    <a:lnTo>
                      <a:pt x="11256" y="5960"/>
                    </a:lnTo>
                    <a:lnTo>
                      <a:pt x="11274" y="5683"/>
                    </a:lnTo>
                    <a:lnTo>
                      <a:pt x="11292" y="5406"/>
                    </a:lnTo>
                    <a:lnTo>
                      <a:pt x="11292" y="5130"/>
                    </a:lnTo>
                    <a:lnTo>
                      <a:pt x="11274" y="4871"/>
                    </a:lnTo>
                    <a:lnTo>
                      <a:pt x="11237" y="4595"/>
                    </a:lnTo>
                    <a:lnTo>
                      <a:pt x="11182" y="4336"/>
                    </a:lnTo>
                    <a:lnTo>
                      <a:pt x="11126" y="4096"/>
                    </a:lnTo>
                    <a:lnTo>
                      <a:pt x="11034" y="3838"/>
                    </a:lnTo>
                    <a:lnTo>
                      <a:pt x="10942" y="3598"/>
                    </a:lnTo>
                    <a:lnTo>
                      <a:pt x="10850" y="3358"/>
                    </a:lnTo>
                    <a:lnTo>
                      <a:pt x="10720" y="3118"/>
                    </a:lnTo>
                    <a:lnTo>
                      <a:pt x="10591" y="2897"/>
                    </a:lnTo>
                    <a:lnTo>
                      <a:pt x="10462" y="2676"/>
                    </a:lnTo>
                    <a:lnTo>
                      <a:pt x="10296" y="2473"/>
                    </a:lnTo>
                    <a:lnTo>
                      <a:pt x="10149" y="2270"/>
                    </a:lnTo>
                    <a:lnTo>
                      <a:pt x="9964" y="2067"/>
                    </a:lnTo>
                    <a:lnTo>
                      <a:pt x="9779" y="1864"/>
                    </a:lnTo>
                    <a:lnTo>
                      <a:pt x="9595" y="1679"/>
                    </a:lnTo>
                    <a:lnTo>
                      <a:pt x="9392" y="1513"/>
                    </a:lnTo>
                    <a:lnTo>
                      <a:pt x="9189" y="1347"/>
                    </a:lnTo>
                    <a:lnTo>
                      <a:pt x="8968" y="1181"/>
                    </a:lnTo>
                    <a:lnTo>
                      <a:pt x="8765" y="1033"/>
                    </a:lnTo>
                    <a:lnTo>
                      <a:pt x="8303" y="757"/>
                    </a:lnTo>
                    <a:lnTo>
                      <a:pt x="7805" y="535"/>
                    </a:lnTo>
                    <a:lnTo>
                      <a:pt x="7307" y="332"/>
                    </a:lnTo>
                    <a:lnTo>
                      <a:pt x="7067" y="259"/>
                    </a:lnTo>
                    <a:lnTo>
                      <a:pt x="6809" y="185"/>
                    </a:lnTo>
                    <a:lnTo>
                      <a:pt x="6551" y="129"/>
                    </a:lnTo>
                    <a:lnTo>
                      <a:pt x="6292" y="74"/>
                    </a:lnTo>
                    <a:lnTo>
                      <a:pt x="5794" y="19"/>
                    </a:lnTo>
                    <a:lnTo>
                      <a:pt x="5296"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6569635" y="2648251"/>
                <a:ext cx="927089" cy="968357"/>
              </a:xfrm>
              <a:custGeom>
                <a:rect b="b" l="l" r="r" t="t"/>
                <a:pathLst>
                  <a:path extrusionOk="0" h="29449" w="28194">
                    <a:moveTo>
                      <a:pt x="26976" y="1"/>
                    </a:moveTo>
                    <a:lnTo>
                      <a:pt x="26589" y="19"/>
                    </a:lnTo>
                    <a:lnTo>
                      <a:pt x="26183" y="56"/>
                    </a:lnTo>
                    <a:lnTo>
                      <a:pt x="25352" y="167"/>
                    </a:lnTo>
                    <a:lnTo>
                      <a:pt x="24965" y="204"/>
                    </a:lnTo>
                    <a:lnTo>
                      <a:pt x="24596" y="222"/>
                    </a:lnTo>
                    <a:lnTo>
                      <a:pt x="20186" y="333"/>
                    </a:lnTo>
                    <a:lnTo>
                      <a:pt x="11570" y="573"/>
                    </a:lnTo>
                    <a:lnTo>
                      <a:pt x="9743" y="628"/>
                    </a:lnTo>
                    <a:lnTo>
                      <a:pt x="8820" y="665"/>
                    </a:lnTo>
                    <a:lnTo>
                      <a:pt x="7916" y="702"/>
                    </a:lnTo>
                    <a:lnTo>
                      <a:pt x="6532" y="831"/>
                    </a:lnTo>
                    <a:lnTo>
                      <a:pt x="5167" y="978"/>
                    </a:lnTo>
                    <a:lnTo>
                      <a:pt x="4484" y="1071"/>
                    </a:lnTo>
                    <a:lnTo>
                      <a:pt x="3802" y="1163"/>
                    </a:lnTo>
                    <a:lnTo>
                      <a:pt x="3119" y="1292"/>
                    </a:lnTo>
                    <a:lnTo>
                      <a:pt x="2436" y="1421"/>
                    </a:lnTo>
                    <a:lnTo>
                      <a:pt x="2123" y="1477"/>
                    </a:lnTo>
                    <a:lnTo>
                      <a:pt x="1846" y="1587"/>
                    </a:lnTo>
                    <a:lnTo>
                      <a:pt x="1588" y="1698"/>
                    </a:lnTo>
                    <a:lnTo>
                      <a:pt x="1366" y="1827"/>
                    </a:lnTo>
                    <a:lnTo>
                      <a:pt x="1145" y="1975"/>
                    </a:lnTo>
                    <a:lnTo>
                      <a:pt x="960" y="2141"/>
                    </a:lnTo>
                    <a:lnTo>
                      <a:pt x="794" y="2325"/>
                    </a:lnTo>
                    <a:lnTo>
                      <a:pt x="628" y="2528"/>
                    </a:lnTo>
                    <a:lnTo>
                      <a:pt x="499" y="2750"/>
                    </a:lnTo>
                    <a:lnTo>
                      <a:pt x="388" y="2971"/>
                    </a:lnTo>
                    <a:lnTo>
                      <a:pt x="296" y="3229"/>
                    </a:lnTo>
                    <a:lnTo>
                      <a:pt x="204" y="3488"/>
                    </a:lnTo>
                    <a:lnTo>
                      <a:pt x="148" y="3746"/>
                    </a:lnTo>
                    <a:lnTo>
                      <a:pt x="93" y="4041"/>
                    </a:lnTo>
                    <a:lnTo>
                      <a:pt x="56" y="4337"/>
                    </a:lnTo>
                    <a:lnTo>
                      <a:pt x="19" y="4650"/>
                    </a:lnTo>
                    <a:lnTo>
                      <a:pt x="1" y="5130"/>
                    </a:lnTo>
                    <a:lnTo>
                      <a:pt x="1" y="5610"/>
                    </a:lnTo>
                    <a:lnTo>
                      <a:pt x="19" y="6071"/>
                    </a:lnTo>
                    <a:lnTo>
                      <a:pt x="38" y="6514"/>
                    </a:lnTo>
                    <a:lnTo>
                      <a:pt x="93" y="6957"/>
                    </a:lnTo>
                    <a:lnTo>
                      <a:pt x="167" y="7381"/>
                    </a:lnTo>
                    <a:lnTo>
                      <a:pt x="259" y="7805"/>
                    </a:lnTo>
                    <a:lnTo>
                      <a:pt x="351" y="8230"/>
                    </a:lnTo>
                    <a:lnTo>
                      <a:pt x="481" y="8636"/>
                    </a:lnTo>
                    <a:lnTo>
                      <a:pt x="610" y="9060"/>
                    </a:lnTo>
                    <a:lnTo>
                      <a:pt x="757" y="9466"/>
                    </a:lnTo>
                    <a:lnTo>
                      <a:pt x="905" y="9872"/>
                    </a:lnTo>
                    <a:lnTo>
                      <a:pt x="1274" y="10721"/>
                    </a:lnTo>
                    <a:lnTo>
                      <a:pt x="1680" y="11569"/>
                    </a:lnTo>
                    <a:lnTo>
                      <a:pt x="2344" y="12953"/>
                    </a:lnTo>
                    <a:lnTo>
                      <a:pt x="2990" y="14355"/>
                    </a:lnTo>
                    <a:lnTo>
                      <a:pt x="3617" y="15758"/>
                    </a:lnTo>
                    <a:lnTo>
                      <a:pt x="4226" y="17178"/>
                    </a:lnTo>
                    <a:lnTo>
                      <a:pt x="4890" y="18765"/>
                    </a:lnTo>
                    <a:lnTo>
                      <a:pt x="5573" y="20352"/>
                    </a:lnTo>
                    <a:lnTo>
                      <a:pt x="6551" y="22603"/>
                    </a:lnTo>
                    <a:lnTo>
                      <a:pt x="7510" y="24872"/>
                    </a:lnTo>
                    <a:lnTo>
                      <a:pt x="7972" y="26016"/>
                    </a:lnTo>
                    <a:lnTo>
                      <a:pt x="8433" y="27160"/>
                    </a:lnTo>
                    <a:lnTo>
                      <a:pt x="8876" y="28304"/>
                    </a:lnTo>
                    <a:lnTo>
                      <a:pt x="9300" y="29448"/>
                    </a:lnTo>
                    <a:lnTo>
                      <a:pt x="13765" y="28120"/>
                    </a:lnTo>
                    <a:lnTo>
                      <a:pt x="10555" y="16145"/>
                    </a:lnTo>
                    <a:lnTo>
                      <a:pt x="10241" y="15020"/>
                    </a:lnTo>
                    <a:lnTo>
                      <a:pt x="9927" y="13913"/>
                    </a:lnTo>
                    <a:lnTo>
                      <a:pt x="9743" y="13359"/>
                    </a:lnTo>
                    <a:lnTo>
                      <a:pt x="9558" y="12824"/>
                    </a:lnTo>
                    <a:lnTo>
                      <a:pt x="9355" y="12289"/>
                    </a:lnTo>
                    <a:lnTo>
                      <a:pt x="9134" y="11754"/>
                    </a:lnTo>
                    <a:lnTo>
                      <a:pt x="8783" y="10997"/>
                    </a:lnTo>
                    <a:lnTo>
                      <a:pt x="8617" y="10591"/>
                    </a:lnTo>
                    <a:lnTo>
                      <a:pt x="8451" y="10167"/>
                    </a:lnTo>
                    <a:lnTo>
                      <a:pt x="8322" y="9743"/>
                    </a:lnTo>
                    <a:lnTo>
                      <a:pt x="8267" y="9521"/>
                    </a:lnTo>
                    <a:lnTo>
                      <a:pt x="8230" y="9300"/>
                    </a:lnTo>
                    <a:lnTo>
                      <a:pt x="8193" y="9097"/>
                    </a:lnTo>
                    <a:lnTo>
                      <a:pt x="8193" y="8894"/>
                    </a:lnTo>
                    <a:lnTo>
                      <a:pt x="8193" y="8691"/>
                    </a:lnTo>
                    <a:lnTo>
                      <a:pt x="8212" y="8488"/>
                    </a:lnTo>
                    <a:lnTo>
                      <a:pt x="8581" y="8525"/>
                    </a:lnTo>
                    <a:lnTo>
                      <a:pt x="8931" y="8599"/>
                    </a:lnTo>
                    <a:lnTo>
                      <a:pt x="9282" y="8691"/>
                    </a:lnTo>
                    <a:lnTo>
                      <a:pt x="9632" y="8802"/>
                    </a:lnTo>
                    <a:lnTo>
                      <a:pt x="9964" y="8931"/>
                    </a:lnTo>
                    <a:lnTo>
                      <a:pt x="10315" y="9060"/>
                    </a:lnTo>
                    <a:lnTo>
                      <a:pt x="10979" y="9337"/>
                    </a:lnTo>
                    <a:lnTo>
                      <a:pt x="11865" y="9706"/>
                    </a:lnTo>
                    <a:lnTo>
                      <a:pt x="12769" y="10038"/>
                    </a:lnTo>
                    <a:lnTo>
                      <a:pt x="13691" y="10352"/>
                    </a:lnTo>
                    <a:lnTo>
                      <a:pt x="14596" y="10610"/>
                    </a:lnTo>
                    <a:lnTo>
                      <a:pt x="15075" y="10739"/>
                    </a:lnTo>
                    <a:lnTo>
                      <a:pt x="15537" y="10850"/>
                    </a:lnTo>
                    <a:lnTo>
                      <a:pt x="15998" y="10942"/>
                    </a:lnTo>
                    <a:lnTo>
                      <a:pt x="16478" y="11016"/>
                    </a:lnTo>
                    <a:lnTo>
                      <a:pt x="16939" y="11090"/>
                    </a:lnTo>
                    <a:lnTo>
                      <a:pt x="17419" y="11145"/>
                    </a:lnTo>
                    <a:lnTo>
                      <a:pt x="17898" y="11182"/>
                    </a:lnTo>
                    <a:lnTo>
                      <a:pt x="18378" y="11219"/>
                    </a:lnTo>
                    <a:lnTo>
                      <a:pt x="19171" y="11219"/>
                    </a:lnTo>
                    <a:lnTo>
                      <a:pt x="19577" y="11200"/>
                    </a:lnTo>
                    <a:lnTo>
                      <a:pt x="19965" y="11163"/>
                    </a:lnTo>
                    <a:lnTo>
                      <a:pt x="20352" y="11126"/>
                    </a:lnTo>
                    <a:lnTo>
                      <a:pt x="20740" y="11071"/>
                    </a:lnTo>
                    <a:lnTo>
                      <a:pt x="21109" y="10997"/>
                    </a:lnTo>
                    <a:lnTo>
                      <a:pt x="21496" y="10923"/>
                    </a:lnTo>
                    <a:lnTo>
                      <a:pt x="21865" y="10813"/>
                    </a:lnTo>
                    <a:lnTo>
                      <a:pt x="22216" y="10721"/>
                    </a:lnTo>
                    <a:lnTo>
                      <a:pt x="22585" y="10591"/>
                    </a:lnTo>
                    <a:lnTo>
                      <a:pt x="22917" y="10462"/>
                    </a:lnTo>
                    <a:lnTo>
                      <a:pt x="23267" y="10315"/>
                    </a:lnTo>
                    <a:lnTo>
                      <a:pt x="23600" y="10149"/>
                    </a:lnTo>
                    <a:lnTo>
                      <a:pt x="23932" y="9982"/>
                    </a:lnTo>
                    <a:lnTo>
                      <a:pt x="24245" y="9798"/>
                    </a:lnTo>
                    <a:lnTo>
                      <a:pt x="24559" y="9595"/>
                    </a:lnTo>
                    <a:lnTo>
                      <a:pt x="24854" y="9392"/>
                    </a:lnTo>
                    <a:lnTo>
                      <a:pt x="25149" y="9171"/>
                    </a:lnTo>
                    <a:lnTo>
                      <a:pt x="25426" y="8931"/>
                    </a:lnTo>
                    <a:lnTo>
                      <a:pt x="25703" y="8672"/>
                    </a:lnTo>
                    <a:lnTo>
                      <a:pt x="25961" y="8414"/>
                    </a:lnTo>
                    <a:lnTo>
                      <a:pt x="26220" y="8137"/>
                    </a:lnTo>
                    <a:lnTo>
                      <a:pt x="26460" y="7861"/>
                    </a:lnTo>
                    <a:lnTo>
                      <a:pt x="26681" y="7547"/>
                    </a:lnTo>
                    <a:lnTo>
                      <a:pt x="26902" y="7233"/>
                    </a:lnTo>
                    <a:lnTo>
                      <a:pt x="27105" y="6901"/>
                    </a:lnTo>
                    <a:lnTo>
                      <a:pt x="27290" y="6569"/>
                    </a:lnTo>
                    <a:lnTo>
                      <a:pt x="27474" y="6219"/>
                    </a:lnTo>
                    <a:lnTo>
                      <a:pt x="27640" y="5849"/>
                    </a:lnTo>
                    <a:lnTo>
                      <a:pt x="27788" y="5462"/>
                    </a:lnTo>
                    <a:lnTo>
                      <a:pt x="27917" y="5075"/>
                    </a:lnTo>
                    <a:lnTo>
                      <a:pt x="28009" y="4779"/>
                    </a:lnTo>
                    <a:lnTo>
                      <a:pt x="28065" y="4484"/>
                    </a:lnTo>
                    <a:lnTo>
                      <a:pt x="28120" y="4170"/>
                    </a:lnTo>
                    <a:lnTo>
                      <a:pt x="28157" y="3857"/>
                    </a:lnTo>
                    <a:lnTo>
                      <a:pt x="28175" y="3525"/>
                    </a:lnTo>
                    <a:lnTo>
                      <a:pt x="28194" y="3211"/>
                    </a:lnTo>
                    <a:lnTo>
                      <a:pt x="28194" y="2879"/>
                    </a:lnTo>
                    <a:lnTo>
                      <a:pt x="28175" y="2565"/>
                    </a:lnTo>
                    <a:lnTo>
                      <a:pt x="28102" y="1901"/>
                    </a:lnTo>
                    <a:lnTo>
                      <a:pt x="28009" y="1274"/>
                    </a:lnTo>
                    <a:lnTo>
                      <a:pt x="27880" y="646"/>
                    </a:lnTo>
                    <a:lnTo>
                      <a:pt x="27733" y="37"/>
                    </a:lnTo>
                    <a:lnTo>
                      <a:pt x="27548" y="19"/>
                    </a:lnTo>
                    <a:lnTo>
                      <a:pt x="27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043524" y="1877675"/>
                <a:ext cx="445361" cy="787569"/>
              </a:xfrm>
              <a:custGeom>
                <a:rect b="b" l="l" r="r" t="t"/>
                <a:pathLst>
                  <a:path extrusionOk="0" h="23951" w="13544">
                    <a:moveTo>
                      <a:pt x="6772" y="1"/>
                    </a:moveTo>
                    <a:lnTo>
                      <a:pt x="6384" y="19"/>
                    </a:lnTo>
                    <a:lnTo>
                      <a:pt x="5997" y="75"/>
                    </a:lnTo>
                    <a:lnTo>
                      <a:pt x="5609" y="167"/>
                    </a:lnTo>
                    <a:lnTo>
                      <a:pt x="5240" y="278"/>
                    </a:lnTo>
                    <a:lnTo>
                      <a:pt x="5019" y="351"/>
                    </a:lnTo>
                    <a:lnTo>
                      <a:pt x="4797" y="444"/>
                    </a:lnTo>
                    <a:lnTo>
                      <a:pt x="4373" y="647"/>
                    </a:lnTo>
                    <a:lnTo>
                      <a:pt x="3985" y="905"/>
                    </a:lnTo>
                    <a:lnTo>
                      <a:pt x="3616" y="1163"/>
                    </a:lnTo>
                    <a:lnTo>
                      <a:pt x="3284" y="1477"/>
                    </a:lnTo>
                    <a:lnTo>
                      <a:pt x="2971" y="1809"/>
                    </a:lnTo>
                    <a:lnTo>
                      <a:pt x="2675" y="2141"/>
                    </a:lnTo>
                    <a:lnTo>
                      <a:pt x="2399" y="2510"/>
                    </a:lnTo>
                    <a:lnTo>
                      <a:pt x="2140" y="2898"/>
                    </a:lnTo>
                    <a:lnTo>
                      <a:pt x="1919" y="3304"/>
                    </a:lnTo>
                    <a:lnTo>
                      <a:pt x="1698" y="3728"/>
                    </a:lnTo>
                    <a:lnTo>
                      <a:pt x="1513" y="4152"/>
                    </a:lnTo>
                    <a:lnTo>
                      <a:pt x="1328" y="4577"/>
                    </a:lnTo>
                    <a:lnTo>
                      <a:pt x="1162" y="5001"/>
                    </a:lnTo>
                    <a:lnTo>
                      <a:pt x="1015" y="5444"/>
                    </a:lnTo>
                    <a:lnTo>
                      <a:pt x="886" y="5887"/>
                    </a:lnTo>
                    <a:lnTo>
                      <a:pt x="720" y="6440"/>
                    </a:lnTo>
                    <a:lnTo>
                      <a:pt x="590" y="7012"/>
                    </a:lnTo>
                    <a:lnTo>
                      <a:pt x="461" y="7584"/>
                    </a:lnTo>
                    <a:lnTo>
                      <a:pt x="369" y="8156"/>
                    </a:lnTo>
                    <a:lnTo>
                      <a:pt x="277" y="8747"/>
                    </a:lnTo>
                    <a:lnTo>
                      <a:pt x="203" y="9319"/>
                    </a:lnTo>
                    <a:lnTo>
                      <a:pt x="148" y="9891"/>
                    </a:lnTo>
                    <a:lnTo>
                      <a:pt x="111" y="10481"/>
                    </a:lnTo>
                    <a:lnTo>
                      <a:pt x="37" y="11643"/>
                    </a:lnTo>
                    <a:lnTo>
                      <a:pt x="18" y="12824"/>
                    </a:lnTo>
                    <a:lnTo>
                      <a:pt x="18" y="13987"/>
                    </a:lnTo>
                    <a:lnTo>
                      <a:pt x="55" y="15168"/>
                    </a:lnTo>
                    <a:lnTo>
                      <a:pt x="55" y="15776"/>
                    </a:lnTo>
                    <a:lnTo>
                      <a:pt x="55" y="16385"/>
                    </a:lnTo>
                    <a:lnTo>
                      <a:pt x="18" y="17622"/>
                    </a:lnTo>
                    <a:lnTo>
                      <a:pt x="0" y="18858"/>
                    </a:lnTo>
                    <a:lnTo>
                      <a:pt x="0" y="19467"/>
                    </a:lnTo>
                    <a:lnTo>
                      <a:pt x="18" y="20094"/>
                    </a:lnTo>
                    <a:lnTo>
                      <a:pt x="37" y="20574"/>
                    </a:lnTo>
                    <a:lnTo>
                      <a:pt x="74" y="21053"/>
                    </a:lnTo>
                    <a:lnTo>
                      <a:pt x="166" y="22013"/>
                    </a:lnTo>
                    <a:lnTo>
                      <a:pt x="369" y="23913"/>
                    </a:lnTo>
                    <a:lnTo>
                      <a:pt x="1587" y="23895"/>
                    </a:lnTo>
                    <a:lnTo>
                      <a:pt x="3395" y="23895"/>
                    </a:lnTo>
                    <a:lnTo>
                      <a:pt x="7805" y="23913"/>
                    </a:lnTo>
                    <a:lnTo>
                      <a:pt x="11809" y="23950"/>
                    </a:lnTo>
                    <a:lnTo>
                      <a:pt x="13063" y="23950"/>
                    </a:lnTo>
                    <a:lnTo>
                      <a:pt x="13414" y="23932"/>
                    </a:lnTo>
                    <a:lnTo>
                      <a:pt x="13543" y="23932"/>
                    </a:lnTo>
                    <a:lnTo>
                      <a:pt x="13469" y="23286"/>
                    </a:lnTo>
                    <a:lnTo>
                      <a:pt x="13432" y="22622"/>
                    </a:lnTo>
                    <a:lnTo>
                      <a:pt x="13395" y="21976"/>
                    </a:lnTo>
                    <a:lnTo>
                      <a:pt x="13359" y="21312"/>
                    </a:lnTo>
                    <a:lnTo>
                      <a:pt x="13340" y="20002"/>
                    </a:lnTo>
                    <a:lnTo>
                      <a:pt x="13340" y="18692"/>
                    </a:lnTo>
                    <a:lnTo>
                      <a:pt x="13377" y="16053"/>
                    </a:lnTo>
                    <a:lnTo>
                      <a:pt x="13395" y="14725"/>
                    </a:lnTo>
                    <a:lnTo>
                      <a:pt x="13377" y="13415"/>
                    </a:lnTo>
                    <a:lnTo>
                      <a:pt x="13359" y="12345"/>
                    </a:lnTo>
                    <a:lnTo>
                      <a:pt x="13303" y="11256"/>
                    </a:lnTo>
                    <a:lnTo>
                      <a:pt x="13211" y="10186"/>
                    </a:lnTo>
                    <a:lnTo>
                      <a:pt x="13063" y="9097"/>
                    </a:lnTo>
                    <a:lnTo>
                      <a:pt x="12989" y="8562"/>
                    </a:lnTo>
                    <a:lnTo>
                      <a:pt x="12897" y="8027"/>
                    </a:lnTo>
                    <a:lnTo>
                      <a:pt x="12787" y="7510"/>
                    </a:lnTo>
                    <a:lnTo>
                      <a:pt x="12657" y="6975"/>
                    </a:lnTo>
                    <a:lnTo>
                      <a:pt x="12528" y="6459"/>
                    </a:lnTo>
                    <a:lnTo>
                      <a:pt x="12381" y="5924"/>
                    </a:lnTo>
                    <a:lnTo>
                      <a:pt x="12215" y="5407"/>
                    </a:lnTo>
                    <a:lnTo>
                      <a:pt x="12030" y="4909"/>
                    </a:lnTo>
                    <a:lnTo>
                      <a:pt x="11864" y="4448"/>
                    </a:lnTo>
                    <a:lnTo>
                      <a:pt x="11679" y="4005"/>
                    </a:lnTo>
                    <a:lnTo>
                      <a:pt x="11477" y="3562"/>
                    </a:lnTo>
                    <a:lnTo>
                      <a:pt x="11255" y="3119"/>
                    </a:lnTo>
                    <a:lnTo>
                      <a:pt x="11015" y="2695"/>
                    </a:lnTo>
                    <a:lnTo>
                      <a:pt x="10738" y="2289"/>
                    </a:lnTo>
                    <a:lnTo>
                      <a:pt x="10462" y="1901"/>
                    </a:lnTo>
                    <a:lnTo>
                      <a:pt x="10148" y="1532"/>
                    </a:lnTo>
                    <a:lnTo>
                      <a:pt x="9834" y="1200"/>
                    </a:lnTo>
                    <a:lnTo>
                      <a:pt x="9465" y="905"/>
                    </a:lnTo>
                    <a:lnTo>
                      <a:pt x="9281" y="757"/>
                    </a:lnTo>
                    <a:lnTo>
                      <a:pt x="9096" y="628"/>
                    </a:lnTo>
                    <a:lnTo>
                      <a:pt x="8893" y="518"/>
                    </a:lnTo>
                    <a:lnTo>
                      <a:pt x="8690" y="407"/>
                    </a:lnTo>
                    <a:lnTo>
                      <a:pt x="8469" y="315"/>
                    </a:lnTo>
                    <a:lnTo>
                      <a:pt x="8248" y="222"/>
                    </a:lnTo>
                    <a:lnTo>
                      <a:pt x="8026" y="149"/>
                    </a:lnTo>
                    <a:lnTo>
                      <a:pt x="7786" y="93"/>
                    </a:lnTo>
                    <a:lnTo>
                      <a:pt x="7546" y="56"/>
                    </a:lnTo>
                    <a:lnTo>
                      <a:pt x="7288" y="19"/>
                    </a:lnTo>
                    <a:lnTo>
                      <a:pt x="70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6909423" y="1332850"/>
                <a:ext cx="782077" cy="900389"/>
              </a:xfrm>
              <a:custGeom>
                <a:rect b="b" l="l" r="r" t="t"/>
                <a:pathLst>
                  <a:path extrusionOk="0" h="27382" w="23784">
                    <a:moveTo>
                      <a:pt x="9244" y="0"/>
                    </a:moveTo>
                    <a:lnTo>
                      <a:pt x="8691" y="18"/>
                    </a:lnTo>
                    <a:lnTo>
                      <a:pt x="8045" y="55"/>
                    </a:lnTo>
                    <a:lnTo>
                      <a:pt x="7418" y="129"/>
                    </a:lnTo>
                    <a:lnTo>
                      <a:pt x="6790" y="221"/>
                    </a:lnTo>
                    <a:lnTo>
                      <a:pt x="6163" y="332"/>
                    </a:lnTo>
                    <a:lnTo>
                      <a:pt x="5554" y="480"/>
                    </a:lnTo>
                    <a:lnTo>
                      <a:pt x="4945" y="664"/>
                    </a:lnTo>
                    <a:lnTo>
                      <a:pt x="4355" y="886"/>
                    </a:lnTo>
                    <a:lnTo>
                      <a:pt x="3783" y="1144"/>
                    </a:lnTo>
                    <a:lnTo>
                      <a:pt x="3506" y="1273"/>
                    </a:lnTo>
                    <a:lnTo>
                      <a:pt x="3229" y="1439"/>
                    </a:lnTo>
                    <a:lnTo>
                      <a:pt x="2953" y="1605"/>
                    </a:lnTo>
                    <a:lnTo>
                      <a:pt x="2694" y="1771"/>
                    </a:lnTo>
                    <a:lnTo>
                      <a:pt x="2436" y="1956"/>
                    </a:lnTo>
                    <a:lnTo>
                      <a:pt x="2178" y="2140"/>
                    </a:lnTo>
                    <a:lnTo>
                      <a:pt x="1938" y="2343"/>
                    </a:lnTo>
                    <a:lnTo>
                      <a:pt x="1698" y="2565"/>
                    </a:lnTo>
                    <a:lnTo>
                      <a:pt x="1476" y="2786"/>
                    </a:lnTo>
                    <a:lnTo>
                      <a:pt x="1255" y="3007"/>
                    </a:lnTo>
                    <a:lnTo>
                      <a:pt x="1052" y="3247"/>
                    </a:lnTo>
                    <a:lnTo>
                      <a:pt x="849" y="3506"/>
                    </a:lnTo>
                    <a:lnTo>
                      <a:pt x="683" y="3764"/>
                    </a:lnTo>
                    <a:lnTo>
                      <a:pt x="499" y="4022"/>
                    </a:lnTo>
                    <a:lnTo>
                      <a:pt x="351" y="4299"/>
                    </a:lnTo>
                    <a:lnTo>
                      <a:pt x="203" y="4576"/>
                    </a:lnTo>
                    <a:lnTo>
                      <a:pt x="130" y="4760"/>
                    </a:lnTo>
                    <a:lnTo>
                      <a:pt x="56" y="4945"/>
                    </a:lnTo>
                    <a:lnTo>
                      <a:pt x="19" y="5129"/>
                    </a:lnTo>
                    <a:lnTo>
                      <a:pt x="0" y="5314"/>
                    </a:lnTo>
                    <a:lnTo>
                      <a:pt x="19" y="5461"/>
                    </a:lnTo>
                    <a:lnTo>
                      <a:pt x="37" y="5591"/>
                    </a:lnTo>
                    <a:lnTo>
                      <a:pt x="93" y="5720"/>
                    </a:lnTo>
                    <a:lnTo>
                      <a:pt x="148" y="5830"/>
                    </a:lnTo>
                    <a:lnTo>
                      <a:pt x="222" y="5941"/>
                    </a:lnTo>
                    <a:lnTo>
                      <a:pt x="314" y="6052"/>
                    </a:lnTo>
                    <a:lnTo>
                      <a:pt x="425" y="6144"/>
                    </a:lnTo>
                    <a:lnTo>
                      <a:pt x="535" y="6236"/>
                    </a:lnTo>
                    <a:lnTo>
                      <a:pt x="775" y="6402"/>
                    </a:lnTo>
                    <a:lnTo>
                      <a:pt x="1052" y="6532"/>
                    </a:lnTo>
                    <a:lnTo>
                      <a:pt x="1329" y="6624"/>
                    </a:lnTo>
                    <a:lnTo>
                      <a:pt x="1606" y="6698"/>
                    </a:lnTo>
                    <a:lnTo>
                      <a:pt x="2196" y="6827"/>
                    </a:lnTo>
                    <a:lnTo>
                      <a:pt x="2473" y="6901"/>
                    </a:lnTo>
                    <a:lnTo>
                      <a:pt x="2750" y="6974"/>
                    </a:lnTo>
                    <a:lnTo>
                      <a:pt x="3008" y="7067"/>
                    </a:lnTo>
                    <a:lnTo>
                      <a:pt x="3248" y="7196"/>
                    </a:lnTo>
                    <a:lnTo>
                      <a:pt x="3488" y="7362"/>
                    </a:lnTo>
                    <a:lnTo>
                      <a:pt x="3709" y="7583"/>
                    </a:lnTo>
                    <a:lnTo>
                      <a:pt x="3875" y="7749"/>
                    </a:lnTo>
                    <a:lnTo>
                      <a:pt x="4004" y="7934"/>
                    </a:lnTo>
                    <a:lnTo>
                      <a:pt x="4281" y="8340"/>
                    </a:lnTo>
                    <a:lnTo>
                      <a:pt x="4410" y="8524"/>
                    </a:lnTo>
                    <a:lnTo>
                      <a:pt x="4558" y="8709"/>
                    </a:lnTo>
                    <a:lnTo>
                      <a:pt x="4742" y="8875"/>
                    </a:lnTo>
                    <a:lnTo>
                      <a:pt x="4927" y="9004"/>
                    </a:lnTo>
                    <a:lnTo>
                      <a:pt x="5204" y="9152"/>
                    </a:lnTo>
                    <a:lnTo>
                      <a:pt x="5480" y="9281"/>
                    </a:lnTo>
                    <a:lnTo>
                      <a:pt x="5757" y="9373"/>
                    </a:lnTo>
                    <a:lnTo>
                      <a:pt x="6052" y="9447"/>
                    </a:lnTo>
                    <a:lnTo>
                      <a:pt x="6329" y="9447"/>
                    </a:lnTo>
                    <a:lnTo>
                      <a:pt x="6587" y="9410"/>
                    </a:lnTo>
                    <a:lnTo>
                      <a:pt x="6827" y="9355"/>
                    </a:lnTo>
                    <a:lnTo>
                      <a:pt x="7086" y="9299"/>
                    </a:lnTo>
                    <a:lnTo>
                      <a:pt x="7049" y="9170"/>
                    </a:lnTo>
                    <a:lnTo>
                      <a:pt x="7049" y="9022"/>
                    </a:lnTo>
                    <a:lnTo>
                      <a:pt x="7086" y="8875"/>
                    </a:lnTo>
                    <a:lnTo>
                      <a:pt x="7141" y="8746"/>
                    </a:lnTo>
                    <a:lnTo>
                      <a:pt x="7215" y="8635"/>
                    </a:lnTo>
                    <a:lnTo>
                      <a:pt x="7307" y="8524"/>
                    </a:lnTo>
                    <a:lnTo>
                      <a:pt x="7418" y="8432"/>
                    </a:lnTo>
                    <a:lnTo>
                      <a:pt x="7547" y="8377"/>
                    </a:lnTo>
                    <a:lnTo>
                      <a:pt x="7676" y="8321"/>
                    </a:lnTo>
                    <a:lnTo>
                      <a:pt x="7824" y="8303"/>
                    </a:lnTo>
                    <a:lnTo>
                      <a:pt x="8100" y="8303"/>
                    </a:lnTo>
                    <a:lnTo>
                      <a:pt x="8248" y="8340"/>
                    </a:lnTo>
                    <a:lnTo>
                      <a:pt x="8377" y="8395"/>
                    </a:lnTo>
                    <a:lnTo>
                      <a:pt x="8506" y="8451"/>
                    </a:lnTo>
                    <a:lnTo>
                      <a:pt x="8635" y="8524"/>
                    </a:lnTo>
                    <a:lnTo>
                      <a:pt x="8838" y="8690"/>
                    </a:lnTo>
                    <a:lnTo>
                      <a:pt x="9004" y="8875"/>
                    </a:lnTo>
                    <a:lnTo>
                      <a:pt x="9115" y="9059"/>
                    </a:lnTo>
                    <a:lnTo>
                      <a:pt x="9207" y="9244"/>
                    </a:lnTo>
                    <a:lnTo>
                      <a:pt x="9244" y="9447"/>
                    </a:lnTo>
                    <a:lnTo>
                      <a:pt x="9263" y="9650"/>
                    </a:lnTo>
                    <a:lnTo>
                      <a:pt x="9263" y="9871"/>
                    </a:lnTo>
                    <a:lnTo>
                      <a:pt x="9244" y="10093"/>
                    </a:lnTo>
                    <a:lnTo>
                      <a:pt x="9170" y="10535"/>
                    </a:lnTo>
                    <a:lnTo>
                      <a:pt x="9060" y="10978"/>
                    </a:lnTo>
                    <a:lnTo>
                      <a:pt x="8968" y="11421"/>
                    </a:lnTo>
                    <a:lnTo>
                      <a:pt x="8949" y="11661"/>
                    </a:lnTo>
                    <a:lnTo>
                      <a:pt x="8949" y="11882"/>
                    </a:lnTo>
                    <a:lnTo>
                      <a:pt x="8968" y="12048"/>
                    </a:lnTo>
                    <a:lnTo>
                      <a:pt x="9004" y="12196"/>
                    </a:lnTo>
                    <a:lnTo>
                      <a:pt x="9041" y="12344"/>
                    </a:lnTo>
                    <a:lnTo>
                      <a:pt x="9115" y="12473"/>
                    </a:lnTo>
                    <a:lnTo>
                      <a:pt x="9207" y="12584"/>
                    </a:lnTo>
                    <a:lnTo>
                      <a:pt x="9300" y="12713"/>
                    </a:lnTo>
                    <a:lnTo>
                      <a:pt x="9521" y="12916"/>
                    </a:lnTo>
                    <a:lnTo>
                      <a:pt x="10038" y="13322"/>
                    </a:lnTo>
                    <a:lnTo>
                      <a:pt x="10278" y="13543"/>
                    </a:lnTo>
                    <a:lnTo>
                      <a:pt x="10388" y="13654"/>
                    </a:lnTo>
                    <a:lnTo>
                      <a:pt x="10499" y="13783"/>
                    </a:lnTo>
                    <a:lnTo>
                      <a:pt x="10720" y="14115"/>
                    </a:lnTo>
                    <a:lnTo>
                      <a:pt x="10905" y="14447"/>
                    </a:lnTo>
                    <a:lnTo>
                      <a:pt x="11071" y="14798"/>
                    </a:lnTo>
                    <a:lnTo>
                      <a:pt x="11219" y="15167"/>
                    </a:lnTo>
                    <a:lnTo>
                      <a:pt x="11311" y="15536"/>
                    </a:lnTo>
                    <a:lnTo>
                      <a:pt x="11385" y="15923"/>
                    </a:lnTo>
                    <a:lnTo>
                      <a:pt x="11403" y="16311"/>
                    </a:lnTo>
                    <a:lnTo>
                      <a:pt x="11403" y="16698"/>
                    </a:lnTo>
                    <a:lnTo>
                      <a:pt x="11366" y="17215"/>
                    </a:lnTo>
                    <a:lnTo>
                      <a:pt x="11366" y="17473"/>
                    </a:lnTo>
                    <a:lnTo>
                      <a:pt x="11385" y="17602"/>
                    </a:lnTo>
                    <a:lnTo>
                      <a:pt x="11403" y="17731"/>
                    </a:lnTo>
                    <a:lnTo>
                      <a:pt x="11477" y="17916"/>
                    </a:lnTo>
                    <a:lnTo>
                      <a:pt x="11588" y="18082"/>
                    </a:lnTo>
                    <a:lnTo>
                      <a:pt x="11717" y="18248"/>
                    </a:lnTo>
                    <a:lnTo>
                      <a:pt x="11864" y="18396"/>
                    </a:lnTo>
                    <a:lnTo>
                      <a:pt x="12030" y="18543"/>
                    </a:lnTo>
                    <a:lnTo>
                      <a:pt x="12196" y="18672"/>
                    </a:lnTo>
                    <a:lnTo>
                      <a:pt x="12529" y="18931"/>
                    </a:lnTo>
                    <a:lnTo>
                      <a:pt x="12824" y="19170"/>
                    </a:lnTo>
                    <a:lnTo>
                      <a:pt x="13101" y="19447"/>
                    </a:lnTo>
                    <a:lnTo>
                      <a:pt x="13340" y="19724"/>
                    </a:lnTo>
                    <a:lnTo>
                      <a:pt x="13580" y="20038"/>
                    </a:lnTo>
                    <a:lnTo>
                      <a:pt x="13802" y="20351"/>
                    </a:lnTo>
                    <a:lnTo>
                      <a:pt x="14005" y="20665"/>
                    </a:lnTo>
                    <a:lnTo>
                      <a:pt x="14189" y="20997"/>
                    </a:lnTo>
                    <a:lnTo>
                      <a:pt x="14374" y="21348"/>
                    </a:lnTo>
                    <a:lnTo>
                      <a:pt x="14540" y="21698"/>
                    </a:lnTo>
                    <a:lnTo>
                      <a:pt x="14706" y="22049"/>
                    </a:lnTo>
                    <a:lnTo>
                      <a:pt x="15001" y="22787"/>
                    </a:lnTo>
                    <a:lnTo>
                      <a:pt x="15555" y="24244"/>
                    </a:lnTo>
                    <a:lnTo>
                      <a:pt x="15757" y="24780"/>
                    </a:lnTo>
                    <a:lnTo>
                      <a:pt x="15887" y="25038"/>
                    </a:lnTo>
                    <a:lnTo>
                      <a:pt x="16016" y="25296"/>
                    </a:lnTo>
                    <a:lnTo>
                      <a:pt x="16145" y="25555"/>
                    </a:lnTo>
                    <a:lnTo>
                      <a:pt x="16293" y="25794"/>
                    </a:lnTo>
                    <a:lnTo>
                      <a:pt x="16459" y="26034"/>
                    </a:lnTo>
                    <a:lnTo>
                      <a:pt x="16643" y="26256"/>
                    </a:lnTo>
                    <a:lnTo>
                      <a:pt x="16791" y="26403"/>
                    </a:lnTo>
                    <a:lnTo>
                      <a:pt x="16957" y="26551"/>
                    </a:lnTo>
                    <a:lnTo>
                      <a:pt x="17123" y="26680"/>
                    </a:lnTo>
                    <a:lnTo>
                      <a:pt x="17307" y="26809"/>
                    </a:lnTo>
                    <a:lnTo>
                      <a:pt x="17492" y="26920"/>
                    </a:lnTo>
                    <a:lnTo>
                      <a:pt x="17676" y="27031"/>
                    </a:lnTo>
                    <a:lnTo>
                      <a:pt x="17879" y="27104"/>
                    </a:lnTo>
                    <a:lnTo>
                      <a:pt x="18082" y="27178"/>
                    </a:lnTo>
                    <a:lnTo>
                      <a:pt x="18304" y="27252"/>
                    </a:lnTo>
                    <a:lnTo>
                      <a:pt x="18507" y="27307"/>
                    </a:lnTo>
                    <a:lnTo>
                      <a:pt x="18728" y="27344"/>
                    </a:lnTo>
                    <a:lnTo>
                      <a:pt x="18931" y="27363"/>
                    </a:lnTo>
                    <a:lnTo>
                      <a:pt x="19152" y="27381"/>
                    </a:lnTo>
                    <a:lnTo>
                      <a:pt x="19374" y="27381"/>
                    </a:lnTo>
                    <a:lnTo>
                      <a:pt x="19595" y="27363"/>
                    </a:lnTo>
                    <a:lnTo>
                      <a:pt x="19817" y="27326"/>
                    </a:lnTo>
                    <a:lnTo>
                      <a:pt x="20093" y="27270"/>
                    </a:lnTo>
                    <a:lnTo>
                      <a:pt x="20352" y="27197"/>
                    </a:lnTo>
                    <a:lnTo>
                      <a:pt x="20610" y="27104"/>
                    </a:lnTo>
                    <a:lnTo>
                      <a:pt x="20850" y="26994"/>
                    </a:lnTo>
                    <a:lnTo>
                      <a:pt x="21090" y="26865"/>
                    </a:lnTo>
                    <a:lnTo>
                      <a:pt x="21311" y="26735"/>
                    </a:lnTo>
                    <a:lnTo>
                      <a:pt x="21514" y="26569"/>
                    </a:lnTo>
                    <a:lnTo>
                      <a:pt x="21717" y="26403"/>
                    </a:lnTo>
                    <a:lnTo>
                      <a:pt x="21920" y="26219"/>
                    </a:lnTo>
                    <a:lnTo>
                      <a:pt x="22105" y="26034"/>
                    </a:lnTo>
                    <a:lnTo>
                      <a:pt x="22455" y="25628"/>
                    </a:lnTo>
                    <a:lnTo>
                      <a:pt x="22787" y="25204"/>
                    </a:lnTo>
                    <a:lnTo>
                      <a:pt x="23101" y="24761"/>
                    </a:lnTo>
                    <a:lnTo>
                      <a:pt x="23230" y="24540"/>
                    </a:lnTo>
                    <a:lnTo>
                      <a:pt x="23359" y="24337"/>
                    </a:lnTo>
                    <a:lnTo>
                      <a:pt x="23452" y="24115"/>
                    </a:lnTo>
                    <a:lnTo>
                      <a:pt x="23544" y="23894"/>
                    </a:lnTo>
                    <a:lnTo>
                      <a:pt x="23618" y="23654"/>
                    </a:lnTo>
                    <a:lnTo>
                      <a:pt x="23691" y="23414"/>
                    </a:lnTo>
                    <a:lnTo>
                      <a:pt x="23728" y="23174"/>
                    </a:lnTo>
                    <a:lnTo>
                      <a:pt x="23765" y="22934"/>
                    </a:lnTo>
                    <a:lnTo>
                      <a:pt x="23784" y="22695"/>
                    </a:lnTo>
                    <a:lnTo>
                      <a:pt x="23784" y="22436"/>
                    </a:lnTo>
                    <a:lnTo>
                      <a:pt x="23784" y="22196"/>
                    </a:lnTo>
                    <a:lnTo>
                      <a:pt x="23747" y="21957"/>
                    </a:lnTo>
                    <a:lnTo>
                      <a:pt x="23710" y="21717"/>
                    </a:lnTo>
                    <a:lnTo>
                      <a:pt x="23654" y="21477"/>
                    </a:lnTo>
                    <a:lnTo>
                      <a:pt x="23581" y="21237"/>
                    </a:lnTo>
                    <a:lnTo>
                      <a:pt x="23488" y="21016"/>
                    </a:lnTo>
                    <a:lnTo>
                      <a:pt x="23341" y="20702"/>
                    </a:lnTo>
                    <a:lnTo>
                      <a:pt x="23175" y="20407"/>
                    </a:lnTo>
                    <a:lnTo>
                      <a:pt x="22990" y="20111"/>
                    </a:lnTo>
                    <a:lnTo>
                      <a:pt x="22787" y="19835"/>
                    </a:lnTo>
                    <a:lnTo>
                      <a:pt x="22381" y="19281"/>
                    </a:lnTo>
                    <a:lnTo>
                      <a:pt x="21975" y="18709"/>
                    </a:lnTo>
                    <a:lnTo>
                      <a:pt x="21772" y="18432"/>
                    </a:lnTo>
                    <a:lnTo>
                      <a:pt x="21606" y="18156"/>
                    </a:lnTo>
                    <a:lnTo>
                      <a:pt x="21440" y="17860"/>
                    </a:lnTo>
                    <a:lnTo>
                      <a:pt x="21311" y="17584"/>
                    </a:lnTo>
                    <a:lnTo>
                      <a:pt x="21201" y="17270"/>
                    </a:lnTo>
                    <a:lnTo>
                      <a:pt x="21127" y="16975"/>
                    </a:lnTo>
                    <a:lnTo>
                      <a:pt x="21090" y="16643"/>
                    </a:lnTo>
                    <a:lnTo>
                      <a:pt x="21090" y="16495"/>
                    </a:lnTo>
                    <a:lnTo>
                      <a:pt x="21108" y="16329"/>
                    </a:lnTo>
                    <a:lnTo>
                      <a:pt x="21145" y="16034"/>
                    </a:lnTo>
                    <a:lnTo>
                      <a:pt x="21201" y="15776"/>
                    </a:lnTo>
                    <a:lnTo>
                      <a:pt x="21293" y="15499"/>
                    </a:lnTo>
                    <a:lnTo>
                      <a:pt x="21385" y="15222"/>
                    </a:lnTo>
                    <a:lnTo>
                      <a:pt x="21588" y="14687"/>
                    </a:lnTo>
                    <a:lnTo>
                      <a:pt x="21662" y="14410"/>
                    </a:lnTo>
                    <a:lnTo>
                      <a:pt x="21717" y="14133"/>
                    </a:lnTo>
                    <a:lnTo>
                      <a:pt x="21754" y="13857"/>
                    </a:lnTo>
                    <a:lnTo>
                      <a:pt x="21754" y="13580"/>
                    </a:lnTo>
                    <a:lnTo>
                      <a:pt x="21717" y="13322"/>
                    </a:lnTo>
                    <a:lnTo>
                      <a:pt x="21662" y="13045"/>
                    </a:lnTo>
                    <a:lnTo>
                      <a:pt x="21588" y="12786"/>
                    </a:lnTo>
                    <a:lnTo>
                      <a:pt x="21496" y="12528"/>
                    </a:lnTo>
                    <a:lnTo>
                      <a:pt x="21385" y="12270"/>
                    </a:lnTo>
                    <a:lnTo>
                      <a:pt x="21237" y="12030"/>
                    </a:lnTo>
                    <a:lnTo>
                      <a:pt x="21090" y="11790"/>
                    </a:lnTo>
                    <a:lnTo>
                      <a:pt x="20924" y="11550"/>
                    </a:lnTo>
                    <a:lnTo>
                      <a:pt x="20758" y="11329"/>
                    </a:lnTo>
                    <a:lnTo>
                      <a:pt x="20573" y="11107"/>
                    </a:lnTo>
                    <a:lnTo>
                      <a:pt x="20167" y="10683"/>
                    </a:lnTo>
                    <a:lnTo>
                      <a:pt x="19761" y="10296"/>
                    </a:lnTo>
                    <a:lnTo>
                      <a:pt x="18894" y="9558"/>
                    </a:lnTo>
                    <a:lnTo>
                      <a:pt x="18470" y="9170"/>
                    </a:lnTo>
                    <a:lnTo>
                      <a:pt x="18045" y="8783"/>
                    </a:lnTo>
                    <a:lnTo>
                      <a:pt x="17658" y="8377"/>
                    </a:lnTo>
                    <a:lnTo>
                      <a:pt x="17473" y="8174"/>
                    </a:lnTo>
                    <a:lnTo>
                      <a:pt x="17307" y="7952"/>
                    </a:lnTo>
                    <a:lnTo>
                      <a:pt x="17160" y="7712"/>
                    </a:lnTo>
                    <a:lnTo>
                      <a:pt x="17012" y="7473"/>
                    </a:lnTo>
                    <a:lnTo>
                      <a:pt x="16883" y="7233"/>
                    </a:lnTo>
                    <a:lnTo>
                      <a:pt x="16772" y="6974"/>
                    </a:lnTo>
                    <a:lnTo>
                      <a:pt x="16643" y="6587"/>
                    </a:lnTo>
                    <a:lnTo>
                      <a:pt x="16532" y="6181"/>
                    </a:lnTo>
                    <a:lnTo>
                      <a:pt x="16459" y="5757"/>
                    </a:lnTo>
                    <a:lnTo>
                      <a:pt x="16403" y="5332"/>
                    </a:lnTo>
                    <a:lnTo>
                      <a:pt x="16348" y="4926"/>
                    </a:lnTo>
                    <a:lnTo>
                      <a:pt x="16274" y="4502"/>
                    </a:lnTo>
                    <a:lnTo>
                      <a:pt x="16200" y="4096"/>
                    </a:lnTo>
                    <a:lnTo>
                      <a:pt x="16071" y="3690"/>
                    </a:lnTo>
                    <a:lnTo>
                      <a:pt x="15979" y="3432"/>
                    </a:lnTo>
                    <a:lnTo>
                      <a:pt x="15868" y="3174"/>
                    </a:lnTo>
                    <a:lnTo>
                      <a:pt x="15739" y="2934"/>
                    </a:lnTo>
                    <a:lnTo>
                      <a:pt x="15591" y="2694"/>
                    </a:lnTo>
                    <a:lnTo>
                      <a:pt x="15444" y="2472"/>
                    </a:lnTo>
                    <a:lnTo>
                      <a:pt x="15259" y="2251"/>
                    </a:lnTo>
                    <a:lnTo>
                      <a:pt x="15093" y="2048"/>
                    </a:lnTo>
                    <a:lnTo>
                      <a:pt x="14890" y="1845"/>
                    </a:lnTo>
                    <a:lnTo>
                      <a:pt x="14687" y="1661"/>
                    </a:lnTo>
                    <a:lnTo>
                      <a:pt x="14466" y="1495"/>
                    </a:lnTo>
                    <a:lnTo>
                      <a:pt x="14245" y="1310"/>
                    </a:lnTo>
                    <a:lnTo>
                      <a:pt x="14023" y="1162"/>
                    </a:lnTo>
                    <a:lnTo>
                      <a:pt x="13783" y="1015"/>
                    </a:lnTo>
                    <a:lnTo>
                      <a:pt x="13543" y="886"/>
                    </a:lnTo>
                    <a:lnTo>
                      <a:pt x="13285" y="756"/>
                    </a:lnTo>
                    <a:lnTo>
                      <a:pt x="13045" y="646"/>
                    </a:lnTo>
                    <a:lnTo>
                      <a:pt x="12510" y="443"/>
                    </a:lnTo>
                    <a:lnTo>
                      <a:pt x="11993" y="295"/>
                    </a:lnTo>
                    <a:lnTo>
                      <a:pt x="11458" y="185"/>
                    </a:lnTo>
                    <a:lnTo>
                      <a:pt x="10905" y="92"/>
                    </a:lnTo>
                    <a:lnTo>
                      <a:pt x="10351" y="37"/>
                    </a:lnTo>
                    <a:lnTo>
                      <a:pt x="9798" y="18"/>
                    </a:lnTo>
                    <a:lnTo>
                      <a:pt x="9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7207943" y="1976591"/>
                <a:ext cx="282757" cy="553347"/>
              </a:xfrm>
              <a:custGeom>
                <a:rect b="b" l="l" r="r" t="t"/>
                <a:pathLst>
                  <a:path extrusionOk="0" h="16828" w="8599">
                    <a:moveTo>
                      <a:pt x="1421" y="0"/>
                    </a:moveTo>
                    <a:lnTo>
                      <a:pt x="1163" y="37"/>
                    </a:lnTo>
                    <a:lnTo>
                      <a:pt x="923" y="111"/>
                    </a:lnTo>
                    <a:lnTo>
                      <a:pt x="683" y="222"/>
                    </a:lnTo>
                    <a:lnTo>
                      <a:pt x="462" y="369"/>
                    </a:lnTo>
                    <a:lnTo>
                      <a:pt x="351" y="462"/>
                    </a:lnTo>
                    <a:lnTo>
                      <a:pt x="259" y="572"/>
                    </a:lnTo>
                    <a:lnTo>
                      <a:pt x="185" y="683"/>
                    </a:lnTo>
                    <a:lnTo>
                      <a:pt x="129" y="794"/>
                    </a:lnTo>
                    <a:lnTo>
                      <a:pt x="74" y="923"/>
                    </a:lnTo>
                    <a:lnTo>
                      <a:pt x="37" y="1052"/>
                    </a:lnTo>
                    <a:lnTo>
                      <a:pt x="19" y="1163"/>
                    </a:lnTo>
                    <a:lnTo>
                      <a:pt x="0" y="1292"/>
                    </a:lnTo>
                    <a:lnTo>
                      <a:pt x="0" y="1569"/>
                    </a:lnTo>
                    <a:lnTo>
                      <a:pt x="37" y="1827"/>
                    </a:lnTo>
                    <a:lnTo>
                      <a:pt x="92" y="2104"/>
                    </a:lnTo>
                    <a:lnTo>
                      <a:pt x="185" y="2362"/>
                    </a:lnTo>
                    <a:lnTo>
                      <a:pt x="609" y="3561"/>
                    </a:lnTo>
                    <a:lnTo>
                      <a:pt x="1089" y="4742"/>
                    </a:lnTo>
                    <a:lnTo>
                      <a:pt x="1587" y="5923"/>
                    </a:lnTo>
                    <a:lnTo>
                      <a:pt x="2122" y="7086"/>
                    </a:lnTo>
                    <a:lnTo>
                      <a:pt x="2399" y="7713"/>
                    </a:lnTo>
                    <a:lnTo>
                      <a:pt x="2639" y="8322"/>
                    </a:lnTo>
                    <a:lnTo>
                      <a:pt x="2860" y="8949"/>
                    </a:lnTo>
                    <a:lnTo>
                      <a:pt x="3082" y="9576"/>
                    </a:lnTo>
                    <a:lnTo>
                      <a:pt x="3395" y="10536"/>
                    </a:lnTo>
                    <a:lnTo>
                      <a:pt x="3580" y="11016"/>
                    </a:lnTo>
                    <a:lnTo>
                      <a:pt x="3764" y="11477"/>
                    </a:lnTo>
                    <a:lnTo>
                      <a:pt x="5406" y="15555"/>
                    </a:lnTo>
                    <a:lnTo>
                      <a:pt x="5572" y="15924"/>
                    </a:lnTo>
                    <a:lnTo>
                      <a:pt x="5665" y="16108"/>
                    </a:lnTo>
                    <a:lnTo>
                      <a:pt x="5775" y="16293"/>
                    </a:lnTo>
                    <a:lnTo>
                      <a:pt x="5886" y="16440"/>
                    </a:lnTo>
                    <a:lnTo>
                      <a:pt x="6034" y="16588"/>
                    </a:lnTo>
                    <a:lnTo>
                      <a:pt x="6200" y="16698"/>
                    </a:lnTo>
                    <a:lnTo>
                      <a:pt x="6366" y="16791"/>
                    </a:lnTo>
                    <a:lnTo>
                      <a:pt x="6495" y="16809"/>
                    </a:lnTo>
                    <a:lnTo>
                      <a:pt x="6606" y="16828"/>
                    </a:lnTo>
                    <a:lnTo>
                      <a:pt x="6846" y="16828"/>
                    </a:lnTo>
                    <a:lnTo>
                      <a:pt x="7085" y="16772"/>
                    </a:lnTo>
                    <a:lnTo>
                      <a:pt x="7307" y="16698"/>
                    </a:lnTo>
                    <a:lnTo>
                      <a:pt x="7528" y="16569"/>
                    </a:lnTo>
                    <a:lnTo>
                      <a:pt x="7713" y="16422"/>
                    </a:lnTo>
                    <a:lnTo>
                      <a:pt x="7897" y="16256"/>
                    </a:lnTo>
                    <a:lnTo>
                      <a:pt x="8045" y="16053"/>
                    </a:lnTo>
                    <a:lnTo>
                      <a:pt x="8174" y="15850"/>
                    </a:lnTo>
                    <a:lnTo>
                      <a:pt x="8303" y="15628"/>
                    </a:lnTo>
                    <a:lnTo>
                      <a:pt x="8395" y="15407"/>
                    </a:lnTo>
                    <a:lnTo>
                      <a:pt x="8469" y="15167"/>
                    </a:lnTo>
                    <a:lnTo>
                      <a:pt x="8525" y="14890"/>
                    </a:lnTo>
                    <a:lnTo>
                      <a:pt x="8580" y="14614"/>
                    </a:lnTo>
                    <a:lnTo>
                      <a:pt x="8598" y="14337"/>
                    </a:lnTo>
                    <a:lnTo>
                      <a:pt x="8598" y="14060"/>
                    </a:lnTo>
                    <a:lnTo>
                      <a:pt x="8580" y="13783"/>
                    </a:lnTo>
                    <a:lnTo>
                      <a:pt x="8561" y="13506"/>
                    </a:lnTo>
                    <a:lnTo>
                      <a:pt x="8525" y="13230"/>
                    </a:lnTo>
                    <a:lnTo>
                      <a:pt x="8469" y="12953"/>
                    </a:lnTo>
                    <a:lnTo>
                      <a:pt x="8340" y="12399"/>
                    </a:lnTo>
                    <a:lnTo>
                      <a:pt x="8192" y="11846"/>
                    </a:lnTo>
                    <a:lnTo>
                      <a:pt x="7860" y="10794"/>
                    </a:lnTo>
                    <a:lnTo>
                      <a:pt x="7547" y="9835"/>
                    </a:lnTo>
                    <a:lnTo>
                      <a:pt x="7233" y="8894"/>
                    </a:lnTo>
                    <a:lnTo>
                      <a:pt x="6882" y="7953"/>
                    </a:lnTo>
                    <a:lnTo>
                      <a:pt x="6532" y="7030"/>
                    </a:lnTo>
                    <a:lnTo>
                      <a:pt x="6144" y="6108"/>
                    </a:lnTo>
                    <a:lnTo>
                      <a:pt x="5757" y="5204"/>
                    </a:lnTo>
                    <a:lnTo>
                      <a:pt x="5351" y="4281"/>
                    </a:lnTo>
                    <a:lnTo>
                      <a:pt x="4945" y="3377"/>
                    </a:lnTo>
                    <a:lnTo>
                      <a:pt x="4502" y="2436"/>
                    </a:lnTo>
                    <a:lnTo>
                      <a:pt x="4262" y="1975"/>
                    </a:lnTo>
                    <a:lnTo>
                      <a:pt x="3986" y="1532"/>
                    </a:lnTo>
                    <a:lnTo>
                      <a:pt x="3838" y="1310"/>
                    </a:lnTo>
                    <a:lnTo>
                      <a:pt x="3672" y="1107"/>
                    </a:lnTo>
                    <a:lnTo>
                      <a:pt x="3506" y="905"/>
                    </a:lnTo>
                    <a:lnTo>
                      <a:pt x="3321" y="720"/>
                    </a:lnTo>
                    <a:lnTo>
                      <a:pt x="3118" y="554"/>
                    </a:lnTo>
                    <a:lnTo>
                      <a:pt x="2915" y="406"/>
                    </a:lnTo>
                    <a:lnTo>
                      <a:pt x="2694" y="259"/>
                    </a:lnTo>
                    <a:lnTo>
                      <a:pt x="2454" y="148"/>
                    </a:lnTo>
                    <a:lnTo>
                      <a:pt x="2196" y="74"/>
                    </a:lnTo>
                    <a:lnTo>
                      <a:pt x="1938" y="19"/>
                    </a:lnTo>
                    <a:lnTo>
                      <a:pt x="1679"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6942800" y="2426184"/>
                <a:ext cx="513296" cy="142020"/>
              </a:xfrm>
              <a:custGeom>
                <a:rect b="b" l="l" r="r" t="t"/>
                <a:pathLst>
                  <a:path extrusionOk="0" h="4319" w="15610">
                    <a:moveTo>
                      <a:pt x="12934" y="1"/>
                    </a:moveTo>
                    <a:lnTo>
                      <a:pt x="12381" y="19"/>
                    </a:lnTo>
                    <a:lnTo>
                      <a:pt x="11846" y="37"/>
                    </a:lnTo>
                    <a:lnTo>
                      <a:pt x="10757" y="111"/>
                    </a:lnTo>
                    <a:lnTo>
                      <a:pt x="10130" y="185"/>
                    </a:lnTo>
                    <a:lnTo>
                      <a:pt x="9521" y="259"/>
                    </a:lnTo>
                    <a:lnTo>
                      <a:pt x="8303" y="443"/>
                    </a:lnTo>
                    <a:lnTo>
                      <a:pt x="7085" y="665"/>
                    </a:lnTo>
                    <a:lnTo>
                      <a:pt x="5886" y="905"/>
                    </a:lnTo>
                    <a:lnTo>
                      <a:pt x="4668" y="1181"/>
                    </a:lnTo>
                    <a:lnTo>
                      <a:pt x="3469" y="1477"/>
                    </a:lnTo>
                    <a:lnTo>
                      <a:pt x="1070" y="2085"/>
                    </a:lnTo>
                    <a:lnTo>
                      <a:pt x="867" y="2122"/>
                    </a:lnTo>
                    <a:lnTo>
                      <a:pt x="683" y="2196"/>
                    </a:lnTo>
                    <a:lnTo>
                      <a:pt x="498" y="2270"/>
                    </a:lnTo>
                    <a:lnTo>
                      <a:pt x="332" y="2381"/>
                    </a:lnTo>
                    <a:lnTo>
                      <a:pt x="258" y="2473"/>
                    </a:lnTo>
                    <a:lnTo>
                      <a:pt x="166" y="2565"/>
                    </a:lnTo>
                    <a:lnTo>
                      <a:pt x="111" y="2676"/>
                    </a:lnTo>
                    <a:lnTo>
                      <a:pt x="56" y="2805"/>
                    </a:lnTo>
                    <a:lnTo>
                      <a:pt x="19" y="2934"/>
                    </a:lnTo>
                    <a:lnTo>
                      <a:pt x="0" y="3063"/>
                    </a:lnTo>
                    <a:lnTo>
                      <a:pt x="0" y="3193"/>
                    </a:lnTo>
                    <a:lnTo>
                      <a:pt x="0" y="3322"/>
                    </a:lnTo>
                    <a:lnTo>
                      <a:pt x="19" y="3451"/>
                    </a:lnTo>
                    <a:lnTo>
                      <a:pt x="56" y="3580"/>
                    </a:lnTo>
                    <a:lnTo>
                      <a:pt x="111" y="3709"/>
                    </a:lnTo>
                    <a:lnTo>
                      <a:pt x="166" y="3820"/>
                    </a:lnTo>
                    <a:lnTo>
                      <a:pt x="240" y="3912"/>
                    </a:lnTo>
                    <a:lnTo>
                      <a:pt x="332" y="4004"/>
                    </a:lnTo>
                    <a:lnTo>
                      <a:pt x="443" y="4078"/>
                    </a:lnTo>
                    <a:lnTo>
                      <a:pt x="554" y="4134"/>
                    </a:lnTo>
                    <a:lnTo>
                      <a:pt x="683" y="4170"/>
                    </a:lnTo>
                    <a:lnTo>
                      <a:pt x="812" y="4189"/>
                    </a:lnTo>
                    <a:lnTo>
                      <a:pt x="1089" y="4207"/>
                    </a:lnTo>
                    <a:lnTo>
                      <a:pt x="2270" y="4263"/>
                    </a:lnTo>
                    <a:lnTo>
                      <a:pt x="3469" y="4300"/>
                    </a:lnTo>
                    <a:lnTo>
                      <a:pt x="4059" y="4318"/>
                    </a:lnTo>
                    <a:lnTo>
                      <a:pt x="4650" y="4300"/>
                    </a:lnTo>
                    <a:lnTo>
                      <a:pt x="5240" y="4281"/>
                    </a:lnTo>
                    <a:lnTo>
                      <a:pt x="5831" y="4244"/>
                    </a:lnTo>
                    <a:lnTo>
                      <a:pt x="8303" y="3986"/>
                    </a:lnTo>
                    <a:lnTo>
                      <a:pt x="9539" y="3838"/>
                    </a:lnTo>
                    <a:lnTo>
                      <a:pt x="10776" y="3691"/>
                    </a:lnTo>
                    <a:lnTo>
                      <a:pt x="11772" y="3543"/>
                    </a:lnTo>
                    <a:lnTo>
                      <a:pt x="12768" y="3414"/>
                    </a:lnTo>
                    <a:lnTo>
                      <a:pt x="13396" y="3322"/>
                    </a:lnTo>
                    <a:lnTo>
                      <a:pt x="14041" y="3229"/>
                    </a:lnTo>
                    <a:lnTo>
                      <a:pt x="14355" y="3174"/>
                    </a:lnTo>
                    <a:lnTo>
                      <a:pt x="14669" y="3100"/>
                    </a:lnTo>
                    <a:lnTo>
                      <a:pt x="14964" y="2990"/>
                    </a:lnTo>
                    <a:lnTo>
                      <a:pt x="15259" y="2842"/>
                    </a:lnTo>
                    <a:lnTo>
                      <a:pt x="15370" y="2768"/>
                    </a:lnTo>
                    <a:lnTo>
                      <a:pt x="15425" y="2713"/>
                    </a:lnTo>
                    <a:lnTo>
                      <a:pt x="15462" y="2657"/>
                    </a:lnTo>
                    <a:lnTo>
                      <a:pt x="15517" y="2565"/>
                    </a:lnTo>
                    <a:lnTo>
                      <a:pt x="15536" y="2436"/>
                    </a:lnTo>
                    <a:lnTo>
                      <a:pt x="15591" y="2178"/>
                    </a:lnTo>
                    <a:lnTo>
                      <a:pt x="15610" y="1901"/>
                    </a:lnTo>
                    <a:lnTo>
                      <a:pt x="15610" y="1624"/>
                    </a:lnTo>
                    <a:lnTo>
                      <a:pt x="15591" y="1477"/>
                    </a:lnTo>
                    <a:lnTo>
                      <a:pt x="15554" y="1347"/>
                    </a:lnTo>
                    <a:lnTo>
                      <a:pt x="15462" y="1144"/>
                    </a:lnTo>
                    <a:lnTo>
                      <a:pt x="15370" y="960"/>
                    </a:lnTo>
                    <a:lnTo>
                      <a:pt x="15259" y="812"/>
                    </a:lnTo>
                    <a:lnTo>
                      <a:pt x="15130" y="665"/>
                    </a:lnTo>
                    <a:lnTo>
                      <a:pt x="14982" y="536"/>
                    </a:lnTo>
                    <a:lnTo>
                      <a:pt x="14835" y="425"/>
                    </a:lnTo>
                    <a:lnTo>
                      <a:pt x="14669" y="314"/>
                    </a:lnTo>
                    <a:lnTo>
                      <a:pt x="14484" y="240"/>
                    </a:lnTo>
                    <a:lnTo>
                      <a:pt x="14318" y="167"/>
                    </a:lnTo>
                    <a:lnTo>
                      <a:pt x="14115" y="111"/>
                    </a:lnTo>
                    <a:lnTo>
                      <a:pt x="13931" y="74"/>
                    </a:lnTo>
                    <a:lnTo>
                      <a:pt x="13728" y="37"/>
                    </a:lnTo>
                    <a:lnTo>
                      <a:pt x="13340"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6527774" y="2614281"/>
                <a:ext cx="451444" cy="95293"/>
              </a:xfrm>
              <a:custGeom>
                <a:rect b="b" l="l" r="r" t="t"/>
                <a:pathLst>
                  <a:path extrusionOk="0" h="2898" w="13729">
                    <a:moveTo>
                      <a:pt x="13581" y="0"/>
                    </a:moveTo>
                    <a:lnTo>
                      <a:pt x="1" y="1310"/>
                    </a:lnTo>
                    <a:lnTo>
                      <a:pt x="148" y="2897"/>
                    </a:lnTo>
                    <a:lnTo>
                      <a:pt x="13728" y="1587"/>
                    </a:lnTo>
                    <a:lnTo>
                      <a:pt x="135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6356679" y="2275114"/>
                <a:ext cx="222713" cy="434444"/>
              </a:xfrm>
              <a:custGeom>
                <a:rect b="b" l="l" r="r" t="t"/>
                <a:pathLst>
                  <a:path extrusionOk="0" h="13212" w="6773">
                    <a:moveTo>
                      <a:pt x="1495" y="0"/>
                    </a:moveTo>
                    <a:lnTo>
                      <a:pt x="1" y="628"/>
                    </a:lnTo>
                    <a:lnTo>
                      <a:pt x="5278" y="13211"/>
                    </a:lnTo>
                    <a:lnTo>
                      <a:pt x="6772" y="12584"/>
                    </a:lnTo>
                    <a:lnTo>
                      <a:pt x="14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6763189" y="2481396"/>
                <a:ext cx="239681" cy="142020"/>
              </a:xfrm>
              <a:custGeom>
                <a:rect b="b" l="l" r="r" t="t"/>
                <a:pathLst>
                  <a:path extrusionOk="0" h="4319" w="7289">
                    <a:moveTo>
                      <a:pt x="4632" y="1"/>
                    </a:moveTo>
                    <a:lnTo>
                      <a:pt x="4410" y="19"/>
                    </a:lnTo>
                    <a:lnTo>
                      <a:pt x="4189" y="37"/>
                    </a:lnTo>
                    <a:lnTo>
                      <a:pt x="3968" y="74"/>
                    </a:lnTo>
                    <a:lnTo>
                      <a:pt x="3543" y="148"/>
                    </a:lnTo>
                    <a:lnTo>
                      <a:pt x="1827" y="517"/>
                    </a:lnTo>
                    <a:lnTo>
                      <a:pt x="1477" y="591"/>
                    </a:lnTo>
                    <a:lnTo>
                      <a:pt x="1292" y="646"/>
                    </a:lnTo>
                    <a:lnTo>
                      <a:pt x="1108" y="720"/>
                    </a:lnTo>
                    <a:lnTo>
                      <a:pt x="905" y="831"/>
                    </a:lnTo>
                    <a:lnTo>
                      <a:pt x="702" y="960"/>
                    </a:lnTo>
                    <a:lnTo>
                      <a:pt x="610" y="1034"/>
                    </a:lnTo>
                    <a:lnTo>
                      <a:pt x="536" y="1126"/>
                    </a:lnTo>
                    <a:lnTo>
                      <a:pt x="462" y="1218"/>
                    </a:lnTo>
                    <a:lnTo>
                      <a:pt x="407" y="1311"/>
                    </a:lnTo>
                    <a:lnTo>
                      <a:pt x="333" y="1514"/>
                    </a:lnTo>
                    <a:lnTo>
                      <a:pt x="277" y="1735"/>
                    </a:lnTo>
                    <a:lnTo>
                      <a:pt x="241" y="1956"/>
                    </a:lnTo>
                    <a:lnTo>
                      <a:pt x="204" y="2178"/>
                    </a:lnTo>
                    <a:lnTo>
                      <a:pt x="19" y="3562"/>
                    </a:lnTo>
                    <a:lnTo>
                      <a:pt x="1" y="3728"/>
                    </a:lnTo>
                    <a:lnTo>
                      <a:pt x="1" y="3894"/>
                    </a:lnTo>
                    <a:lnTo>
                      <a:pt x="1" y="3986"/>
                    </a:lnTo>
                    <a:lnTo>
                      <a:pt x="38" y="4060"/>
                    </a:lnTo>
                    <a:lnTo>
                      <a:pt x="56" y="4115"/>
                    </a:lnTo>
                    <a:lnTo>
                      <a:pt x="111" y="4189"/>
                    </a:lnTo>
                    <a:lnTo>
                      <a:pt x="185" y="4244"/>
                    </a:lnTo>
                    <a:lnTo>
                      <a:pt x="259" y="4300"/>
                    </a:lnTo>
                    <a:lnTo>
                      <a:pt x="333" y="4318"/>
                    </a:lnTo>
                    <a:lnTo>
                      <a:pt x="388" y="4318"/>
                    </a:lnTo>
                    <a:lnTo>
                      <a:pt x="462" y="4300"/>
                    </a:lnTo>
                    <a:lnTo>
                      <a:pt x="517" y="4281"/>
                    </a:lnTo>
                    <a:lnTo>
                      <a:pt x="628" y="4189"/>
                    </a:lnTo>
                    <a:lnTo>
                      <a:pt x="720" y="4060"/>
                    </a:lnTo>
                    <a:lnTo>
                      <a:pt x="794" y="3912"/>
                    </a:lnTo>
                    <a:lnTo>
                      <a:pt x="849" y="3765"/>
                    </a:lnTo>
                    <a:lnTo>
                      <a:pt x="886" y="3635"/>
                    </a:lnTo>
                    <a:lnTo>
                      <a:pt x="1163" y="2288"/>
                    </a:lnTo>
                    <a:lnTo>
                      <a:pt x="1606" y="2547"/>
                    </a:lnTo>
                    <a:lnTo>
                      <a:pt x="2067" y="2787"/>
                    </a:lnTo>
                    <a:lnTo>
                      <a:pt x="2528" y="3008"/>
                    </a:lnTo>
                    <a:lnTo>
                      <a:pt x="2768" y="3100"/>
                    </a:lnTo>
                    <a:lnTo>
                      <a:pt x="3008" y="3174"/>
                    </a:lnTo>
                    <a:lnTo>
                      <a:pt x="3248" y="3248"/>
                    </a:lnTo>
                    <a:lnTo>
                      <a:pt x="3506" y="3303"/>
                    </a:lnTo>
                    <a:lnTo>
                      <a:pt x="3746" y="3359"/>
                    </a:lnTo>
                    <a:lnTo>
                      <a:pt x="3986" y="3377"/>
                    </a:lnTo>
                    <a:lnTo>
                      <a:pt x="4484" y="3377"/>
                    </a:lnTo>
                    <a:lnTo>
                      <a:pt x="4724" y="3340"/>
                    </a:lnTo>
                    <a:lnTo>
                      <a:pt x="4982" y="3285"/>
                    </a:lnTo>
                    <a:lnTo>
                      <a:pt x="5185" y="3229"/>
                    </a:lnTo>
                    <a:lnTo>
                      <a:pt x="5388" y="3137"/>
                    </a:lnTo>
                    <a:lnTo>
                      <a:pt x="5776" y="2971"/>
                    </a:lnTo>
                    <a:lnTo>
                      <a:pt x="6053" y="2842"/>
                    </a:lnTo>
                    <a:lnTo>
                      <a:pt x="6329" y="2713"/>
                    </a:lnTo>
                    <a:lnTo>
                      <a:pt x="6588" y="2547"/>
                    </a:lnTo>
                    <a:lnTo>
                      <a:pt x="6717" y="2455"/>
                    </a:lnTo>
                    <a:lnTo>
                      <a:pt x="6828" y="2362"/>
                    </a:lnTo>
                    <a:lnTo>
                      <a:pt x="6938" y="2252"/>
                    </a:lnTo>
                    <a:lnTo>
                      <a:pt x="7030" y="2141"/>
                    </a:lnTo>
                    <a:lnTo>
                      <a:pt x="7104" y="2012"/>
                    </a:lnTo>
                    <a:lnTo>
                      <a:pt x="7178" y="1864"/>
                    </a:lnTo>
                    <a:lnTo>
                      <a:pt x="7233" y="1735"/>
                    </a:lnTo>
                    <a:lnTo>
                      <a:pt x="7270" y="1587"/>
                    </a:lnTo>
                    <a:lnTo>
                      <a:pt x="7289" y="1440"/>
                    </a:lnTo>
                    <a:lnTo>
                      <a:pt x="7270" y="1292"/>
                    </a:lnTo>
                    <a:lnTo>
                      <a:pt x="6034" y="499"/>
                    </a:lnTo>
                    <a:lnTo>
                      <a:pt x="5665" y="277"/>
                    </a:lnTo>
                    <a:lnTo>
                      <a:pt x="5481" y="185"/>
                    </a:lnTo>
                    <a:lnTo>
                      <a:pt x="5278" y="93"/>
                    </a:lnTo>
                    <a:lnTo>
                      <a:pt x="5056" y="37"/>
                    </a:lnTo>
                    <a:lnTo>
                      <a:pt x="4853" y="19"/>
                    </a:lnTo>
                    <a:lnTo>
                      <a:pt x="4632"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7183050" y="1949297"/>
                <a:ext cx="254872" cy="293674"/>
              </a:xfrm>
              <a:custGeom>
                <a:rect b="b" l="l" r="r" t="t"/>
                <a:pathLst>
                  <a:path extrusionOk="0" h="8931" w="7751">
                    <a:moveTo>
                      <a:pt x="2344" y="0"/>
                    </a:moveTo>
                    <a:lnTo>
                      <a:pt x="2160" y="19"/>
                    </a:lnTo>
                    <a:lnTo>
                      <a:pt x="1975" y="37"/>
                    </a:lnTo>
                    <a:lnTo>
                      <a:pt x="1790" y="92"/>
                    </a:lnTo>
                    <a:lnTo>
                      <a:pt x="1606" y="148"/>
                    </a:lnTo>
                    <a:lnTo>
                      <a:pt x="1385" y="258"/>
                    </a:lnTo>
                    <a:lnTo>
                      <a:pt x="1182" y="388"/>
                    </a:lnTo>
                    <a:lnTo>
                      <a:pt x="979" y="554"/>
                    </a:lnTo>
                    <a:lnTo>
                      <a:pt x="794" y="738"/>
                    </a:lnTo>
                    <a:lnTo>
                      <a:pt x="647" y="923"/>
                    </a:lnTo>
                    <a:lnTo>
                      <a:pt x="499" y="1144"/>
                    </a:lnTo>
                    <a:lnTo>
                      <a:pt x="370" y="1365"/>
                    </a:lnTo>
                    <a:lnTo>
                      <a:pt x="278" y="1605"/>
                    </a:lnTo>
                    <a:lnTo>
                      <a:pt x="204" y="1808"/>
                    </a:lnTo>
                    <a:lnTo>
                      <a:pt x="148" y="2030"/>
                    </a:lnTo>
                    <a:lnTo>
                      <a:pt x="56" y="2454"/>
                    </a:lnTo>
                    <a:lnTo>
                      <a:pt x="19" y="2897"/>
                    </a:lnTo>
                    <a:lnTo>
                      <a:pt x="1" y="3358"/>
                    </a:lnTo>
                    <a:lnTo>
                      <a:pt x="38" y="3801"/>
                    </a:lnTo>
                    <a:lnTo>
                      <a:pt x="93" y="4244"/>
                    </a:lnTo>
                    <a:lnTo>
                      <a:pt x="185" y="4687"/>
                    </a:lnTo>
                    <a:lnTo>
                      <a:pt x="296" y="5093"/>
                    </a:lnTo>
                    <a:lnTo>
                      <a:pt x="591" y="6070"/>
                    </a:lnTo>
                    <a:lnTo>
                      <a:pt x="868" y="7067"/>
                    </a:lnTo>
                    <a:lnTo>
                      <a:pt x="1034" y="7547"/>
                    </a:lnTo>
                    <a:lnTo>
                      <a:pt x="1219" y="8026"/>
                    </a:lnTo>
                    <a:lnTo>
                      <a:pt x="1421" y="8488"/>
                    </a:lnTo>
                    <a:lnTo>
                      <a:pt x="1661" y="8930"/>
                    </a:lnTo>
                    <a:lnTo>
                      <a:pt x="2805" y="8506"/>
                    </a:lnTo>
                    <a:lnTo>
                      <a:pt x="4853" y="7786"/>
                    </a:lnTo>
                    <a:lnTo>
                      <a:pt x="5905" y="7436"/>
                    </a:lnTo>
                    <a:lnTo>
                      <a:pt x="6828" y="7141"/>
                    </a:lnTo>
                    <a:lnTo>
                      <a:pt x="7178" y="7048"/>
                    </a:lnTo>
                    <a:lnTo>
                      <a:pt x="7473" y="6975"/>
                    </a:lnTo>
                    <a:lnTo>
                      <a:pt x="7676" y="6956"/>
                    </a:lnTo>
                    <a:lnTo>
                      <a:pt x="7732" y="6956"/>
                    </a:lnTo>
                    <a:lnTo>
                      <a:pt x="7750" y="6975"/>
                    </a:lnTo>
                    <a:lnTo>
                      <a:pt x="6090" y="3450"/>
                    </a:lnTo>
                    <a:lnTo>
                      <a:pt x="5739" y="2749"/>
                    </a:lnTo>
                    <a:lnTo>
                      <a:pt x="5573" y="2399"/>
                    </a:lnTo>
                    <a:lnTo>
                      <a:pt x="5370" y="2067"/>
                    </a:lnTo>
                    <a:lnTo>
                      <a:pt x="5167" y="1753"/>
                    </a:lnTo>
                    <a:lnTo>
                      <a:pt x="4946" y="1439"/>
                    </a:lnTo>
                    <a:lnTo>
                      <a:pt x="4706" y="1144"/>
                    </a:lnTo>
                    <a:lnTo>
                      <a:pt x="4429" y="867"/>
                    </a:lnTo>
                    <a:lnTo>
                      <a:pt x="4134" y="627"/>
                    </a:lnTo>
                    <a:lnTo>
                      <a:pt x="3986" y="517"/>
                    </a:lnTo>
                    <a:lnTo>
                      <a:pt x="3820" y="406"/>
                    </a:lnTo>
                    <a:lnTo>
                      <a:pt x="3636" y="314"/>
                    </a:lnTo>
                    <a:lnTo>
                      <a:pt x="3470" y="240"/>
                    </a:lnTo>
                    <a:lnTo>
                      <a:pt x="3285" y="166"/>
                    </a:lnTo>
                    <a:lnTo>
                      <a:pt x="3101" y="111"/>
                    </a:lnTo>
                    <a:lnTo>
                      <a:pt x="2916" y="55"/>
                    </a:lnTo>
                    <a:lnTo>
                      <a:pt x="2731" y="19"/>
                    </a:lnTo>
                    <a:lnTo>
                      <a:pt x="25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7015605" y="1768467"/>
                <a:ext cx="74051" cy="71618"/>
              </a:xfrm>
              <a:custGeom>
                <a:rect b="b" l="l" r="r" t="t"/>
                <a:pathLst>
                  <a:path extrusionOk="0" h="2178" w="2252">
                    <a:moveTo>
                      <a:pt x="2122" y="1"/>
                    </a:moveTo>
                    <a:lnTo>
                      <a:pt x="1218" y="425"/>
                    </a:lnTo>
                    <a:lnTo>
                      <a:pt x="757" y="628"/>
                    </a:lnTo>
                    <a:lnTo>
                      <a:pt x="517" y="720"/>
                    </a:lnTo>
                    <a:lnTo>
                      <a:pt x="259" y="794"/>
                    </a:lnTo>
                    <a:lnTo>
                      <a:pt x="0" y="849"/>
                    </a:lnTo>
                    <a:lnTo>
                      <a:pt x="222" y="1145"/>
                    </a:lnTo>
                    <a:lnTo>
                      <a:pt x="462" y="1440"/>
                    </a:lnTo>
                    <a:lnTo>
                      <a:pt x="720" y="1717"/>
                    </a:lnTo>
                    <a:lnTo>
                      <a:pt x="978" y="1975"/>
                    </a:lnTo>
                    <a:lnTo>
                      <a:pt x="1218" y="2178"/>
                    </a:lnTo>
                    <a:lnTo>
                      <a:pt x="1458" y="2030"/>
                    </a:lnTo>
                    <a:lnTo>
                      <a:pt x="1698" y="1846"/>
                    </a:lnTo>
                    <a:lnTo>
                      <a:pt x="1882" y="1643"/>
                    </a:lnTo>
                    <a:lnTo>
                      <a:pt x="1975" y="1514"/>
                    </a:lnTo>
                    <a:lnTo>
                      <a:pt x="2048" y="1403"/>
                    </a:lnTo>
                    <a:lnTo>
                      <a:pt x="2122" y="1219"/>
                    </a:lnTo>
                    <a:lnTo>
                      <a:pt x="2196" y="1034"/>
                    </a:lnTo>
                    <a:lnTo>
                      <a:pt x="2233" y="849"/>
                    </a:lnTo>
                    <a:lnTo>
                      <a:pt x="2251" y="647"/>
                    </a:lnTo>
                    <a:lnTo>
                      <a:pt x="2214" y="296"/>
                    </a:lnTo>
                    <a:lnTo>
                      <a:pt x="2177" y="75"/>
                    </a:lnTo>
                    <a:lnTo>
                      <a:pt x="2141" y="19"/>
                    </a:lnTo>
                    <a:lnTo>
                      <a:pt x="2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6993770" y="1652583"/>
                <a:ext cx="33376" cy="56459"/>
              </a:xfrm>
              <a:custGeom>
                <a:rect b="b" l="l" r="r" t="t"/>
                <a:pathLst>
                  <a:path extrusionOk="0" h="1717" w="1015">
                    <a:moveTo>
                      <a:pt x="369" y="1"/>
                    </a:moveTo>
                    <a:lnTo>
                      <a:pt x="277" y="19"/>
                    </a:lnTo>
                    <a:lnTo>
                      <a:pt x="203" y="56"/>
                    </a:lnTo>
                    <a:lnTo>
                      <a:pt x="129" y="130"/>
                    </a:lnTo>
                    <a:lnTo>
                      <a:pt x="74" y="222"/>
                    </a:lnTo>
                    <a:lnTo>
                      <a:pt x="37" y="351"/>
                    </a:lnTo>
                    <a:lnTo>
                      <a:pt x="0" y="480"/>
                    </a:lnTo>
                    <a:lnTo>
                      <a:pt x="0" y="646"/>
                    </a:lnTo>
                    <a:lnTo>
                      <a:pt x="18" y="812"/>
                    </a:lnTo>
                    <a:lnTo>
                      <a:pt x="55" y="979"/>
                    </a:lnTo>
                    <a:lnTo>
                      <a:pt x="111" y="1163"/>
                    </a:lnTo>
                    <a:lnTo>
                      <a:pt x="185" y="1311"/>
                    </a:lnTo>
                    <a:lnTo>
                      <a:pt x="258" y="1440"/>
                    </a:lnTo>
                    <a:lnTo>
                      <a:pt x="351" y="1551"/>
                    </a:lnTo>
                    <a:lnTo>
                      <a:pt x="443" y="1643"/>
                    </a:lnTo>
                    <a:lnTo>
                      <a:pt x="554" y="1698"/>
                    </a:lnTo>
                    <a:lnTo>
                      <a:pt x="646" y="1717"/>
                    </a:lnTo>
                    <a:lnTo>
                      <a:pt x="738" y="1717"/>
                    </a:lnTo>
                    <a:lnTo>
                      <a:pt x="830" y="1680"/>
                    </a:lnTo>
                    <a:lnTo>
                      <a:pt x="904" y="1606"/>
                    </a:lnTo>
                    <a:lnTo>
                      <a:pt x="959" y="1495"/>
                    </a:lnTo>
                    <a:lnTo>
                      <a:pt x="996" y="1384"/>
                    </a:lnTo>
                    <a:lnTo>
                      <a:pt x="1015" y="1237"/>
                    </a:lnTo>
                    <a:lnTo>
                      <a:pt x="1015" y="1089"/>
                    </a:lnTo>
                    <a:lnTo>
                      <a:pt x="996" y="905"/>
                    </a:lnTo>
                    <a:lnTo>
                      <a:pt x="959" y="739"/>
                    </a:lnTo>
                    <a:lnTo>
                      <a:pt x="904" y="573"/>
                    </a:lnTo>
                    <a:lnTo>
                      <a:pt x="830" y="425"/>
                    </a:lnTo>
                    <a:lnTo>
                      <a:pt x="757" y="277"/>
                    </a:lnTo>
                    <a:lnTo>
                      <a:pt x="664" y="167"/>
                    </a:lnTo>
                    <a:lnTo>
                      <a:pt x="572" y="93"/>
                    </a:lnTo>
                    <a:lnTo>
                      <a:pt x="480" y="38"/>
                    </a:lnTo>
                    <a:lnTo>
                      <a:pt x="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6964010" y="1605263"/>
                <a:ext cx="90460" cy="37026"/>
              </a:xfrm>
              <a:custGeom>
                <a:rect b="b" l="l" r="r" t="t"/>
                <a:pathLst>
                  <a:path extrusionOk="0" h="1126" w="2751">
                    <a:moveTo>
                      <a:pt x="942" y="0"/>
                    </a:moveTo>
                    <a:lnTo>
                      <a:pt x="776" y="37"/>
                    </a:lnTo>
                    <a:lnTo>
                      <a:pt x="628" y="74"/>
                    </a:lnTo>
                    <a:lnTo>
                      <a:pt x="462" y="130"/>
                    </a:lnTo>
                    <a:lnTo>
                      <a:pt x="315" y="203"/>
                    </a:lnTo>
                    <a:lnTo>
                      <a:pt x="167" y="296"/>
                    </a:lnTo>
                    <a:lnTo>
                      <a:pt x="93" y="333"/>
                    </a:lnTo>
                    <a:lnTo>
                      <a:pt x="56" y="388"/>
                    </a:lnTo>
                    <a:lnTo>
                      <a:pt x="19" y="462"/>
                    </a:lnTo>
                    <a:lnTo>
                      <a:pt x="1" y="517"/>
                    </a:lnTo>
                    <a:lnTo>
                      <a:pt x="1" y="572"/>
                    </a:lnTo>
                    <a:lnTo>
                      <a:pt x="19" y="646"/>
                    </a:lnTo>
                    <a:lnTo>
                      <a:pt x="56" y="757"/>
                    </a:lnTo>
                    <a:lnTo>
                      <a:pt x="130" y="849"/>
                    </a:lnTo>
                    <a:lnTo>
                      <a:pt x="185" y="886"/>
                    </a:lnTo>
                    <a:lnTo>
                      <a:pt x="241" y="923"/>
                    </a:lnTo>
                    <a:lnTo>
                      <a:pt x="370" y="923"/>
                    </a:lnTo>
                    <a:lnTo>
                      <a:pt x="425" y="905"/>
                    </a:lnTo>
                    <a:lnTo>
                      <a:pt x="499" y="868"/>
                    </a:lnTo>
                    <a:lnTo>
                      <a:pt x="702" y="757"/>
                    </a:lnTo>
                    <a:lnTo>
                      <a:pt x="905" y="702"/>
                    </a:lnTo>
                    <a:lnTo>
                      <a:pt x="1126" y="665"/>
                    </a:lnTo>
                    <a:lnTo>
                      <a:pt x="1348" y="683"/>
                    </a:lnTo>
                    <a:lnTo>
                      <a:pt x="1569" y="720"/>
                    </a:lnTo>
                    <a:lnTo>
                      <a:pt x="1791" y="794"/>
                    </a:lnTo>
                    <a:lnTo>
                      <a:pt x="1975" y="905"/>
                    </a:lnTo>
                    <a:lnTo>
                      <a:pt x="2160" y="1034"/>
                    </a:lnTo>
                    <a:lnTo>
                      <a:pt x="2234" y="1071"/>
                    </a:lnTo>
                    <a:lnTo>
                      <a:pt x="2289" y="1108"/>
                    </a:lnTo>
                    <a:lnTo>
                      <a:pt x="2363" y="1126"/>
                    </a:lnTo>
                    <a:lnTo>
                      <a:pt x="2418" y="1126"/>
                    </a:lnTo>
                    <a:lnTo>
                      <a:pt x="2492" y="1108"/>
                    </a:lnTo>
                    <a:lnTo>
                      <a:pt x="2547" y="1089"/>
                    </a:lnTo>
                    <a:lnTo>
                      <a:pt x="2639" y="1015"/>
                    </a:lnTo>
                    <a:lnTo>
                      <a:pt x="2713" y="905"/>
                    </a:lnTo>
                    <a:lnTo>
                      <a:pt x="2732" y="849"/>
                    </a:lnTo>
                    <a:lnTo>
                      <a:pt x="2750" y="794"/>
                    </a:lnTo>
                    <a:lnTo>
                      <a:pt x="2750" y="738"/>
                    </a:lnTo>
                    <a:lnTo>
                      <a:pt x="2732" y="665"/>
                    </a:lnTo>
                    <a:lnTo>
                      <a:pt x="2695" y="609"/>
                    </a:lnTo>
                    <a:lnTo>
                      <a:pt x="2639" y="554"/>
                    </a:lnTo>
                    <a:lnTo>
                      <a:pt x="2510" y="462"/>
                    </a:lnTo>
                    <a:lnTo>
                      <a:pt x="2363" y="351"/>
                    </a:lnTo>
                    <a:lnTo>
                      <a:pt x="2234" y="277"/>
                    </a:lnTo>
                    <a:lnTo>
                      <a:pt x="2067" y="203"/>
                    </a:lnTo>
                    <a:lnTo>
                      <a:pt x="1920" y="130"/>
                    </a:lnTo>
                    <a:lnTo>
                      <a:pt x="1754" y="74"/>
                    </a:lnTo>
                    <a:lnTo>
                      <a:pt x="1606" y="37"/>
                    </a:lnTo>
                    <a:lnTo>
                      <a:pt x="1440" y="19"/>
                    </a:lnTo>
                    <a:lnTo>
                      <a:pt x="12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7"/>
            <p:cNvSpPr/>
            <p:nvPr/>
          </p:nvSpPr>
          <p:spPr>
            <a:xfrm>
              <a:off x="6437175" y="2429338"/>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7"/>
          <p:cNvSpPr txBox="1"/>
          <p:nvPr>
            <p:ph type="title"/>
          </p:nvPr>
        </p:nvSpPr>
        <p:spPr>
          <a:xfrm>
            <a:off x="404950" y="3278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Background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8"/>
          <p:cNvPicPr preferRelativeResize="0"/>
          <p:nvPr/>
        </p:nvPicPr>
        <p:blipFill>
          <a:blip r:embed="rId3">
            <a:alphaModFix/>
          </a:blip>
          <a:stretch>
            <a:fillRect/>
          </a:stretch>
        </p:blipFill>
        <p:spPr>
          <a:xfrm>
            <a:off x="162850" y="597400"/>
            <a:ext cx="5891331" cy="4838702"/>
          </a:xfrm>
          <a:prstGeom prst="rect">
            <a:avLst/>
          </a:prstGeom>
          <a:noFill/>
          <a:ln>
            <a:noFill/>
          </a:ln>
        </p:spPr>
      </p:pic>
      <p:graphicFrame>
        <p:nvGraphicFramePr>
          <p:cNvPr id="275" name="Google Shape;275;p18"/>
          <p:cNvGraphicFramePr/>
          <p:nvPr/>
        </p:nvGraphicFramePr>
        <p:xfrm>
          <a:off x="5902625" y="1276745"/>
          <a:ext cx="3000000" cy="3000000"/>
        </p:xfrm>
        <a:graphic>
          <a:graphicData uri="http://schemas.openxmlformats.org/drawingml/2006/table">
            <a:tbl>
              <a:tblPr>
                <a:noFill/>
                <a:tableStyleId>{E74F035E-4DF7-4E1C-AB4F-B1B2599F31D2}</a:tableStyleId>
              </a:tblPr>
              <a:tblGrid>
                <a:gridCol w="429050"/>
                <a:gridCol w="2676450"/>
              </a:tblGrid>
              <a:tr h="547950">
                <a:tc gridSpan="2">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3</a:t>
                      </a:r>
                      <a:r>
                        <a:rPr b="1" lang="en" sz="1800">
                          <a:solidFill>
                            <a:schemeClr val="dk1"/>
                          </a:solidFill>
                          <a:latin typeface="Fira Sans Extra Condensed"/>
                          <a:ea typeface="Fira Sans Extra Condensed"/>
                          <a:cs typeface="Fira Sans Extra Condensed"/>
                          <a:sym typeface="Fira Sans Extra Condensed"/>
                        </a:rPr>
                        <a:t> Questions for the Audience</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822925">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rPr lang="en">
                          <a:latin typeface="Roboto"/>
                          <a:ea typeface="Roboto"/>
                          <a:cs typeface="Roboto"/>
                          <a:sym typeface="Roboto"/>
                        </a:rPr>
                        <a:t>What type of majors are in the brown cluster(cluster 1)?</a:t>
                      </a:r>
                      <a:endParaRPr>
                        <a:solidFill>
                          <a:srgbClr val="000000"/>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7AA49">
                        <a:alpha val="12549"/>
                      </a:srgbClr>
                    </a:solidFill>
                  </a:tcPr>
                </a:tc>
              </a:tr>
              <a:tr h="609575">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latin typeface="Roboto"/>
                          <a:ea typeface="Roboto"/>
                          <a:cs typeface="Roboto"/>
                          <a:sym typeface="Roboto"/>
                        </a:rPr>
                        <a:t>What type of majors are in the yellow cluster(cluster 2)?</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2564E">
                        <a:alpha val="12549"/>
                      </a:srgbClr>
                    </a:solidFill>
                  </a:tcPr>
                </a:tc>
              </a:tr>
              <a:tr h="609575">
                <a:tc>
                  <a:txBody>
                    <a:bodyPr/>
                    <a:lstStyle/>
                    <a:p>
                      <a:pPr indent="0" lvl="0" marL="0" rtl="0" algn="l">
                        <a:spcBef>
                          <a:spcPts val="0"/>
                        </a:spcBef>
                        <a:spcAft>
                          <a:spcPts val="0"/>
                        </a:spcAft>
                        <a:buNone/>
                      </a:pPr>
                      <a:r>
                        <a:t/>
                      </a:r>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A1DD56">
                          <a:alpha val="0"/>
                        </a:srgbClr>
                      </a:solidFill>
                      <a:prstDash val="solid"/>
                      <a:round/>
                      <a:headEnd len="sm" w="sm" type="none"/>
                      <a:tailEnd len="sm" w="sm" type="none"/>
                    </a:lnR>
                    <a:lnT cap="flat" cmpd="sng" w="9525">
                      <a:solidFill>
                        <a:srgbClr val="A1DD56">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rgbClr val="3ACDFF"/>
                    </a:solidFill>
                  </a:tcPr>
                </a:tc>
                <a:tc>
                  <a:txBody>
                    <a:bodyPr/>
                    <a:lstStyle/>
                    <a:p>
                      <a:pPr indent="0" lvl="0" marL="0" rtl="0" algn="ctr">
                        <a:spcBef>
                          <a:spcPts val="0"/>
                        </a:spcBef>
                        <a:spcAft>
                          <a:spcPts val="0"/>
                        </a:spcAft>
                        <a:buNone/>
                      </a:pPr>
                      <a:r>
                        <a:rPr lang="en">
                          <a:latin typeface="Roboto"/>
                          <a:ea typeface="Roboto"/>
                          <a:cs typeface="Roboto"/>
                          <a:sym typeface="Roboto"/>
                        </a:rPr>
                        <a:t>What type of majors are in the </a:t>
                      </a:r>
                      <a:r>
                        <a:rPr lang="en">
                          <a:latin typeface="Roboto"/>
                          <a:ea typeface="Roboto"/>
                          <a:cs typeface="Roboto"/>
                          <a:sym typeface="Roboto"/>
                        </a:rPr>
                        <a:t>blue</a:t>
                      </a:r>
                      <a:r>
                        <a:rPr lang="en">
                          <a:latin typeface="Roboto"/>
                          <a:ea typeface="Roboto"/>
                          <a:cs typeface="Roboto"/>
                          <a:sym typeface="Roboto"/>
                        </a:rPr>
                        <a:t> cluster(cluster3)?</a:t>
                      </a:r>
                      <a:endParaRPr>
                        <a:solidFill>
                          <a:srgbClr val="000000"/>
                        </a:solidFill>
                        <a:latin typeface="Roboto"/>
                        <a:ea typeface="Roboto"/>
                        <a:cs typeface="Roboto"/>
                        <a:sym typeface="Roboto"/>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23064">
                        <a:alpha val="12549"/>
                      </a:srgbClr>
                    </a:solidFill>
                  </a:tcPr>
                </a:tc>
              </a:tr>
            </a:tbl>
          </a:graphicData>
        </a:graphic>
      </p:graphicFrame>
      <p:sp>
        <p:nvSpPr>
          <p:cNvPr id="276" name="Google Shape;276;p18"/>
          <p:cNvSpPr txBox="1"/>
          <p:nvPr>
            <p:ph idx="4294967295" type="title"/>
          </p:nvPr>
        </p:nvSpPr>
        <p:spPr>
          <a:xfrm>
            <a:off x="778525" y="152850"/>
            <a:ext cx="82296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Starting vs Mid Career Median Salaries - Clusters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ph type="title"/>
          </p:nvPr>
        </p:nvSpPr>
        <p:spPr>
          <a:xfrm>
            <a:off x="509475" y="3278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Clusters by Mid-Career Percentile</a:t>
            </a:r>
            <a:endParaRPr/>
          </a:p>
        </p:txBody>
      </p:sp>
      <p:pic>
        <p:nvPicPr>
          <p:cNvPr id="282" name="Google Shape;282;p19"/>
          <p:cNvPicPr preferRelativeResize="0"/>
          <p:nvPr/>
        </p:nvPicPr>
        <p:blipFill>
          <a:blip r:embed="rId3">
            <a:alphaModFix/>
          </a:blip>
          <a:stretch>
            <a:fillRect/>
          </a:stretch>
        </p:blipFill>
        <p:spPr>
          <a:xfrm>
            <a:off x="340500" y="987525"/>
            <a:ext cx="5978642" cy="4055823"/>
          </a:xfrm>
          <a:prstGeom prst="rect">
            <a:avLst/>
          </a:prstGeom>
          <a:noFill/>
          <a:ln>
            <a:noFill/>
          </a:ln>
        </p:spPr>
      </p:pic>
      <p:grpSp>
        <p:nvGrpSpPr>
          <p:cNvPr id="283" name="Google Shape;283;p19"/>
          <p:cNvGrpSpPr/>
          <p:nvPr/>
        </p:nvGrpSpPr>
        <p:grpSpPr>
          <a:xfrm>
            <a:off x="6980284" y="893566"/>
            <a:ext cx="1518428" cy="3650409"/>
            <a:chOff x="6512309" y="1081666"/>
            <a:chExt cx="1518428" cy="3650409"/>
          </a:xfrm>
        </p:grpSpPr>
        <p:sp>
          <p:nvSpPr>
            <p:cNvPr id="284" name="Google Shape;284;p19"/>
            <p:cNvSpPr/>
            <p:nvPr/>
          </p:nvSpPr>
          <p:spPr>
            <a:xfrm>
              <a:off x="6528250" y="4534375"/>
              <a:ext cx="1302600" cy="1977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9"/>
            <p:cNvGrpSpPr/>
            <p:nvPr/>
          </p:nvGrpSpPr>
          <p:grpSpPr>
            <a:xfrm>
              <a:off x="6512309" y="1081666"/>
              <a:ext cx="1518428" cy="3551349"/>
              <a:chOff x="2690050" y="238125"/>
              <a:chExt cx="2239900" cy="5238750"/>
            </a:xfrm>
          </p:grpSpPr>
          <p:sp>
            <p:nvSpPr>
              <p:cNvPr id="286" name="Google Shape;286;p19"/>
              <p:cNvSpPr/>
              <p:nvPr/>
            </p:nvSpPr>
            <p:spPr>
              <a:xfrm>
                <a:off x="3041525" y="5282700"/>
                <a:ext cx="576250" cy="194175"/>
              </a:xfrm>
              <a:custGeom>
                <a:rect b="b" l="l" r="r" t="t"/>
                <a:pathLst>
                  <a:path extrusionOk="0" h="7767" w="23050">
                    <a:moveTo>
                      <a:pt x="14838" y="1"/>
                    </a:moveTo>
                    <a:lnTo>
                      <a:pt x="14700" y="84"/>
                    </a:lnTo>
                    <a:lnTo>
                      <a:pt x="14547" y="195"/>
                    </a:lnTo>
                    <a:lnTo>
                      <a:pt x="14311" y="334"/>
                    </a:lnTo>
                    <a:lnTo>
                      <a:pt x="14005" y="487"/>
                    </a:lnTo>
                    <a:lnTo>
                      <a:pt x="13644" y="682"/>
                    </a:lnTo>
                    <a:lnTo>
                      <a:pt x="13199" y="876"/>
                    </a:lnTo>
                    <a:lnTo>
                      <a:pt x="12685" y="1098"/>
                    </a:lnTo>
                    <a:lnTo>
                      <a:pt x="12102" y="1321"/>
                    </a:lnTo>
                    <a:lnTo>
                      <a:pt x="11435" y="1543"/>
                    </a:lnTo>
                    <a:lnTo>
                      <a:pt x="10712" y="1751"/>
                    </a:lnTo>
                    <a:lnTo>
                      <a:pt x="9893" y="1960"/>
                    </a:lnTo>
                    <a:lnTo>
                      <a:pt x="9462" y="2057"/>
                    </a:lnTo>
                    <a:lnTo>
                      <a:pt x="9003" y="2140"/>
                    </a:lnTo>
                    <a:lnTo>
                      <a:pt x="8531" y="2238"/>
                    </a:lnTo>
                    <a:lnTo>
                      <a:pt x="8045" y="2321"/>
                    </a:lnTo>
                    <a:lnTo>
                      <a:pt x="7531" y="2390"/>
                    </a:lnTo>
                    <a:lnTo>
                      <a:pt x="7003" y="2460"/>
                    </a:lnTo>
                    <a:lnTo>
                      <a:pt x="6447" y="2515"/>
                    </a:lnTo>
                    <a:lnTo>
                      <a:pt x="5877" y="2571"/>
                    </a:lnTo>
                    <a:lnTo>
                      <a:pt x="5614" y="2585"/>
                    </a:lnTo>
                    <a:lnTo>
                      <a:pt x="5238" y="2613"/>
                    </a:lnTo>
                    <a:lnTo>
                      <a:pt x="4877" y="2668"/>
                    </a:lnTo>
                    <a:lnTo>
                      <a:pt x="4863" y="2668"/>
                    </a:lnTo>
                    <a:lnTo>
                      <a:pt x="4613" y="2696"/>
                    </a:lnTo>
                    <a:lnTo>
                      <a:pt x="4377" y="2738"/>
                    </a:lnTo>
                    <a:lnTo>
                      <a:pt x="4099" y="2793"/>
                    </a:lnTo>
                    <a:lnTo>
                      <a:pt x="3821" y="2863"/>
                    </a:lnTo>
                    <a:lnTo>
                      <a:pt x="3571" y="2932"/>
                    </a:lnTo>
                    <a:lnTo>
                      <a:pt x="3321" y="3002"/>
                    </a:lnTo>
                    <a:lnTo>
                      <a:pt x="3085" y="3085"/>
                    </a:lnTo>
                    <a:lnTo>
                      <a:pt x="2863" y="3168"/>
                    </a:lnTo>
                    <a:lnTo>
                      <a:pt x="2640" y="3266"/>
                    </a:lnTo>
                    <a:lnTo>
                      <a:pt x="2446" y="3363"/>
                    </a:lnTo>
                    <a:lnTo>
                      <a:pt x="2251" y="3460"/>
                    </a:lnTo>
                    <a:lnTo>
                      <a:pt x="2071" y="3571"/>
                    </a:lnTo>
                    <a:lnTo>
                      <a:pt x="1890" y="3682"/>
                    </a:lnTo>
                    <a:lnTo>
                      <a:pt x="1723" y="3794"/>
                    </a:lnTo>
                    <a:lnTo>
                      <a:pt x="1432" y="4030"/>
                    </a:lnTo>
                    <a:lnTo>
                      <a:pt x="1168" y="4280"/>
                    </a:lnTo>
                    <a:lnTo>
                      <a:pt x="945" y="4530"/>
                    </a:lnTo>
                    <a:lnTo>
                      <a:pt x="751" y="4794"/>
                    </a:lnTo>
                    <a:lnTo>
                      <a:pt x="584" y="5058"/>
                    </a:lnTo>
                    <a:lnTo>
                      <a:pt x="445" y="5322"/>
                    </a:lnTo>
                    <a:lnTo>
                      <a:pt x="320" y="5586"/>
                    </a:lnTo>
                    <a:lnTo>
                      <a:pt x="223" y="5850"/>
                    </a:lnTo>
                    <a:lnTo>
                      <a:pt x="154" y="6100"/>
                    </a:lnTo>
                    <a:lnTo>
                      <a:pt x="98" y="6350"/>
                    </a:lnTo>
                    <a:lnTo>
                      <a:pt x="84" y="6419"/>
                    </a:lnTo>
                    <a:lnTo>
                      <a:pt x="70" y="6503"/>
                    </a:lnTo>
                    <a:lnTo>
                      <a:pt x="29" y="6850"/>
                    </a:lnTo>
                    <a:lnTo>
                      <a:pt x="1" y="7170"/>
                    </a:lnTo>
                    <a:lnTo>
                      <a:pt x="15" y="7420"/>
                    </a:lnTo>
                    <a:lnTo>
                      <a:pt x="29" y="7600"/>
                    </a:lnTo>
                    <a:lnTo>
                      <a:pt x="42" y="7767"/>
                    </a:lnTo>
                    <a:lnTo>
                      <a:pt x="22744" y="7767"/>
                    </a:lnTo>
                    <a:lnTo>
                      <a:pt x="22813" y="7461"/>
                    </a:lnTo>
                    <a:lnTo>
                      <a:pt x="22869" y="7156"/>
                    </a:lnTo>
                    <a:lnTo>
                      <a:pt x="22924" y="6822"/>
                    </a:lnTo>
                    <a:lnTo>
                      <a:pt x="22952" y="6503"/>
                    </a:lnTo>
                    <a:lnTo>
                      <a:pt x="22980" y="6350"/>
                    </a:lnTo>
                    <a:lnTo>
                      <a:pt x="23021" y="5864"/>
                    </a:lnTo>
                    <a:lnTo>
                      <a:pt x="23049" y="5405"/>
                    </a:lnTo>
                    <a:lnTo>
                      <a:pt x="23049" y="4947"/>
                    </a:lnTo>
                    <a:lnTo>
                      <a:pt x="23035" y="4502"/>
                    </a:lnTo>
                    <a:lnTo>
                      <a:pt x="23008" y="4099"/>
                    </a:lnTo>
                    <a:lnTo>
                      <a:pt x="22966" y="3710"/>
                    </a:lnTo>
                    <a:lnTo>
                      <a:pt x="22910" y="3335"/>
                    </a:lnTo>
                    <a:lnTo>
                      <a:pt x="22841" y="2974"/>
                    </a:lnTo>
                    <a:lnTo>
                      <a:pt x="22841" y="2946"/>
                    </a:lnTo>
                    <a:lnTo>
                      <a:pt x="22827" y="2918"/>
                    </a:lnTo>
                    <a:lnTo>
                      <a:pt x="22813" y="2835"/>
                    </a:lnTo>
                    <a:lnTo>
                      <a:pt x="22757" y="2557"/>
                    </a:lnTo>
                    <a:lnTo>
                      <a:pt x="22730" y="2418"/>
                    </a:lnTo>
                    <a:lnTo>
                      <a:pt x="22563" y="1793"/>
                    </a:lnTo>
                    <a:lnTo>
                      <a:pt x="22424" y="1390"/>
                    </a:lnTo>
                    <a:lnTo>
                      <a:pt x="22299" y="1029"/>
                    </a:lnTo>
                    <a:lnTo>
                      <a:pt x="22174" y="723"/>
                    </a:lnTo>
                    <a:lnTo>
                      <a:pt x="22049" y="459"/>
                    </a:lnTo>
                    <a:lnTo>
                      <a:pt x="21882" y="112"/>
                    </a:lnTo>
                    <a:lnTo>
                      <a:pt x="21813" y="1"/>
                    </a:lnTo>
                    <a:lnTo>
                      <a:pt x="21174" y="112"/>
                    </a:lnTo>
                    <a:lnTo>
                      <a:pt x="20548" y="195"/>
                    </a:lnTo>
                    <a:lnTo>
                      <a:pt x="19909" y="265"/>
                    </a:lnTo>
                    <a:lnTo>
                      <a:pt x="19298" y="293"/>
                    </a:lnTo>
                    <a:lnTo>
                      <a:pt x="18701" y="320"/>
                    </a:lnTo>
                    <a:lnTo>
                      <a:pt x="18117" y="306"/>
                    </a:lnTo>
                    <a:lnTo>
                      <a:pt x="17575" y="293"/>
                    </a:lnTo>
                    <a:lnTo>
                      <a:pt x="17061" y="265"/>
                    </a:lnTo>
                    <a:lnTo>
                      <a:pt x="16589" y="223"/>
                    </a:lnTo>
                    <a:lnTo>
                      <a:pt x="16158" y="181"/>
                    </a:lnTo>
                    <a:lnTo>
                      <a:pt x="15450" y="98"/>
                    </a:lnTo>
                    <a:lnTo>
                      <a:pt x="14991" y="29"/>
                    </a:lnTo>
                    <a:lnTo>
                      <a:pt x="148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3353075" y="5284100"/>
                <a:ext cx="49700" cy="42400"/>
              </a:xfrm>
              <a:custGeom>
                <a:rect b="b" l="l" r="r" t="t"/>
                <a:pathLst>
                  <a:path extrusionOk="0" h="1696" w="1988">
                    <a:moveTo>
                      <a:pt x="404" y="0"/>
                    </a:moveTo>
                    <a:lnTo>
                      <a:pt x="320" y="14"/>
                    </a:lnTo>
                    <a:lnTo>
                      <a:pt x="251" y="28"/>
                    </a:lnTo>
                    <a:lnTo>
                      <a:pt x="181" y="70"/>
                    </a:lnTo>
                    <a:lnTo>
                      <a:pt x="126" y="125"/>
                    </a:lnTo>
                    <a:lnTo>
                      <a:pt x="70" y="181"/>
                    </a:lnTo>
                    <a:lnTo>
                      <a:pt x="29" y="250"/>
                    </a:lnTo>
                    <a:lnTo>
                      <a:pt x="15" y="334"/>
                    </a:lnTo>
                    <a:lnTo>
                      <a:pt x="1" y="403"/>
                    </a:lnTo>
                    <a:lnTo>
                      <a:pt x="15" y="487"/>
                    </a:lnTo>
                    <a:lnTo>
                      <a:pt x="29" y="570"/>
                    </a:lnTo>
                    <a:lnTo>
                      <a:pt x="70" y="639"/>
                    </a:lnTo>
                    <a:lnTo>
                      <a:pt x="126" y="695"/>
                    </a:lnTo>
                    <a:lnTo>
                      <a:pt x="751" y="1181"/>
                    </a:lnTo>
                    <a:lnTo>
                      <a:pt x="1390" y="1640"/>
                    </a:lnTo>
                    <a:lnTo>
                      <a:pt x="1460" y="1681"/>
                    </a:lnTo>
                    <a:lnTo>
                      <a:pt x="1529" y="1695"/>
                    </a:lnTo>
                    <a:lnTo>
                      <a:pt x="1612" y="1695"/>
                    </a:lnTo>
                    <a:lnTo>
                      <a:pt x="1696" y="1681"/>
                    </a:lnTo>
                    <a:lnTo>
                      <a:pt x="1765" y="1654"/>
                    </a:lnTo>
                    <a:lnTo>
                      <a:pt x="1835" y="1612"/>
                    </a:lnTo>
                    <a:lnTo>
                      <a:pt x="1890" y="1556"/>
                    </a:lnTo>
                    <a:lnTo>
                      <a:pt x="1946" y="1501"/>
                    </a:lnTo>
                    <a:lnTo>
                      <a:pt x="1974" y="1431"/>
                    </a:lnTo>
                    <a:lnTo>
                      <a:pt x="1987" y="1348"/>
                    </a:lnTo>
                    <a:lnTo>
                      <a:pt x="1987" y="1265"/>
                    </a:lnTo>
                    <a:lnTo>
                      <a:pt x="1987" y="1181"/>
                    </a:lnTo>
                    <a:lnTo>
                      <a:pt x="1946" y="1112"/>
                    </a:lnTo>
                    <a:lnTo>
                      <a:pt x="1904" y="1042"/>
                    </a:lnTo>
                    <a:lnTo>
                      <a:pt x="1862" y="987"/>
                    </a:lnTo>
                    <a:lnTo>
                      <a:pt x="1793" y="945"/>
                    </a:lnTo>
                    <a:lnTo>
                      <a:pt x="1334" y="612"/>
                    </a:lnTo>
                    <a:lnTo>
                      <a:pt x="876" y="264"/>
                    </a:lnTo>
                    <a:lnTo>
                      <a:pt x="695" y="125"/>
                    </a:lnTo>
                    <a:lnTo>
                      <a:pt x="626" y="70"/>
                    </a:lnTo>
                    <a:lnTo>
                      <a:pt x="556" y="42"/>
                    </a:lnTo>
                    <a:lnTo>
                      <a:pt x="487" y="14"/>
                    </a:lnTo>
                    <a:lnTo>
                      <a:pt x="4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312800" y="5302150"/>
                <a:ext cx="51425" cy="48650"/>
              </a:xfrm>
              <a:custGeom>
                <a:rect b="b" l="l" r="r" t="t"/>
                <a:pathLst>
                  <a:path extrusionOk="0" h="1946" w="2057">
                    <a:moveTo>
                      <a:pt x="417" y="1"/>
                    </a:moveTo>
                    <a:lnTo>
                      <a:pt x="334" y="15"/>
                    </a:lnTo>
                    <a:lnTo>
                      <a:pt x="250" y="42"/>
                    </a:lnTo>
                    <a:lnTo>
                      <a:pt x="181" y="70"/>
                    </a:lnTo>
                    <a:lnTo>
                      <a:pt x="125" y="126"/>
                    </a:lnTo>
                    <a:lnTo>
                      <a:pt x="70" y="181"/>
                    </a:lnTo>
                    <a:lnTo>
                      <a:pt x="42" y="251"/>
                    </a:lnTo>
                    <a:lnTo>
                      <a:pt x="14" y="334"/>
                    </a:lnTo>
                    <a:lnTo>
                      <a:pt x="0" y="404"/>
                    </a:lnTo>
                    <a:lnTo>
                      <a:pt x="14" y="487"/>
                    </a:lnTo>
                    <a:lnTo>
                      <a:pt x="42" y="570"/>
                    </a:lnTo>
                    <a:lnTo>
                      <a:pt x="70" y="640"/>
                    </a:lnTo>
                    <a:lnTo>
                      <a:pt x="125" y="695"/>
                    </a:lnTo>
                    <a:lnTo>
                      <a:pt x="431" y="1029"/>
                    </a:lnTo>
                    <a:lnTo>
                      <a:pt x="750" y="1335"/>
                    </a:lnTo>
                    <a:lnTo>
                      <a:pt x="1098" y="1626"/>
                    </a:lnTo>
                    <a:lnTo>
                      <a:pt x="1445" y="1890"/>
                    </a:lnTo>
                    <a:lnTo>
                      <a:pt x="1528" y="1932"/>
                    </a:lnTo>
                    <a:lnTo>
                      <a:pt x="1598" y="1946"/>
                    </a:lnTo>
                    <a:lnTo>
                      <a:pt x="1681" y="1946"/>
                    </a:lnTo>
                    <a:lnTo>
                      <a:pt x="1751" y="1932"/>
                    </a:lnTo>
                    <a:lnTo>
                      <a:pt x="1834" y="1904"/>
                    </a:lnTo>
                    <a:lnTo>
                      <a:pt x="1904" y="1862"/>
                    </a:lnTo>
                    <a:lnTo>
                      <a:pt x="1959" y="1807"/>
                    </a:lnTo>
                    <a:lnTo>
                      <a:pt x="2001" y="1751"/>
                    </a:lnTo>
                    <a:lnTo>
                      <a:pt x="2042" y="1682"/>
                    </a:lnTo>
                    <a:lnTo>
                      <a:pt x="2056" y="1598"/>
                    </a:lnTo>
                    <a:lnTo>
                      <a:pt x="2056" y="1515"/>
                    </a:lnTo>
                    <a:lnTo>
                      <a:pt x="2042" y="1432"/>
                    </a:lnTo>
                    <a:lnTo>
                      <a:pt x="2015" y="1362"/>
                    </a:lnTo>
                    <a:lnTo>
                      <a:pt x="1973" y="1293"/>
                    </a:lnTo>
                    <a:lnTo>
                      <a:pt x="1917" y="1237"/>
                    </a:lnTo>
                    <a:lnTo>
                      <a:pt x="1862" y="1196"/>
                    </a:lnTo>
                    <a:lnTo>
                      <a:pt x="1681" y="1057"/>
                    </a:lnTo>
                    <a:lnTo>
                      <a:pt x="1417" y="848"/>
                    </a:lnTo>
                    <a:lnTo>
                      <a:pt x="1167" y="612"/>
                    </a:lnTo>
                    <a:lnTo>
                      <a:pt x="931" y="376"/>
                    </a:lnTo>
                    <a:lnTo>
                      <a:pt x="695" y="126"/>
                    </a:lnTo>
                    <a:lnTo>
                      <a:pt x="639" y="70"/>
                    </a:lnTo>
                    <a:lnTo>
                      <a:pt x="570" y="29"/>
                    </a:lnTo>
                    <a:lnTo>
                      <a:pt x="486" y="15"/>
                    </a:lnTo>
                    <a:lnTo>
                      <a:pt x="4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275975" y="5315350"/>
                <a:ext cx="43450" cy="50050"/>
              </a:xfrm>
              <a:custGeom>
                <a:rect b="b" l="l" r="r" t="t"/>
                <a:pathLst>
                  <a:path extrusionOk="0" h="2002" w="1738">
                    <a:moveTo>
                      <a:pt x="403" y="1"/>
                    </a:moveTo>
                    <a:lnTo>
                      <a:pt x="320" y="15"/>
                    </a:lnTo>
                    <a:lnTo>
                      <a:pt x="251" y="28"/>
                    </a:lnTo>
                    <a:lnTo>
                      <a:pt x="181" y="70"/>
                    </a:lnTo>
                    <a:lnTo>
                      <a:pt x="126" y="126"/>
                    </a:lnTo>
                    <a:lnTo>
                      <a:pt x="70" y="181"/>
                    </a:lnTo>
                    <a:lnTo>
                      <a:pt x="28" y="251"/>
                    </a:lnTo>
                    <a:lnTo>
                      <a:pt x="14" y="334"/>
                    </a:lnTo>
                    <a:lnTo>
                      <a:pt x="1" y="404"/>
                    </a:lnTo>
                    <a:lnTo>
                      <a:pt x="14" y="487"/>
                    </a:lnTo>
                    <a:lnTo>
                      <a:pt x="28" y="556"/>
                    </a:lnTo>
                    <a:lnTo>
                      <a:pt x="70" y="626"/>
                    </a:lnTo>
                    <a:lnTo>
                      <a:pt x="126" y="695"/>
                    </a:lnTo>
                    <a:lnTo>
                      <a:pt x="1042" y="1876"/>
                    </a:lnTo>
                    <a:lnTo>
                      <a:pt x="1098" y="1932"/>
                    </a:lnTo>
                    <a:lnTo>
                      <a:pt x="1168" y="1960"/>
                    </a:lnTo>
                    <a:lnTo>
                      <a:pt x="1251" y="1987"/>
                    </a:lnTo>
                    <a:lnTo>
                      <a:pt x="1320" y="2001"/>
                    </a:lnTo>
                    <a:lnTo>
                      <a:pt x="1404" y="1987"/>
                    </a:lnTo>
                    <a:lnTo>
                      <a:pt x="1487" y="1960"/>
                    </a:lnTo>
                    <a:lnTo>
                      <a:pt x="1557" y="1932"/>
                    </a:lnTo>
                    <a:lnTo>
                      <a:pt x="1612" y="1876"/>
                    </a:lnTo>
                    <a:lnTo>
                      <a:pt x="1668" y="1821"/>
                    </a:lnTo>
                    <a:lnTo>
                      <a:pt x="1695" y="1751"/>
                    </a:lnTo>
                    <a:lnTo>
                      <a:pt x="1723" y="1668"/>
                    </a:lnTo>
                    <a:lnTo>
                      <a:pt x="1737" y="1585"/>
                    </a:lnTo>
                    <a:lnTo>
                      <a:pt x="1723" y="1515"/>
                    </a:lnTo>
                    <a:lnTo>
                      <a:pt x="1695" y="1432"/>
                    </a:lnTo>
                    <a:lnTo>
                      <a:pt x="1668" y="1376"/>
                    </a:lnTo>
                    <a:lnTo>
                      <a:pt x="1612" y="1307"/>
                    </a:lnTo>
                    <a:lnTo>
                      <a:pt x="695" y="126"/>
                    </a:lnTo>
                    <a:lnTo>
                      <a:pt x="640" y="70"/>
                    </a:lnTo>
                    <a:lnTo>
                      <a:pt x="556" y="28"/>
                    </a:lnTo>
                    <a:lnTo>
                      <a:pt x="487" y="15"/>
                    </a:lnTo>
                    <a:lnTo>
                      <a:pt x="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32900" y="5326475"/>
                <a:ext cx="35800" cy="46550"/>
              </a:xfrm>
              <a:custGeom>
                <a:rect b="b" l="l" r="r" t="t"/>
                <a:pathLst>
                  <a:path extrusionOk="0" h="1862" w="1432">
                    <a:moveTo>
                      <a:pt x="431" y="0"/>
                    </a:moveTo>
                    <a:lnTo>
                      <a:pt x="362" y="14"/>
                    </a:lnTo>
                    <a:lnTo>
                      <a:pt x="279" y="28"/>
                    </a:lnTo>
                    <a:lnTo>
                      <a:pt x="209" y="56"/>
                    </a:lnTo>
                    <a:lnTo>
                      <a:pt x="140" y="98"/>
                    </a:lnTo>
                    <a:lnTo>
                      <a:pt x="84" y="167"/>
                    </a:lnTo>
                    <a:lnTo>
                      <a:pt x="42" y="236"/>
                    </a:lnTo>
                    <a:lnTo>
                      <a:pt x="15" y="306"/>
                    </a:lnTo>
                    <a:lnTo>
                      <a:pt x="1" y="389"/>
                    </a:lnTo>
                    <a:lnTo>
                      <a:pt x="15" y="459"/>
                    </a:lnTo>
                    <a:lnTo>
                      <a:pt x="29" y="542"/>
                    </a:lnTo>
                    <a:lnTo>
                      <a:pt x="56" y="612"/>
                    </a:lnTo>
                    <a:lnTo>
                      <a:pt x="668" y="1667"/>
                    </a:lnTo>
                    <a:lnTo>
                      <a:pt x="723" y="1737"/>
                    </a:lnTo>
                    <a:lnTo>
                      <a:pt x="779" y="1779"/>
                    </a:lnTo>
                    <a:lnTo>
                      <a:pt x="848" y="1820"/>
                    </a:lnTo>
                    <a:lnTo>
                      <a:pt x="918" y="1848"/>
                    </a:lnTo>
                    <a:lnTo>
                      <a:pt x="1001" y="1862"/>
                    </a:lnTo>
                    <a:lnTo>
                      <a:pt x="1071" y="1862"/>
                    </a:lnTo>
                    <a:lnTo>
                      <a:pt x="1154" y="1848"/>
                    </a:lnTo>
                    <a:lnTo>
                      <a:pt x="1223" y="1806"/>
                    </a:lnTo>
                    <a:lnTo>
                      <a:pt x="1293" y="1765"/>
                    </a:lnTo>
                    <a:lnTo>
                      <a:pt x="1348" y="1709"/>
                    </a:lnTo>
                    <a:lnTo>
                      <a:pt x="1390" y="1640"/>
                    </a:lnTo>
                    <a:lnTo>
                      <a:pt x="1418" y="1570"/>
                    </a:lnTo>
                    <a:lnTo>
                      <a:pt x="1432" y="1487"/>
                    </a:lnTo>
                    <a:lnTo>
                      <a:pt x="1418" y="1403"/>
                    </a:lnTo>
                    <a:lnTo>
                      <a:pt x="1404" y="1334"/>
                    </a:lnTo>
                    <a:lnTo>
                      <a:pt x="1376" y="1251"/>
                    </a:lnTo>
                    <a:lnTo>
                      <a:pt x="765" y="209"/>
                    </a:lnTo>
                    <a:lnTo>
                      <a:pt x="709" y="139"/>
                    </a:lnTo>
                    <a:lnTo>
                      <a:pt x="654" y="84"/>
                    </a:lnTo>
                    <a:lnTo>
                      <a:pt x="584" y="42"/>
                    </a:lnTo>
                    <a:lnTo>
                      <a:pt x="515" y="14"/>
                    </a:lnTo>
                    <a:lnTo>
                      <a:pt x="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041525" y="5445250"/>
                <a:ext cx="574150" cy="31625"/>
              </a:xfrm>
              <a:custGeom>
                <a:rect b="b" l="l" r="r" t="t"/>
                <a:pathLst>
                  <a:path extrusionOk="0" h="1265" w="22966">
                    <a:moveTo>
                      <a:pt x="70" y="1"/>
                    </a:moveTo>
                    <a:lnTo>
                      <a:pt x="42" y="181"/>
                    </a:lnTo>
                    <a:lnTo>
                      <a:pt x="29" y="348"/>
                    </a:lnTo>
                    <a:lnTo>
                      <a:pt x="1" y="668"/>
                    </a:lnTo>
                    <a:lnTo>
                      <a:pt x="15" y="918"/>
                    </a:lnTo>
                    <a:lnTo>
                      <a:pt x="29" y="1098"/>
                    </a:lnTo>
                    <a:lnTo>
                      <a:pt x="42" y="1265"/>
                    </a:lnTo>
                    <a:lnTo>
                      <a:pt x="22744" y="1265"/>
                    </a:lnTo>
                    <a:lnTo>
                      <a:pt x="22813" y="959"/>
                    </a:lnTo>
                    <a:lnTo>
                      <a:pt x="22869" y="654"/>
                    </a:lnTo>
                    <a:lnTo>
                      <a:pt x="22924" y="320"/>
                    </a:lnTo>
                    <a:lnTo>
                      <a:pt x="229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12600" y="5282700"/>
                <a:ext cx="575875" cy="194175"/>
              </a:xfrm>
              <a:custGeom>
                <a:rect b="b" l="l" r="r" t="t"/>
                <a:pathLst>
                  <a:path extrusionOk="0" h="7767" w="23035">
                    <a:moveTo>
                      <a:pt x="1237" y="1"/>
                    </a:moveTo>
                    <a:lnTo>
                      <a:pt x="1167" y="112"/>
                    </a:lnTo>
                    <a:lnTo>
                      <a:pt x="987" y="459"/>
                    </a:lnTo>
                    <a:lnTo>
                      <a:pt x="875" y="723"/>
                    </a:lnTo>
                    <a:lnTo>
                      <a:pt x="750" y="1029"/>
                    </a:lnTo>
                    <a:lnTo>
                      <a:pt x="611" y="1390"/>
                    </a:lnTo>
                    <a:lnTo>
                      <a:pt x="486" y="1793"/>
                    </a:lnTo>
                    <a:lnTo>
                      <a:pt x="320" y="2418"/>
                    </a:lnTo>
                    <a:lnTo>
                      <a:pt x="278" y="2557"/>
                    </a:lnTo>
                    <a:lnTo>
                      <a:pt x="222" y="2835"/>
                    </a:lnTo>
                    <a:lnTo>
                      <a:pt x="209" y="2918"/>
                    </a:lnTo>
                    <a:lnTo>
                      <a:pt x="209" y="2946"/>
                    </a:lnTo>
                    <a:lnTo>
                      <a:pt x="195" y="2974"/>
                    </a:lnTo>
                    <a:lnTo>
                      <a:pt x="139" y="3335"/>
                    </a:lnTo>
                    <a:lnTo>
                      <a:pt x="84" y="3710"/>
                    </a:lnTo>
                    <a:lnTo>
                      <a:pt x="42" y="4099"/>
                    </a:lnTo>
                    <a:lnTo>
                      <a:pt x="14" y="4502"/>
                    </a:lnTo>
                    <a:lnTo>
                      <a:pt x="0" y="4947"/>
                    </a:lnTo>
                    <a:lnTo>
                      <a:pt x="0" y="5405"/>
                    </a:lnTo>
                    <a:lnTo>
                      <a:pt x="14" y="5864"/>
                    </a:lnTo>
                    <a:lnTo>
                      <a:pt x="56" y="6350"/>
                    </a:lnTo>
                    <a:lnTo>
                      <a:pt x="84" y="6503"/>
                    </a:lnTo>
                    <a:lnTo>
                      <a:pt x="125" y="6822"/>
                    </a:lnTo>
                    <a:lnTo>
                      <a:pt x="167" y="7156"/>
                    </a:lnTo>
                    <a:lnTo>
                      <a:pt x="236" y="7461"/>
                    </a:lnTo>
                    <a:lnTo>
                      <a:pt x="292" y="7767"/>
                    </a:lnTo>
                    <a:lnTo>
                      <a:pt x="22993" y="7767"/>
                    </a:lnTo>
                    <a:lnTo>
                      <a:pt x="23021" y="7600"/>
                    </a:lnTo>
                    <a:lnTo>
                      <a:pt x="23035" y="7420"/>
                    </a:lnTo>
                    <a:lnTo>
                      <a:pt x="23035" y="7170"/>
                    </a:lnTo>
                    <a:lnTo>
                      <a:pt x="23021" y="6850"/>
                    </a:lnTo>
                    <a:lnTo>
                      <a:pt x="22965" y="6503"/>
                    </a:lnTo>
                    <a:lnTo>
                      <a:pt x="22965" y="6419"/>
                    </a:lnTo>
                    <a:lnTo>
                      <a:pt x="22938" y="6350"/>
                    </a:lnTo>
                    <a:lnTo>
                      <a:pt x="22882" y="6100"/>
                    </a:lnTo>
                    <a:lnTo>
                      <a:pt x="22813" y="5850"/>
                    </a:lnTo>
                    <a:lnTo>
                      <a:pt x="22715" y="5586"/>
                    </a:lnTo>
                    <a:lnTo>
                      <a:pt x="22604" y="5322"/>
                    </a:lnTo>
                    <a:lnTo>
                      <a:pt x="22465" y="5058"/>
                    </a:lnTo>
                    <a:lnTo>
                      <a:pt x="22298" y="4794"/>
                    </a:lnTo>
                    <a:lnTo>
                      <a:pt x="22104" y="4530"/>
                    </a:lnTo>
                    <a:lnTo>
                      <a:pt x="21868" y="4280"/>
                    </a:lnTo>
                    <a:lnTo>
                      <a:pt x="21604" y="4030"/>
                    </a:lnTo>
                    <a:lnTo>
                      <a:pt x="21312" y="3794"/>
                    </a:lnTo>
                    <a:lnTo>
                      <a:pt x="21145" y="3682"/>
                    </a:lnTo>
                    <a:lnTo>
                      <a:pt x="20979" y="3571"/>
                    </a:lnTo>
                    <a:lnTo>
                      <a:pt x="20798" y="3460"/>
                    </a:lnTo>
                    <a:lnTo>
                      <a:pt x="20604" y="3363"/>
                    </a:lnTo>
                    <a:lnTo>
                      <a:pt x="20395" y="3266"/>
                    </a:lnTo>
                    <a:lnTo>
                      <a:pt x="20187" y="3168"/>
                    </a:lnTo>
                    <a:lnTo>
                      <a:pt x="19964" y="3085"/>
                    </a:lnTo>
                    <a:lnTo>
                      <a:pt x="19728" y="3002"/>
                    </a:lnTo>
                    <a:lnTo>
                      <a:pt x="19478" y="2932"/>
                    </a:lnTo>
                    <a:lnTo>
                      <a:pt x="19214" y="2863"/>
                    </a:lnTo>
                    <a:lnTo>
                      <a:pt x="18950" y="2793"/>
                    </a:lnTo>
                    <a:lnTo>
                      <a:pt x="18659" y="2738"/>
                    </a:lnTo>
                    <a:lnTo>
                      <a:pt x="18436" y="2696"/>
                    </a:lnTo>
                    <a:lnTo>
                      <a:pt x="18186" y="2668"/>
                    </a:lnTo>
                    <a:lnTo>
                      <a:pt x="18172" y="2668"/>
                    </a:lnTo>
                    <a:lnTo>
                      <a:pt x="17797" y="2613"/>
                    </a:lnTo>
                    <a:lnTo>
                      <a:pt x="17422" y="2585"/>
                    </a:lnTo>
                    <a:lnTo>
                      <a:pt x="17172" y="2571"/>
                    </a:lnTo>
                    <a:lnTo>
                      <a:pt x="16588" y="2515"/>
                    </a:lnTo>
                    <a:lnTo>
                      <a:pt x="16047" y="2460"/>
                    </a:lnTo>
                    <a:lnTo>
                      <a:pt x="15505" y="2390"/>
                    </a:lnTo>
                    <a:lnTo>
                      <a:pt x="15005" y="2321"/>
                    </a:lnTo>
                    <a:lnTo>
                      <a:pt x="14505" y="2238"/>
                    </a:lnTo>
                    <a:lnTo>
                      <a:pt x="14032" y="2140"/>
                    </a:lnTo>
                    <a:lnTo>
                      <a:pt x="13574" y="2057"/>
                    </a:lnTo>
                    <a:lnTo>
                      <a:pt x="13143" y="1960"/>
                    </a:lnTo>
                    <a:lnTo>
                      <a:pt x="12337" y="1751"/>
                    </a:lnTo>
                    <a:lnTo>
                      <a:pt x="11601" y="1543"/>
                    </a:lnTo>
                    <a:lnTo>
                      <a:pt x="10948" y="1321"/>
                    </a:lnTo>
                    <a:lnTo>
                      <a:pt x="10350" y="1098"/>
                    </a:lnTo>
                    <a:lnTo>
                      <a:pt x="9850" y="876"/>
                    </a:lnTo>
                    <a:lnTo>
                      <a:pt x="9406" y="682"/>
                    </a:lnTo>
                    <a:lnTo>
                      <a:pt x="9031" y="487"/>
                    </a:lnTo>
                    <a:lnTo>
                      <a:pt x="8739" y="334"/>
                    </a:lnTo>
                    <a:lnTo>
                      <a:pt x="8503" y="195"/>
                    </a:lnTo>
                    <a:lnTo>
                      <a:pt x="8336" y="84"/>
                    </a:lnTo>
                    <a:lnTo>
                      <a:pt x="8211" y="1"/>
                    </a:lnTo>
                    <a:lnTo>
                      <a:pt x="8044" y="29"/>
                    </a:lnTo>
                    <a:lnTo>
                      <a:pt x="7586" y="98"/>
                    </a:lnTo>
                    <a:lnTo>
                      <a:pt x="6891" y="181"/>
                    </a:lnTo>
                    <a:lnTo>
                      <a:pt x="6460" y="223"/>
                    </a:lnTo>
                    <a:lnTo>
                      <a:pt x="5988" y="265"/>
                    </a:lnTo>
                    <a:lnTo>
                      <a:pt x="5474" y="293"/>
                    </a:lnTo>
                    <a:lnTo>
                      <a:pt x="4918" y="306"/>
                    </a:lnTo>
                    <a:lnTo>
                      <a:pt x="4349" y="320"/>
                    </a:lnTo>
                    <a:lnTo>
                      <a:pt x="3751" y="293"/>
                    </a:lnTo>
                    <a:lnTo>
                      <a:pt x="3126" y="265"/>
                    </a:lnTo>
                    <a:lnTo>
                      <a:pt x="2501" y="195"/>
                    </a:lnTo>
                    <a:lnTo>
                      <a:pt x="1862" y="112"/>
                    </a:lnTo>
                    <a:lnTo>
                      <a:pt x="12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4027250" y="5284100"/>
                <a:ext cx="49675" cy="42400"/>
              </a:xfrm>
              <a:custGeom>
                <a:rect b="b" l="l" r="r" t="t"/>
                <a:pathLst>
                  <a:path extrusionOk="0" h="1696" w="1987">
                    <a:moveTo>
                      <a:pt x="1584" y="0"/>
                    </a:moveTo>
                    <a:lnTo>
                      <a:pt x="1501" y="14"/>
                    </a:lnTo>
                    <a:lnTo>
                      <a:pt x="1431" y="42"/>
                    </a:lnTo>
                    <a:lnTo>
                      <a:pt x="1362" y="70"/>
                    </a:lnTo>
                    <a:lnTo>
                      <a:pt x="1306" y="125"/>
                    </a:lnTo>
                    <a:lnTo>
                      <a:pt x="1112" y="264"/>
                    </a:lnTo>
                    <a:lnTo>
                      <a:pt x="653" y="612"/>
                    </a:lnTo>
                    <a:lnTo>
                      <a:pt x="195" y="945"/>
                    </a:lnTo>
                    <a:lnTo>
                      <a:pt x="139" y="987"/>
                    </a:lnTo>
                    <a:lnTo>
                      <a:pt x="83" y="1042"/>
                    </a:lnTo>
                    <a:lnTo>
                      <a:pt x="42" y="1112"/>
                    </a:lnTo>
                    <a:lnTo>
                      <a:pt x="14" y="1181"/>
                    </a:lnTo>
                    <a:lnTo>
                      <a:pt x="0" y="1265"/>
                    </a:lnTo>
                    <a:lnTo>
                      <a:pt x="0" y="1348"/>
                    </a:lnTo>
                    <a:lnTo>
                      <a:pt x="14" y="1431"/>
                    </a:lnTo>
                    <a:lnTo>
                      <a:pt x="56" y="1501"/>
                    </a:lnTo>
                    <a:lnTo>
                      <a:pt x="97" y="1556"/>
                    </a:lnTo>
                    <a:lnTo>
                      <a:pt x="167" y="1612"/>
                    </a:lnTo>
                    <a:lnTo>
                      <a:pt x="222" y="1654"/>
                    </a:lnTo>
                    <a:lnTo>
                      <a:pt x="306" y="1681"/>
                    </a:lnTo>
                    <a:lnTo>
                      <a:pt x="375" y="1695"/>
                    </a:lnTo>
                    <a:lnTo>
                      <a:pt x="459" y="1695"/>
                    </a:lnTo>
                    <a:lnTo>
                      <a:pt x="542" y="1681"/>
                    </a:lnTo>
                    <a:lnTo>
                      <a:pt x="611" y="1640"/>
                    </a:lnTo>
                    <a:lnTo>
                      <a:pt x="1250" y="1181"/>
                    </a:lnTo>
                    <a:lnTo>
                      <a:pt x="1876" y="695"/>
                    </a:lnTo>
                    <a:lnTo>
                      <a:pt x="1931" y="639"/>
                    </a:lnTo>
                    <a:lnTo>
                      <a:pt x="1959" y="570"/>
                    </a:lnTo>
                    <a:lnTo>
                      <a:pt x="1987" y="487"/>
                    </a:lnTo>
                    <a:lnTo>
                      <a:pt x="1987" y="403"/>
                    </a:lnTo>
                    <a:lnTo>
                      <a:pt x="1987" y="334"/>
                    </a:lnTo>
                    <a:lnTo>
                      <a:pt x="1959" y="250"/>
                    </a:lnTo>
                    <a:lnTo>
                      <a:pt x="1917" y="181"/>
                    </a:lnTo>
                    <a:lnTo>
                      <a:pt x="1876" y="125"/>
                    </a:lnTo>
                    <a:lnTo>
                      <a:pt x="1806" y="70"/>
                    </a:lnTo>
                    <a:lnTo>
                      <a:pt x="1737" y="28"/>
                    </a:lnTo>
                    <a:lnTo>
                      <a:pt x="1667" y="14"/>
                    </a:lnTo>
                    <a:lnTo>
                      <a:pt x="1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065800" y="5302150"/>
                <a:ext cx="51425" cy="48650"/>
              </a:xfrm>
              <a:custGeom>
                <a:rect b="b" l="l" r="r" t="t"/>
                <a:pathLst>
                  <a:path extrusionOk="0" h="1946" w="2057">
                    <a:moveTo>
                      <a:pt x="1653" y="1"/>
                    </a:moveTo>
                    <a:lnTo>
                      <a:pt x="1570" y="15"/>
                    </a:lnTo>
                    <a:lnTo>
                      <a:pt x="1501" y="29"/>
                    </a:lnTo>
                    <a:lnTo>
                      <a:pt x="1431" y="70"/>
                    </a:lnTo>
                    <a:lnTo>
                      <a:pt x="1362" y="126"/>
                    </a:lnTo>
                    <a:lnTo>
                      <a:pt x="1139" y="376"/>
                    </a:lnTo>
                    <a:lnTo>
                      <a:pt x="889" y="612"/>
                    </a:lnTo>
                    <a:lnTo>
                      <a:pt x="639" y="848"/>
                    </a:lnTo>
                    <a:lnTo>
                      <a:pt x="375" y="1057"/>
                    </a:lnTo>
                    <a:lnTo>
                      <a:pt x="209" y="1196"/>
                    </a:lnTo>
                    <a:lnTo>
                      <a:pt x="139" y="1237"/>
                    </a:lnTo>
                    <a:lnTo>
                      <a:pt x="84" y="1293"/>
                    </a:lnTo>
                    <a:lnTo>
                      <a:pt x="42" y="1362"/>
                    </a:lnTo>
                    <a:lnTo>
                      <a:pt x="14" y="1432"/>
                    </a:lnTo>
                    <a:lnTo>
                      <a:pt x="0" y="1515"/>
                    </a:lnTo>
                    <a:lnTo>
                      <a:pt x="0" y="1598"/>
                    </a:lnTo>
                    <a:lnTo>
                      <a:pt x="28" y="1682"/>
                    </a:lnTo>
                    <a:lnTo>
                      <a:pt x="56" y="1751"/>
                    </a:lnTo>
                    <a:lnTo>
                      <a:pt x="111" y="1807"/>
                    </a:lnTo>
                    <a:lnTo>
                      <a:pt x="167" y="1862"/>
                    </a:lnTo>
                    <a:lnTo>
                      <a:pt x="236" y="1904"/>
                    </a:lnTo>
                    <a:lnTo>
                      <a:pt x="306" y="1932"/>
                    </a:lnTo>
                    <a:lnTo>
                      <a:pt x="389" y="1946"/>
                    </a:lnTo>
                    <a:lnTo>
                      <a:pt x="459" y="1946"/>
                    </a:lnTo>
                    <a:lnTo>
                      <a:pt x="542" y="1932"/>
                    </a:lnTo>
                    <a:lnTo>
                      <a:pt x="611" y="1890"/>
                    </a:lnTo>
                    <a:lnTo>
                      <a:pt x="973" y="1626"/>
                    </a:lnTo>
                    <a:lnTo>
                      <a:pt x="1306" y="1335"/>
                    </a:lnTo>
                    <a:lnTo>
                      <a:pt x="1640" y="1029"/>
                    </a:lnTo>
                    <a:lnTo>
                      <a:pt x="1945" y="695"/>
                    </a:lnTo>
                    <a:lnTo>
                      <a:pt x="1987" y="640"/>
                    </a:lnTo>
                    <a:lnTo>
                      <a:pt x="2029" y="570"/>
                    </a:lnTo>
                    <a:lnTo>
                      <a:pt x="2042" y="487"/>
                    </a:lnTo>
                    <a:lnTo>
                      <a:pt x="2056" y="404"/>
                    </a:lnTo>
                    <a:lnTo>
                      <a:pt x="2056" y="334"/>
                    </a:lnTo>
                    <a:lnTo>
                      <a:pt x="2029" y="251"/>
                    </a:lnTo>
                    <a:lnTo>
                      <a:pt x="1987" y="181"/>
                    </a:lnTo>
                    <a:lnTo>
                      <a:pt x="1945" y="126"/>
                    </a:lnTo>
                    <a:lnTo>
                      <a:pt x="1876" y="70"/>
                    </a:lnTo>
                    <a:lnTo>
                      <a:pt x="1806" y="42"/>
                    </a:lnTo>
                    <a:lnTo>
                      <a:pt x="1723" y="15"/>
                    </a:lnTo>
                    <a:lnTo>
                      <a:pt x="16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4110950" y="5315350"/>
                <a:ext cx="43100" cy="50050"/>
              </a:xfrm>
              <a:custGeom>
                <a:rect b="b" l="l" r="r" t="t"/>
                <a:pathLst>
                  <a:path extrusionOk="0" h="2002" w="1724">
                    <a:moveTo>
                      <a:pt x="1320" y="1"/>
                    </a:moveTo>
                    <a:lnTo>
                      <a:pt x="1251" y="15"/>
                    </a:lnTo>
                    <a:lnTo>
                      <a:pt x="1167" y="28"/>
                    </a:lnTo>
                    <a:lnTo>
                      <a:pt x="1098" y="70"/>
                    </a:lnTo>
                    <a:lnTo>
                      <a:pt x="1042" y="126"/>
                    </a:lnTo>
                    <a:lnTo>
                      <a:pt x="111" y="1307"/>
                    </a:lnTo>
                    <a:lnTo>
                      <a:pt x="70" y="1376"/>
                    </a:lnTo>
                    <a:lnTo>
                      <a:pt x="28" y="1432"/>
                    </a:lnTo>
                    <a:lnTo>
                      <a:pt x="0" y="1515"/>
                    </a:lnTo>
                    <a:lnTo>
                      <a:pt x="0" y="1585"/>
                    </a:lnTo>
                    <a:lnTo>
                      <a:pt x="0" y="1668"/>
                    </a:lnTo>
                    <a:lnTo>
                      <a:pt x="28" y="1751"/>
                    </a:lnTo>
                    <a:lnTo>
                      <a:pt x="70" y="1821"/>
                    </a:lnTo>
                    <a:lnTo>
                      <a:pt x="111" y="1876"/>
                    </a:lnTo>
                    <a:lnTo>
                      <a:pt x="181" y="1932"/>
                    </a:lnTo>
                    <a:lnTo>
                      <a:pt x="250" y="1960"/>
                    </a:lnTo>
                    <a:lnTo>
                      <a:pt x="320" y="1987"/>
                    </a:lnTo>
                    <a:lnTo>
                      <a:pt x="403" y="2001"/>
                    </a:lnTo>
                    <a:lnTo>
                      <a:pt x="487" y="1987"/>
                    </a:lnTo>
                    <a:lnTo>
                      <a:pt x="556" y="1960"/>
                    </a:lnTo>
                    <a:lnTo>
                      <a:pt x="625" y="1932"/>
                    </a:lnTo>
                    <a:lnTo>
                      <a:pt x="695" y="1876"/>
                    </a:lnTo>
                    <a:lnTo>
                      <a:pt x="1612" y="695"/>
                    </a:lnTo>
                    <a:lnTo>
                      <a:pt x="1654" y="626"/>
                    </a:lnTo>
                    <a:lnTo>
                      <a:pt x="1695" y="556"/>
                    </a:lnTo>
                    <a:lnTo>
                      <a:pt x="1723" y="487"/>
                    </a:lnTo>
                    <a:lnTo>
                      <a:pt x="1723" y="404"/>
                    </a:lnTo>
                    <a:lnTo>
                      <a:pt x="1723" y="334"/>
                    </a:lnTo>
                    <a:lnTo>
                      <a:pt x="1695" y="251"/>
                    </a:lnTo>
                    <a:lnTo>
                      <a:pt x="1667" y="181"/>
                    </a:lnTo>
                    <a:lnTo>
                      <a:pt x="1612" y="126"/>
                    </a:lnTo>
                    <a:lnTo>
                      <a:pt x="1542" y="70"/>
                    </a:lnTo>
                    <a:lnTo>
                      <a:pt x="1473" y="28"/>
                    </a:lnTo>
                    <a:lnTo>
                      <a:pt x="1403" y="15"/>
                    </a:lnTo>
                    <a:lnTo>
                      <a:pt x="1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4161650" y="5326475"/>
                <a:ext cx="35450" cy="46550"/>
              </a:xfrm>
              <a:custGeom>
                <a:rect b="b" l="l" r="r" t="t"/>
                <a:pathLst>
                  <a:path extrusionOk="0" h="1862" w="1418">
                    <a:moveTo>
                      <a:pt x="987" y="0"/>
                    </a:moveTo>
                    <a:lnTo>
                      <a:pt x="918" y="14"/>
                    </a:lnTo>
                    <a:lnTo>
                      <a:pt x="834" y="42"/>
                    </a:lnTo>
                    <a:lnTo>
                      <a:pt x="779" y="84"/>
                    </a:lnTo>
                    <a:lnTo>
                      <a:pt x="709" y="139"/>
                    </a:lnTo>
                    <a:lnTo>
                      <a:pt x="668" y="209"/>
                    </a:lnTo>
                    <a:lnTo>
                      <a:pt x="56" y="1251"/>
                    </a:lnTo>
                    <a:lnTo>
                      <a:pt x="15" y="1334"/>
                    </a:lnTo>
                    <a:lnTo>
                      <a:pt x="1" y="1403"/>
                    </a:lnTo>
                    <a:lnTo>
                      <a:pt x="1" y="1487"/>
                    </a:lnTo>
                    <a:lnTo>
                      <a:pt x="15" y="1570"/>
                    </a:lnTo>
                    <a:lnTo>
                      <a:pt x="42" y="1640"/>
                    </a:lnTo>
                    <a:lnTo>
                      <a:pt x="70" y="1709"/>
                    </a:lnTo>
                    <a:lnTo>
                      <a:pt x="126" y="1765"/>
                    </a:lnTo>
                    <a:lnTo>
                      <a:pt x="195" y="1806"/>
                    </a:lnTo>
                    <a:lnTo>
                      <a:pt x="265" y="1848"/>
                    </a:lnTo>
                    <a:lnTo>
                      <a:pt x="348" y="1862"/>
                    </a:lnTo>
                    <a:lnTo>
                      <a:pt x="431" y="1862"/>
                    </a:lnTo>
                    <a:lnTo>
                      <a:pt x="501" y="1848"/>
                    </a:lnTo>
                    <a:lnTo>
                      <a:pt x="570" y="1820"/>
                    </a:lnTo>
                    <a:lnTo>
                      <a:pt x="640" y="1779"/>
                    </a:lnTo>
                    <a:lnTo>
                      <a:pt x="709" y="1737"/>
                    </a:lnTo>
                    <a:lnTo>
                      <a:pt x="751" y="1667"/>
                    </a:lnTo>
                    <a:lnTo>
                      <a:pt x="1362" y="612"/>
                    </a:lnTo>
                    <a:lnTo>
                      <a:pt x="1404" y="542"/>
                    </a:lnTo>
                    <a:lnTo>
                      <a:pt x="1418" y="459"/>
                    </a:lnTo>
                    <a:lnTo>
                      <a:pt x="1418" y="389"/>
                    </a:lnTo>
                    <a:lnTo>
                      <a:pt x="1404" y="306"/>
                    </a:lnTo>
                    <a:lnTo>
                      <a:pt x="1376" y="236"/>
                    </a:lnTo>
                    <a:lnTo>
                      <a:pt x="1334" y="167"/>
                    </a:lnTo>
                    <a:lnTo>
                      <a:pt x="1293" y="98"/>
                    </a:lnTo>
                    <a:lnTo>
                      <a:pt x="1223" y="56"/>
                    </a:lnTo>
                    <a:lnTo>
                      <a:pt x="1140" y="28"/>
                    </a:lnTo>
                    <a:lnTo>
                      <a:pt x="1070" y="14"/>
                    </a:lnTo>
                    <a:lnTo>
                      <a:pt x="9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3814675" y="5445250"/>
                <a:ext cx="573800" cy="31625"/>
              </a:xfrm>
              <a:custGeom>
                <a:rect b="b" l="l" r="r" t="t"/>
                <a:pathLst>
                  <a:path extrusionOk="0" h="1265" w="22952">
                    <a:moveTo>
                      <a:pt x="1" y="1"/>
                    </a:moveTo>
                    <a:lnTo>
                      <a:pt x="42" y="320"/>
                    </a:lnTo>
                    <a:lnTo>
                      <a:pt x="98" y="654"/>
                    </a:lnTo>
                    <a:lnTo>
                      <a:pt x="153" y="959"/>
                    </a:lnTo>
                    <a:lnTo>
                      <a:pt x="209" y="1265"/>
                    </a:lnTo>
                    <a:lnTo>
                      <a:pt x="22910" y="1265"/>
                    </a:lnTo>
                    <a:lnTo>
                      <a:pt x="22938" y="1098"/>
                    </a:lnTo>
                    <a:lnTo>
                      <a:pt x="22952" y="918"/>
                    </a:lnTo>
                    <a:lnTo>
                      <a:pt x="22952" y="668"/>
                    </a:lnTo>
                    <a:lnTo>
                      <a:pt x="22938" y="348"/>
                    </a:lnTo>
                    <a:lnTo>
                      <a:pt x="22910" y="181"/>
                    </a:lnTo>
                    <a:lnTo>
                      <a:pt x="22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3238475" y="3090375"/>
                <a:ext cx="466125" cy="2208325"/>
              </a:xfrm>
              <a:custGeom>
                <a:rect b="b" l="l" r="r" t="t"/>
                <a:pathLst>
                  <a:path extrusionOk="0" h="88333" w="18645">
                    <a:moveTo>
                      <a:pt x="2153" y="0"/>
                    </a:moveTo>
                    <a:lnTo>
                      <a:pt x="1987" y="2765"/>
                    </a:lnTo>
                    <a:lnTo>
                      <a:pt x="1792" y="5599"/>
                    </a:lnTo>
                    <a:lnTo>
                      <a:pt x="1375" y="11448"/>
                    </a:lnTo>
                    <a:lnTo>
                      <a:pt x="959" y="17408"/>
                    </a:lnTo>
                    <a:lnTo>
                      <a:pt x="764" y="20382"/>
                    </a:lnTo>
                    <a:lnTo>
                      <a:pt x="570" y="23341"/>
                    </a:lnTo>
                    <a:lnTo>
                      <a:pt x="403" y="26258"/>
                    </a:lnTo>
                    <a:lnTo>
                      <a:pt x="264" y="29106"/>
                    </a:lnTo>
                    <a:lnTo>
                      <a:pt x="139" y="31899"/>
                    </a:lnTo>
                    <a:lnTo>
                      <a:pt x="56" y="34580"/>
                    </a:lnTo>
                    <a:lnTo>
                      <a:pt x="28" y="35886"/>
                    </a:lnTo>
                    <a:lnTo>
                      <a:pt x="0" y="37164"/>
                    </a:lnTo>
                    <a:lnTo>
                      <a:pt x="0" y="38415"/>
                    </a:lnTo>
                    <a:lnTo>
                      <a:pt x="0" y="39624"/>
                    </a:lnTo>
                    <a:lnTo>
                      <a:pt x="14" y="40791"/>
                    </a:lnTo>
                    <a:lnTo>
                      <a:pt x="42" y="41930"/>
                    </a:lnTo>
                    <a:lnTo>
                      <a:pt x="83" y="43027"/>
                    </a:lnTo>
                    <a:lnTo>
                      <a:pt x="125" y="44083"/>
                    </a:lnTo>
                    <a:lnTo>
                      <a:pt x="208" y="45181"/>
                    </a:lnTo>
                    <a:lnTo>
                      <a:pt x="306" y="46389"/>
                    </a:lnTo>
                    <a:lnTo>
                      <a:pt x="445" y="47709"/>
                    </a:lnTo>
                    <a:lnTo>
                      <a:pt x="611" y="49113"/>
                    </a:lnTo>
                    <a:lnTo>
                      <a:pt x="792" y="50613"/>
                    </a:lnTo>
                    <a:lnTo>
                      <a:pt x="1000" y="52197"/>
                    </a:lnTo>
                    <a:lnTo>
                      <a:pt x="1223" y="53836"/>
                    </a:lnTo>
                    <a:lnTo>
                      <a:pt x="1473" y="55545"/>
                    </a:lnTo>
                    <a:lnTo>
                      <a:pt x="2001" y="59074"/>
                    </a:lnTo>
                    <a:lnTo>
                      <a:pt x="2570" y="62714"/>
                    </a:lnTo>
                    <a:lnTo>
                      <a:pt x="3168" y="66396"/>
                    </a:lnTo>
                    <a:lnTo>
                      <a:pt x="3779" y="70008"/>
                    </a:lnTo>
                    <a:lnTo>
                      <a:pt x="4390" y="73509"/>
                    </a:lnTo>
                    <a:lnTo>
                      <a:pt x="4960" y="76788"/>
                    </a:lnTo>
                    <a:lnTo>
                      <a:pt x="5974" y="82414"/>
                    </a:lnTo>
                    <a:lnTo>
                      <a:pt x="6696" y="86263"/>
                    </a:lnTo>
                    <a:lnTo>
                      <a:pt x="6960" y="87680"/>
                    </a:lnTo>
                    <a:lnTo>
                      <a:pt x="7211" y="87819"/>
                    </a:lnTo>
                    <a:lnTo>
                      <a:pt x="7475" y="87930"/>
                    </a:lnTo>
                    <a:lnTo>
                      <a:pt x="7752" y="88027"/>
                    </a:lnTo>
                    <a:lnTo>
                      <a:pt x="8030" y="88097"/>
                    </a:lnTo>
                    <a:lnTo>
                      <a:pt x="8308" y="88166"/>
                    </a:lnTo>
                    <a:lnTo>
                      <a:pt x="8600" y="88222"/>
                    </a:lnTo>
                    <a:lnTo>
                      <a:pt x="8892" y="88263"/>
                    </a:lnTo>
                    <a:lnTo>
                      <a:pt x="9183" y="88305"/>
                    </a:lnTo>
                    <a:lnTo>
                      <a:pt x="9475" y="88319"/>
                    </a:lnTo>
                    <a:lnTo>
                      <a:pt x="9767" y="88333"/>
                    </a:lnTo>
                    <a:lnTo>
                      <a:pt x="10059" y="88333"/>
                    </a:lnTo>
                    <a:lnTo>
                      <a:pt x="10336" y="88319"/>
                    </a:lnTo>
                    <a:lnTo>
                      <a:pt x="10906" y="88291"/>
                    </a:lnTo>
                    <a:lnTo>
                      <a:pt x="11448" y="88236"/>
                    </a:lnTo>
                    <a:lnTo>
                      <a:pt x="11962" y="88152"/>
                    </a:lnTo>
                    <a:lnTo>
                      <a:pt x="12434" y="88069"/>
                    </a:lnTo>
                    <a:lnTo>
                      <a:pt x="12851" y="87972"/>
                    </a:lnTo>
                    <a:lnTo>
                      <a:pt x="13212" y="87888"/>
                    </a:lnTo>
                    <a:lnTo>
                      <a:pt x="13740" y="87749"/>
                    </a:lnTo>
                    <a:lnTo>
                      <a:pt x="13935" y="87680"/>
                    </a:lnTo>
                    <a:lnTo>
                      <a:pt x="13907" y="85124"/>
                    </a:lnTo>
                    <a:lnTo>
                      <a:pt x="13851" y="82442"/>
                    </a:lnTo>
                    <a:lnTo>
                      <a:pt x="13782" y="79650"/>
                    </a:lnTo>
                    <a:lnTo>
                      <a:pt x="13685" y="76788"/>
                    </a:lnTo>
                    <a:lnTo>
                      <a:pt x="13490" y="70883"/>
                    </a:lnTo>
                    <a:lnTo>
                      <a:pt x="13282" y="64923"/>
                    </a:lnTo>
                    <a:lnTo>
                      <a:pt x="13185" y="61978"/>
                    </a:lnTo>
                    <a:lnTo>
                      <a:pt x="13101" y="59074"/>
                    </a:lnTo>
                    <a:lnTo>
                      <a:pt x="13018" y="56240"/>
                    </a:lnTo>
                    <a:lnTo>
                      <a:pt x="12976" y="53503"/>
                    </a:lnTo>
                    <a:lnTo>
                      <a:pt x="12934" y="50877"/>
                    </a:lnTo>
                    <a:lnTo>
                      <a:pt x="12934" y="48390"/>
                    </a:lnTo>
                    <a:lnTo>
                      <a:pt x="12948" y="47209"/>
                    </a:lnTo>
                    <a:lnTo>
                      <a:pt x="12962" y="46056"/>
                    </a:lnTo>
                    <a:lnTo>
                      <a:pt x="12990" y="44958"/>
                    </a:lnTo>
                    <a:lnTo>
                      <a:pt x="13032" y="43917"/>
                    </a:lnTo>
                    <a:lnTo>
                      <a:pt x="13087" y="42819"/>
                    </a:lnTo>
                    <a:lnTo>
                      <a:pt x="13171" y="41596"/>
                    </a:lnTo>
                    <a:lnTo>
                      <a:pt x="13268" y="40277"/>
                    </a:lnTo>
                    <a:lnTo>
                      <a:pt x="13393" y="38846"/>
                    </a:lnTo>
                    <a:lnTo>
                      <a:pt x="13546" y="37345"/>
                    </a:lnTo>
                    <a:lnTo>
                      <a:pt x="13712" y="35747"/>
                    </a:lnTo>
                    <a:lnTo>
                      <a:pt x="13893" y="34094"/>
                    </a:lnTo>
                    <a:lnTo>
                      <a:pt x="14101" y="32385"/>
                    </a:lnTo>
                    <a:lnTo>
                      <a:pt x="14532" y="28829"/>
                    </a:lnTo>
                    <a:lnTo>
                      <a:pt x="15005" y="25161"/>
                    </a:lnTo>
                    <a:lnTo>
                      <a:pt x="15505" y="21465"/>
                    </a:lnTo>
                    <a:lnTo>
                      <a:pt x="16005" y="17811"/>
                    </a:lnTo>
                    <a:lnTo>
                      <a:pt x="16505" y="14296"/>
                    </a:lnTo>
                    <a:lnTo>
                      <a:pt x="16991" y="10976"/>
                    </a:lnTo>
                    <a:lnTo>
                      <a:pt x="17839" y="5308"/>
                    </a:lnTo>
                    <a:lnTo>
                      <a:pt x="18422" y="1431"/>
                    </a:lnTo>
                    <a:lnTo>
                      <a:pt x="18644"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3675750" y="3090375"/>
                <a:ext cx="432100" cy="2199650"/>
              </a:xfrm>
              <a:custGeom>
                <a:rect b="b" l="l" r="r" t="t"/>
                <a:pathLst>
                  <a:path extrusionOk="0" h="87986" w="17284">
                    <a:moveTo>
                      <a:pt x="0" y="0"/>
                    </a:moveTo>
                    <a:lnTo>
                      <a:pt x="348" y="2723"/>
                    </a:lnTo>
                    <a:lnTo>
                      <a:pt x="681" y="5613"/>
                    </a:lnTo>
                    <a:lnTo>
                      <a:pt x="1028" y="8656"/>
                    </a:lnTo>
                    <a:lnTo>
                      <a:pt x="1348" y="11823"/>
                    </a:lnTo>
                    <a:lnTo>
                      <a:pt x="1681" y="15130"/>
                    </a:lnTo>
                    <a:lnTo>
                      <a:pt x="2001" y="18520"/>
                    </a:lnTo>
                    <a:lnTo>
                      <a:pt x="2307" y="21993"/>
                    </a:lnTo>
                    <a:lnTo>
                      <a:pt x="2612" y="25550"/>
                    </a:lnTo>
                    <a:lnTo>
                      <a:pt x="2918" y="29148"/>
                    </a:lnTo>
                    <a:lnTo>
                      <a:pt x="3196" y="32774"/>
                    </a:lnTo>
                    <a:lnTo>
                      <a:pt x="3488" y="36428"/>
                    </a:lnTo>
                    <a:lnTo>
                      <a:pt x="3751" y="40082"/>
                    </a:lnTo>
                    <a:lnTo>
                      <a:pt x="4266" y="47320"/>
                    </a:lnTo>
                    <a:lnTo>
                      <a:pt x="4752" y="54378"/>
                    </a:lnTo>
                    <a:lnTo>
                      <a:pt x="5182" y="61088"/>
                    </a:lnTo>
                    <a:lnTo>
                      <a:pt x="5571" y="67340"/>
                    </a:lnTo>
                    <a:lnTo>
                      <a:pt x="5905" y="73009"/>
                    </a:lnTo>
                    <a:lnTo>
                      <a:pt x="6183" y="77927"/>
                    </a:lnTo>
                    <a:lnTo>
                      <a:pt x="6572" y="85068"/>
                    </a:lnTo>
                    <a:lnTo>
                      <a:pt x="6711" y="87680"/>
                    </a:lnTo>
                    <a:lnTo>
                      <a:pt x="7447" y="87805"/>
                    </a:lnTo>
                    <a:lnTo>
                      <a:pt x="8156" y="87888"/>
                    </a:lnTo>
                    <a:lnTo>
                      <a:pt x="8836" y="87944"/>
                    </a:lnTo>
                    <a:lnTo>
                      <a:pt x="9489" y="87972"/>
                    </a:lnTo>
                    <a:lnTo>
                      <a:pt x="10101" y="87986"/>
                    </a:lnTo>
                    <a:lnTo>
                      <a:pt x="10684" y="87986"/>
                    </a:lnTo>
                    <a:lnTo>
                      <a:pt x="11212" y="87972"/>
                    </a:lnTo>
                    <a:lnTo>
                      <a:pt x="11698" y="87944"/>
                    </a:lnTo>
                    <a:lnTo>
                      <a:pt x="12143" y="87902"/>
                    </a:lnTo>
                    <a:lnTo>
                      <a:pt x="12532" y="87860"/>
                    </a:lnTo>
                    <a:lnTo>
                      <a:pt x="13157" y="87777"/>
                    </a:lnTo>
                    <a:lnTo>
                      <a:pt x="13546" y="87708"/>
                    </a:lnTo>
                    <a:lnTo>
                      <a:pt x="13685" y="87680"/>
                    </a:lnTo>
                    <a:lnTo>
                      <a:pt x="14130" y="83234"/>
                    </a:lnTo>
                    <a:lnTo>
                      <a:pt x="14532" y="78844"/>
                    </a:lnTo>
                    <a:lnTo>
                      <a:pt x="14908" y="74495"/>
                    </a:lnTo>
                    <a:lnTo>
                      <a:pt x="15255" y="70230"/>
                    </a:lnTo>
                    <a:lnTo>
                      <a:pt x="15561" y="66020"/>
                    </a:lnTo>
                    <a:lnTo>
                      <a:pt x="15838" y="61880"/>
                    </a:lnTo>
                    <a:lnTo>
                      <a:pt x="16088" y="57824"/>
                    </a:lnTo>
                    <a:lnTo>
                      <a:pt x="16297" y="53864"/>
                    </a:lnTo>
                    <a:lnTo>
                      <a:pt x="16491" y="49988"/>
                    </a:lnTo>
                    <a:lnTo>
                      <a:pt x="16658" y="46209"/>
                    </a:lnTo>
                    <a:lnTo>
                      <a:pt x="16811" y="42541"/>
                    </a:lnTo>
                    <a:lnTo>
                      <a:pt x="16922" y="38984"/>
                    </a:lnTo>
                    <a:lnTo>
                      <a:pt x="17033" y="35539"/>
                    </a:lnTo>
                    <a:lnTo>
                      <a:pt x="17103" y="32219"/>
                    </a:lnTo>
                    <a:lnTo>
                      <a:pt x="17172" y="29023"/>
                    </a:lnTo>
                    <a:lnTo>
                      <a:pt x="17228" y="25953"/>
                    </a:lnTo>
                    <a:lnTo>
                      <a:pt x="17255" y="23035"/>
                    </a:lnTo>
                    <a:lnTo>
                      <a:pt x="17269" y="20257"/>
                    </a:lnTo>
                    <a:lnTo>
                      <a:pt x="17283" y="17631"/>
                    </a:lnTo>
                    <a:lnTo>
                      <a:pt x="17283" y="15172"/>
                    </a:lnTo>
                    <a:lnTo>
                      <a:pt x="17269" y="12865"/>
                    </a:lnTo>
                    <a:lnTo>
                      <a:pt x="17255" y="10726"/>
                    </a:lnTo>
                    <a:lnTo>
                      <a:pt x="17214" y="6989"/>
                    </a:lnTo>
                    <a:lnTo>
                      <a:pt x="17144" y="4002"/>
                    </a:lnTo>
                    <a:lnTo>
                      <a:pt x="17089" y="1806"/>
                    </a:lnTo>
                    <a:lnTo>
                      <a:pt x="17033"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3211725" y="3136575"/>
                <a:ext cx="927375" cy="2086775"/>
              </a:xfrm>
              <a:custGeom>
                <a:rect b="b" l="l" r="r" t="t"/>
                <a:pathLst>
                  <a:path extrusionOk="0" h="83471" w="37095">
                    <a:moveTo>
                      <a:pt x="2640" y="0"/>
                    </a:moveTo>
                    <a:lnTo>
                      <a:pt x="2515" y="1278"/>
                    </a:lnTo>
                    <a:lnTo>
                      <a:pt x="2195" y="4738"/>
                    </a:lnTo>
                    <a:lnTo>
                      <a:pt x="1723" y="9836"/>
                    </a:lnTo>
                    <a:lnTo>
                      <a:pt x="1473" y="12810"/>
                    </a:lnTo>
                    <a:lnTo>
                      <a:pt x="1209" y="15991"/>
                    </a:lnTo>
                    <a:lnTo>
                      <a:pt x="959" y="19298"/>
                    </a:lnTo>
                    <a:lnTo>
                      <a:pt x="709" y="22660"/>
                    </a:lnTo>
                    <a:lnTo>
                      <a:pt x="487" y="26022"/>
                    </a:lnTo>
                    <a:lnTo>
                      <a:pt x="292" y="29287"/>
                    </a:lnTo>
                    <a:lnTo>
                      <a:pt x="209" y="30871"/>
                    </a:lnTo>
                    <a:lnTo>
                      <a:pt x="139" y="32413"/>
                    </a:lnTo>
                    <a:lnTo>
                      <a:pt x="84" y="33885"/>
                    </a:lnTo>
                    <a:lnTo>
                      <a:pt x="42" y="35303"/>
                    </a:lnTo>
                    <a:lnTo>
                      <a:pt x="14" y="36650"/>
                    </a:lnTo>
                    <a:lnTo>
                      <a:pt x="0" y="37914"/>
                    </a:lnTo>
                    <a:lnTo>
                      <a:pt x="0" y="39095"/>
                    </a:lnTo>
                    <a:lnTo>
                      <a:pt x="28" y="40165"/>
                    </a:lnTo>
                    <a:lnTo>
                      <a:pt x="56" y="41068"/>
                    </a:lnTo>
                    <a:lnTo>
                      <a:pt x="111" y="42055"/>
                    </a:lnTo>
                    <a:lnTo>
                      <a:pt x="181" y="43124"/>
                    </a:lnTo>
                    <a:lnTo>
                      <a:pt x="264" y="44264"/>
                    </a:lnTo>
                    <a:lnTo>
                      <a:pt x="362" y="45472"/>
                    </a:lnTo>
                    <a:lnTo>
                      <a:pt x="473" y="46723"/>
                    </a:lnTo>
                    <a:lnTo>
                      <a:pt x="723" y="49404"/>
                    </a:lnTo>
                    <a:lnTo>
                      <a:pt x="1028" y="52252"/>
                    </a:lnTo>
                    <a:lnTo>
                      <a:pt x="1362" y="55211"/>
                    </a:lnTo>
                    <a:lnTo>
                      <a:pt x="1723" y="58254"/>
                    </a:lnTo>
                    <a:lnTo>
                      <a:pt x="2098" y="61310"/>
                    </a:lnTo>
                    <a:lnTo>
                      <a:pt x="2487" y="64353"/>
                    </a:lnTo>
                    <a:lnTo>
                      <a:pt x="2862" y="67326"/>
                    </a:lnTo>
                    <a:lnTo>
                      <a:pt x="3612" y="72883"/>
                    </a:lnTo>
                    <a:lnTo>
                      <a:pt x="4265" y="77593"/>
                    </a:lnTo>
                    <a:lnTo>
                      <a:pt x="4766" y="81094"/>
                    </a:lnTo>
                    <a:lnTo>
                      <a:pt x="4821" y="81567"/>
                    </a:lnTo>
                    <a:lnTo>
                      <a:pt x="5071" y="83262"/>
                    </a:lnTo>
                    <a:lnTo>
                      <a:pt x="6002" y="83331"/>
                    </a:lnTo>
                    <a:lnTo>
                      <a:pt x="7030" y="83387"/>
                    </a:lnTo>
                    <a:lnTo>
                      <a:pt x="8336" y="83428"/>
                    </a:lnTo>
                    <a:lnTo>
                      <a:pt x="9850" y="83470"/>
                    </a:lnTo>
                    <a:lnTo>
                      <a:pt x="10656" y="83470"/>
                    </a:lnTo>
                    <a:lnTo>
                      <a:pt x="11476" y="83456"/>
                    </a:lnTo>
                    <a:lnTo>
                      <a:pt x="12310" y="83442"/>
                    </a:lnTo>
                    <a:lnTo>
                      <a:pt x="13143" y="83414"/>
                    </a:lnTo>
                    <a:lnTo>
                      <a:pt x="13977" y="83359"/>
                    </a:lnTo>
                    <a:lnTo>
                      <a:pt x="14782" y="83289"/>
                    </a:lnTo>
                    <a:lnTo>
                      <a:pt x="15227" y="83248"/>
                    </a:lnTo>
                    <a:lnTo>
                      <a:pt x="15963" y="83150"/>
                    </a:lnTo>
                    <a:lnTo>
                      <a:pt x="16658" y="83025"/>
                    </a:lnTo>
                    <a:lnTo>
                      <a:pt x="16561" y="81080"/>
                    </a:lnTo>
                    <a:lnTo>
                      <a:pt x="16533" y="80622"/>
                    </a:lnTo>
                    <a:lnTo>
                      <a:pt x="16033" y="71258"/>
                    </a:lnTo>
                    <a:lnTo>
                      <a:pt x="15699" y="65145"/>
                    </a:lnTo>
                    <a:lnTo>
                      <a:pt x="15380" y="58810"/>
                    </a:lnTo>
                    <a:lnTo>
                      <a:pt x="15088" y="52808"/>
                    </a:lnTo>
                    <a:lnTo>
                      <a:pt x="14866" y="47667"/>
                    </a:lnTo>
                    <a:lnTo>
                      <a:pt x="14782" y="45583"/>
                    </a:lnTo>
                    <a:lnTo>
                      <a:pt x="14741" y="43930"/>
                    </a:lnTo>
                    <a:lnTo>
                      <a:pt x="14713" y="42763"/>
                    </a:lnTo>
                    <a:lnTo>
                      <a:pt x="14727" y="42388"/>
                    </a:lnTo>
                    <a:lnTo>
                      <a:pt x="14741" y="42152"/>
                    </a:lnTo>
                    <a:lnTo>
                      <a:pt x="19117" y="6974"/>
                    </a:lnTo>
                    <a:lnTo>
                      <a:pt x="19798" y="16283"/>
                    </a:lnTo>
                    <a:lnTo>
                      <a:pt x="20492" y="26133"/>
                    </a:lnTo>
                    <a:lnTo>
                      <a:pt x="21312" y="37887"/>
                    </a:lnTo>
                    <a:lnTo>
                      <a:pt x="22160" y="50349"/>
                    </a:lnTo>
                    <a:lnTo>
                      <a:pt x="22576" y="56476"/>
                    </a:lnTo>
                    <a:lnTo>
                      <a:pt x="22952" y="62339"/>
                    </a:lnTo>
                    <a:lnTo>
                      <a:pt x="23285" y="67799"/>
                    </a:lnTo>
                    <a:lnTo>
                      <a:pt x="23577" y="72703"/>
                    </a:lnTo>
                    <a:lnTo>
                      <a:pt x="23799" y="76885"/>
                    </a:lnTo>
                    <a:lnTo>
                      <a:pt x="23896" y="78677"/>
                    </a:lnTo>
                    <a:lnTo>
                      <a:pt x="23966" y="80233"/>
                    </a:lnTo>
                    <a:lnTo>
                      <a:pt x="23980" y="80678"/>
                    </a:lnTo>
                    <a:lnTo>
                      <a:pt x="24021" y="81845"/>
                    </a:lnTo>
                    <a:lnTo>
                      <a:pt x="24035" y="82761"/>
                    </a:lnTo>
                    <a:lnTo>
                      <a:pt x="24827" y="82845"/>
                    </a:lnTo>
                    <a:lnTo>
                      <a:pt x="25702" y="82942"/>
                    </a:lnTo>
                    <a:lnTo>
                      <a:pt x="26814" y="83039"/>
                    </a:lnTo>
                    <a:lnTo>
                      <a:pt x="28078" y="83123"/>
                    </a:lnTo>
                    <a:lnTo>
                      <a:pt x="28745" y="83150"/>
                    </a:lnTo>
                    <a:lnTo>
                      <a:pt x="29426" y="83178"/>
                    </a:lnTo>
                    <a:lnTo>
                      <a:pt x="30120" y="83206"/>
                    </a:lnTo>
                    <a:lnTo>
                      <a:pt x="30801" y="83206"/>
                    </a:lnTo>
                    <a:lnTo>
                      <a:pt x="31468" y="83192"/>
                    </a:lnTo>
                    <a:lnTo>
                      <a:pt x="32107" y="83164"/>
                    </a:lnTo>
                    <a:lnTo>
                      <a:pt x="32566" y="83150"/>
                    </a:lnTo>
                    <a:lnTo>
                      <a:pt x="33163" y="83081"/>
                    </a:lnTo>
                    <a:lnTo>
                      <a:pt x="33705" y="82998"/>
                    </a:lnTo>
                    <a:lnTo>
                      <a:pt x="33955" y="82956"/>
                    </a:lnTo>
                    <a:lnTo>
                      <a:pt x="34191" y="82900"/>
                    </a:lnTo>
                    <a:lnTo>
                      <a:pt x="34413" y="82831"/>
                    </a:lnTo>
                    <a:lnTo>
                      <a:pt x="34622" y="82761"/>
                    </a:lnTo>
                    <a:lnTo>
                      <a:pt x="34733" y="80302"/>
                    </a:lnTo>
                    <a:lnTo>
                      <a:pt x="34761" y="79830"/>
                    </a:lnTo>
                    <a:lnTo>
                      <a:pt x="35080" y="73245"/>
                    </a:lnTo>
                    <a:lnTo>
                      <a:pt x="35511" y="63839"/>
                    </a:lnTo>
                    <a:lnTo>
                      <a:pt x="35733" y="58379"/>
                    </a:lnTo>
                    <a:lnTo>
                      <a:pt x="35983" y="52572"/>
                    </a:lnTo>
                    <a:lnTo>
                      <a:pt x="36205" y="46500"/>
                    </a:lnTo>
                    <a:lnTo>
                      <a:pt x="36428" y="40318"/>
                    </a:lnTo>
                    <a:lnTo>
                      <a:pt x="36636" y="34122"/>
                    </a:lnTo>
                    <a:lnTo>
                      <a:pt x="36803" y="28023"/>
                    </a:lnTo>
                    <a:lnTo>
                      <a:pt x="36886" y="25049"/>
                    </a:lnTo>
                    <a:lnTo>
                      <a:pt x="36942" y="22146"/>
                    </a:lnTo>
                    <a:lnTo>
                      <a:pt x="36997" y="19325"/>
                    </a:lnTo>
                    <a:lnTo>
                      <a:pt x="37039" y="16589"/>
                    </a:lnTo>
                    <a:lnTo>
                      <a:pt x="37067" y="13977"/>
                    </a:lnTo>
                    <a:lnTo>
                      <a:pt x="37081" y="11490"/>
                    </a:lnTo>
                    <a:lnTo>
                      <a:pt x="37095" y="9142"/>
                    </a:lnTo>
                    <a:lnTo>
                      <a:pt x="37067" y="6947"/>
                    </a:lnTo>
                    <a:lnTo>
                      <a:pt x="37039" y="4918"/>
                    </a:lnTo>
                    <a:lnTo>
                      <a:pt x="36997" y="3084"/>
                    </a:lnTo>
                    <a:lnTo>
                      <a:pt x="36928" y="1431"/>
                    </a:lnTo>
                    <a:lnTo>
                      <a:pt x="36886" y="695"/>
                    </a:lnTo>
                    <a:lnTo>
                      <a:pt x="36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3281175" y="868850"/>
                <a:ext cx="260175" cy="329300"/>
              </a:xfrm>
              <a:custGeom>
                <a:rect b="b" l="l" r="r" t="t"/>
                <a:pathLst>
                  <a:path extrusionOk="0" h="13172" w="10407">
                    <a:moveTo>
                      <a:pt x="6531" y="1"/>
                    </a:moveTo>
                    <a:lnTo>
                      <a:pt x="6447" y="15"/>
                    </a:lnTo>
                    <a:lnTo>
                      <a:pt x="6364" y="43"/>
                    </a:lnTo>
                    <a:lnTo>
                      <a:pt x="6294" y="84"/>
                    </a:lnTo>
                    <a:lnTo>
                      <a:pt x="6225" y="168"/>
                    </a:lnTo>
                    <a:lnTo>
                      <a:pt x="6142" y="251"/>
                    </a:lnTo>
                    <a:lnTo>
                      <a:pt x="6072" y="362"/>
                    </a:lnTo>
                    <a:lnTo>
                      <a:pt x="6003" y="487"/>
                    </a:lnTo>
                    <a:lnTo>
                      <a:pt x="5947" y="640"/>
                    </a:lnTo>
                    <a:lnTo>
                      <a:pt x="5822" y="960"/>
                    </a:lnTo>
                    <a:lnTo>
                      <a:pt x="5711" y="1321"/>
                    </a:lnTo>
                    <a:lnTo>
                      <a:pt x="5600" y="1710"/>
                    </a:lnTo>
                    <a:lnTo>
                      <a:pt x="5516" y="2113"/>
                    </a:lnTo>
                    <a:lnTo>
                      <a:pt x="5433" y="2516"/>
                    </a:lnTo>
                    <a:lnTo>
                      <a:pt x="5364" y="2905"/>
                    </a:lnTo>
                    <a:lnTo>
                      <a:pt x="5252" y="3599"/>
                    </a:lnTo>
                    <a:lnTo>
                      <a:pt x="5183" y="4099"/>
                    </a:lnTo>
                    <a:lnTo>
                      <a:pt x="5155" y="4280"/>
                    </a:lnTo>
                    <a:lnTo>
                      <a:pt x="4891" y="3669"/>
                    </a:lnTo>
                    <a:lnTo>
                      <a:pt x="4599" y="3044"/>
                    </a:lnTo>
                    <a:lnTo>
                      <a:pt x="4238" y="2349"/>
                    </a:lnTo>
                    <a:lnTo>
                      <a:pt x="4044" y="1988"/>
                    </a:lnTo>
                    <a:lnTo>
                      <a:pt x="3849" y="1654"/>
                    </a:lnTo>
                    <a:lnTo>
                      <a:pt x="3669" y="1335"/>
                    </a:lnTo>
                    <a:lnTo>
                      <a:pt x="3474" y="1071"/>
                    </a:lnTo>
                    <a:lnTo>
                      <a:pt x="3294" y="848"/>
                    </a:lnTo>
                    <a:lnTo>
                      <a:pt x="3210" y="751"/>
                    </a:lnTo>
                    <a:lnTo>
                      <a:pt x="3127" y="682"/>
                    </a:lnTo>
                    <a:lnTo>
                      <a:pt x="3057" y="626"/>
                    </a:lnTo>
                    <a:lnTo>
                      <a:pt x="2988" y="598"/>
                    </a:lnTo>
                    <a:lnTo>
                      <a:pt x="2918" y="584"/>
                    </a:lnTo>
                    <a:lnTo>
                      <a:pt x="2863" y="598"/>
                    </a:lnTo>
                    <a:lnTo>
                      <a:pt x="2807" y="640"/>
                    </a:lnTo>
                    <a:lnTo>
                      <a:pt x="2766" y="696"/>
                    </a:lnTo>
                    <a:lnTo>
                      <a:pt x="2738" y="765"/>
                    </a:lnTo>
                    <a:lnTo>
                      <a:pt x="2724" y="848"/>
                    </a:lnTo>
                    <a:lnTo>
                      <a:pt x="2710" y="960"/>
                    </a:lnTo>
                    <a:lnTo>
                      <a:pt x="2696" y="1071"/>
                    </a:lnTo>
                    <a:lnTo>
                      <a:pt x="2710" y="1349"/>
                    </a:lnTo>
                    <a:lnTo>
                      <a:pt x="2752" y="1654"/>
                    </a:lnTo>
                    <a:lnTo>
                      <a:pt x="2821" y="2002"/>
                    </a:lnTo>
                    <a:lnTo>
                      <a:pt x="2891" y="2363"/>
                    </a:lnTo>
                    <a:lnTo>
                      <a:pt x="2988" y="2724"/>
                    </a:lnTo>
                    <a:lnTo>
                      <a:pt x="3182" y="3433"/>
                    </a:lnTo>
                    <a:lnTo>
                      <a:pt x="3377" y="4058"/>
                    </a:lnTo>
                    <a:lnTo>
                      <a:pt x="3571" y="4655"/>
                    </a:lnTo>
                    <a:lnTo>
                      <a:pt x="3127" y="4252"/>
                    </a:lnTo>
                    <a:lnTo>
                      <a:pt x="2654" y="3849"/>
                    </a:lnTo>
                    <a:lnTo>
                      <a:pt x="2127" y="3405"/>
                    </a:lnTo>
                    <a:lnTo>
                      <a:pt x="1849" y="3196"/>
                    </a:lnTo>
                    <a:lnTo>
                      <a:pt x="1571" y="3002"/>
                    </a:lnTo>
                    <a:lnTo>
                      <a:pt x="1307" y="2835"/>
                    </a:lnTo>
                    <a:lnTo>
                      <a:pt x="1071" y="2696"/>
                    </a:lnTo>
                    <a:lnTo>
                      <a:pt x="862" y="2613"/>
                    </a:lnTo>
                    <a:lnTo>
                      <a:pt x="765" y="2585"/>
                    </a:lnTo>
                    <a:lnTo>
                      <a:pt x="682" y="2571"/>
                    </a:lnTo>
                    <a:lnTo>
                      <a:pt x="612" y="2571"/>
                    </a:lnTo>
                    <a:lnTo>
                      <a:pt x="557" y="2599"/>
                    </a:lnTo>
                    <a:lnTo>
                      <a:pt x="501" y="2641"/>
                    </a:lnTo>
                    <a:lnTo>
                      <a:pt x="473" y="2696"/>
                    </a:lnTo>
                    <a:lnTo>
                      <a:pt x="445" y="2766"/>
                    </a:lnTo>
                    <a:lnTo>
                      <a:pt x="445" y="2849"/>
                    </a:lnTo>
                    <a:lnTo>
                      <a:pt x="445" y="2932"/>
                    </a:lnTo>
                    <a:lnTo>
                      <a:pt x="473" y="3030"/>
                    </a:lnTo>
                    <a:lnTo>
                      <a:pt x="543" y="3252"/>
                    </a:lnTo>
                    <a:lnTo>
                      <a:pt x="654" y="3502"/>
                    </a:lnTo>
                    <a:lnTo>
                      <a:pt x="793" y="3766"/>
                    </a:lnTo>
                    <a:lnTo>
                      <a:pt x="960" y="4044"/>
                    </a:lnTo>
                    <a:lnTo>
                      <a:pt x="1140" y="4322"/>
                    </a:lnTo>
                    <a:lnTo>
                      <a:pt x="1335" y="4613"/>
                    </a:lnTo>
                    <a:lnTo>
                      <a:pt x="1724" y="5127"/>
                    </a:lnTo>
                    <a:lnTo>
                      <a:pt x="2071" y="5572"/>
                    </a:lnTo>
                    <a:lnTo>
                      <a:pt x="2418" y="5989"/>
                    </a:lnTo>
                    <a:lnTo>
                      <a:pt x="2349" y="6017"/>
                    </a:lnTo>
                    <a:lnTo>
                      <a:pt x="2154" y="6114"/>
                    </a:lnTo>
                    <a:lnTo>
                      <a:pt x="2015" y="6197"/>
                    </a:lnTo>
                    <a:lnTo>
                      <a:pt x="1863" y="6295"/>
                    </a:lnTo>
                    <a:lnTo>
                      <a:pt x="1696" y="6420"/>
                    </a:lnTo>
                    <a:lnTo>
                      <a:pt x="1529" y="6558"/>
                    </a:lnTo>
                    <a:lnTo>
                      <a:pt x="1335" y="6725"/>
                    </a:lnTo>
                    <a:lnTo>
                      <a:pt x="1154" y="6920"/>
                    </a:lnTo>
                    <a:lnTo>
                      <a:pt x="960" y="7142"/>
                    </a:lnTo>
                    <a:lnTo>
                      <a:pt x="779" y="7406"/>
                    </a:lnTo>
                    <a:lnTo>
                      <a:pt x="598" y="7684"/>
                    </a:lnTo>
                    <a:lnTo>
                      <a:pt x="432" y="8003"/>
                    </a:lnTo>
                    <a:lnTo>
                      <a:pt x="279" y="8351"/>
                    </a:lnTo>
                    <a:lnTo>
                      <a:pt x="154" y="8726"/>
                    </a:lnTo>
                    <a:lnTo>
                      <a:pt x="98" y="8934"/>
                    </a:lnTo>
                    <a:lnTo>
                      <a:pt x="56" y="9129"/>
                    </a:lnTo>
                    <a:lnTo>
                      <a:pt x="29" y="9323"/>
                    </a:lnTo>
                    <a:lnTo>
                      <a:pt x="15" y="9518"/>
                    </a:lnTo>
                    <a:lnTo>
                      <a:pt x="1" y="9712"/>
                    </a:lnTo>
                    <a:lnTo>
                      <a:pt x="15" y="9907"/>
                    </a:lnTo>
                    <a:lnTo>
                      <a:pt x="29" y="10087"/>
                    </a:lnTo>
                    <a:lnTo>
                      <a:pt x="56" y="10268"/>
                    </a:lnTo>
                    <a:lnTo>
                      <a:pt x="126" y="10615"/>
                    </a:lnTo>
                    <a:lnTo>
                      <a:pt x="223" y="10949"/>
                    </a:lnTo>
                    <a:lnTo>
                      <a:pt x="334" y="11268"/>
                    </a:lnTo>
                    <a:lnTo>
                      <a:pt x="473" y="11546"/>
                    </a:lnTo>
                    <a:lnTo>
                      <a:pt x="612" y="11810"/>
                    </a:lnTo>
                    <a:lnTo>
                      <a:pt x="751" y="12046"/>
                    </a:lnTo>
                    <a:lnTo>
                      <a:pt x="890" y="12255"/>
                    </a:lnTo>
                    <a:lnTo>
                      <a:pt x="1015" y="12421"/>
                    </a:lnTo>
                    <a:lnTo>
                      <a:pt x="1210" y="12658"/>
                    </a:lnTo>
                    <a:lnTo>
                      <a:pt x="1293" y="12741"/>
                    </a:lnTo>
                    <a:lnTo>
                      <a:pt x="1418" y="12838"/>
                    </a:lnTo>
                    <a:lnTo>
                      <a:pt x="1543" y="12922"/>
                    </a:lnTo>
                    <a:lnTo>
                      <a:pt x="1696" y="12991"/>
                    </a:lnTo>
                    <a:lnTo>
                      <a:pt x="1835" y="13047"/>
                    </a:lnTo>
                    <a:lnTo>
                      <a:pt x="1988" y="13088"/>
                    </a:lnTo>
                    <a:lnTo>
                      <a:pt x="2140" y="13130"/>
                    </a:lnTo>
                    <a:lnTo>
                      <a:pt x="2307" y="13144"/>
                    </a:lnTo>
                    <a:lnTo>
                      <a:pt x="2474" y="13172"/>
                    </a:lnTo>
                    <a:lnTo>
                      <a:pt x="2807" y="13172"/>
                    </a:lnTo>
                    <a:lnTo>
                      <a:pt x="3155" y="13158"/>
                    </a:lnTo>
                    <a:lnTo>
                      <a:pt x="3488" y="13116"/>
                    </a:lnTo>
                    <a:lnTo>
                      <a:pt x="3835" y="13047"/>
                    </a:lnTo>
                    <a:lnTo>
                      <a:pt x="4169" y="12963"/>
                    </a:lnTo>
                    <a:lnTo>
                      <a:pt x="4502" y="12880"/>
                    </a:lnTo>
                    <a:lnTo>
                      <a:pt x="5100" y="12685"/>
                    </a:lnTo>
                    <a:lnTo>
                      <a:pt x="5600" y="12519"/>
                    </a:lnTo>
                    <a:lnTo>
                      <a:pt x="5947" y="12394"/>
                    </a:lnTo>
                    <a:lnTo>
                      <a:pt x="6100" y="12366"/>
                    </a:lnTo>
                    <a:lnTo>
                      <a:pt x="6253" y="12338"/>
                    </a:lnTo>
                    <a:lnTo>
                      <a:pt x="6545" y="12296"/>
                    </a:lnTo>
                    <a:lnTo>
                      <a:pt x="6822" y="12296"/>
                    </a:lnTo>
                    <a:lnTo>
                      <a:pt x="7100" y="12324"/>
                    </a:lnTo>
                    <a:lnTo>
                      <a:pt x="7364" y="12366"/>
                    </a:lnTo>
                    <a:lnTo>
                      <a:pt x="7614" y="12407"/>
                    </a:lnTo>
                    <a:lnTo>
                      <a:pt x="8101" y="12505"/>
                    </a:lnTo>
                    <a:lnTo>
                      <a:pt x="8309" y="12533"/>
                    </a:lnTo>
                    <a:lnTo>
                      <a:pt x="8517" y="12560"/>
                    </a:lnTo>
                    <a:lnTo>
                      <a:pt x="8712" y="12546"/>
                    </a:lnTo>
                    <a:lnTo>
                      <a:pt x="8795" y="12546"/>
                    </a:lnTo>
                    <a:lnTo>
                      <a:pt x="8879" y="12519"/>
                    </a:lnTo>
                    <a:lnTo>
                      <a:pt x="8962" y="12491"/>
                    </a:lnTo>
                    <a:lnTo>
                      <a:pt x="9045" y="12449"/>
                    </a:lnTo>
                    <a:lnTo>
                      <a:pt x="9115" y="12407"/>
                    </a:lnTo>
                    <a:lnTo>
                      <a:pt x="9170" y="12338"/>
                    </a:lnTo>
                    <a:lnTo>
                      <a:pt x="9240" y="12269"/>
                    </a:lnTo>
                    <a:lnTo>
                      <a:pt x="9295" y="12185"/>
                    </a:lnTo>
                    <a:lnTo>
                      <a:pt x="9351" y="12074"/>
                    </a:lnTo>
                    <a:lnTo>
                      <a:pt x="9393" y="11963"/>
                    </a:lnTo>
                    <a:lnTo>
                      <a:pt x="9420" y="11838"/>
                    </a:lnTo>
                    <a:lnTo>
                      <a:pt x="9434" y="11727"/>
                    </a:lnTo>
                    <a:lnTo>
                      <a:pt x="9434" y="11602"/>
                    </a:lnTo>
                    <a:lnTo>
                      <a:pt x="9406" y="11491"/>
                    </a:lnTo>
                    <a:lnTo>
                      <a:pt x="9351" y="11393"/>
                    </a:lnTo>
                    <a:lnTo>
                      <a:pt x="9295" y="11282"/>
                    </a:lnTo>
                    <a:lnTo>
                      <a:pt x="9212" y="11185"/>
                    </a:lnTo>
                    <a:lnTo>
                      <a:pt x="9129" y="11102"/>
                    </a:lnTo>
                    <a:lnTo>
                      <a:pt x="9017" y="11004"/>
                    </a:lnTo>
                    <a:lnTo>
                      <a:pt x="8906" y="10921"/>
                    </a:lnTo>
                    <a:lnTo>
                      <a:pt x="8642" y="10768"/>
                    </a:lnTo>
                    <a:lnTo>
                      <a:pt x="8364" y="10615"/>
                    </a:lnTo>
                    <a:lnTo>
                      <a:pt x="8059" y="10490"/>
                    </a:lnTo>
                    <a:lnTo>
                      <a:pt x="7753" y="10379"/>
                    </a:lnTo>
                    <a:lnTo>
                      <a:pt x="7448" y="10282"/>
                    </a:lnTo>
                    <a:lnTo>
                      <a:pt x="6892" y="10129"/>
                    </a:lnTo>
                    <a:lnTo>
                      <a:pt x="6489" y="10046"/>
                    </a:lnTo>
                    <a:lnTo>
                      <a:pt x="6322" y="10004"/>
                    </a:lnTo>
                    <a:lnTo>
                      <a:pt x="6364" y="9921"/>
                    </a:lnTo>
                    <a:lnTo>
                      <a:pt x="6503" y="9740"/>
                    </a:lnTo>
                    <a:lnTo>
                      <a:pt x="7017" y="9101"/>
                    </a:lnTo>
                    <a:lnTo>
                      <a:pt x="7767" y="8170"/>
                    </a:lnTo>
                    <a:lnTo>
                      <a:pt x="8170" y="7642"/>
                    </a:lnTo>
                    <a:lnTo>
                      <a:pt x="8587" y="7100"/>
                    </a:lnTo>
                    <a:lnTo>
                      <a:pt x="9004" y="6531"/>
                    </a:lnTo>
                    <a:lnTo>
                      <a:pt x="9379" y="5975"/>
                    </a:lnTo>
                    <a:lnTo>
                      <a:pt x="9726" y="5447"/>
                    </a:lnTo>
                    <a:lnTo>
                      <a:pt x="9879" y="5183"/>
                    </a:lnTo>
                    <a:lnTo>
                      <a:pt x="10018" y="4947"/>
                    </a:lnTo>
                    <a:lnTo>
                      <a:pt x="10143" y="4711"/>
                    </a:lnTo>
                    <a:lnTo>
                      <a:pt x="10240" y="4488"/>
                    </a:lnTo>
                    <a:lnTo>
                      <a:pt x="10323" y="4280"/>
                    </a:lnTo>
                    <a:lnTo>
                      <a:pt x="10379" y="4099"/>
                    </a:lnTo>
                    <a:lnTo>
                      <a:pt x="10407" y="3933"/>
                    </a:lnTo>
                    <a:lnTo>
                      <a:pt x="10407" y="3794"/>
                    </a:lnTo>
                    <a:lnTo>
                      <a:pt x="10393" y="3724"/>
                    </a:lnTo>
                    <a:lnTo>
                      <a:pt x="10379" y="3669"/>
                    </a:lnTo>
                    <a:lnTo>
                      <a:pt x="10351" y="3627"/>
                    </a:lnTo>
                    <a:lnTo>
                      <a:pt x="10323" y="3571"/>
                    </a:lnTo>
                    <a:lnTo>
                      <a:pt x="10268" y="3530"/>
                    </a:lnTo>
                    <a:lnTo>
                      <a:pt x="10198" y="3502"/>
                    </a:lnTo>
                    <a:lnTo>
                      <a:pt x="10115" y="3488"/>
                    </a:lnTo>
                    <a:lnTo>
                      <a:pt x="10018" y="3488"/>
                    </a:lnTo>
                    <a:lnTo>
                      <a:pt x="9907" y="3502"/>
                    </a:lnTo>
                    <a:lnTo>
                      <a:pt x="9795" y="3530"/>
                    </a:lnTo>
                    <a:lnTo>
                      <a:pt x="9545" y="3627"/>
                    </a:lnTo>
                    <a:lnTo>
                      <a:pt x="9268" y="3752"/>
                    </a:lnTo>
                    <a:lnTo>
                      <a:pt x="8976" y="3919"/>
                    </a:lnTo>
                    <a:lnTo>
                      <a:pt x="8684" y="4113"/>
                    </a:lnTo>
                    <a:lnTo>
                      <a:pt x="8378" y="4308"/>
                    </a:lnTo>
                    <a:lnTo>
                      <a:pt x="7795" y="4738"/>
                    </a:lnTo>
                    <a:lnTo>
                      <a:pt x="7309" y="5114"/>
                    </a:lnTo>
                    <a:lnTo>
                      <a:pt x="6850" y="5503"/>
                    </a:lnTo>
                    <a:lnTo>
                      <a:pt x="6864" y="5280"/>
                    </a:lnTo>
                    <a:lnTo>
                      <a:pt x="6920" y="4655"/>
                    </a:lnTo>
                    <a:lnTo>
                      <a:pt x="6975" y="3794"/>
                    </a:lnTo>
                    <a:lnTo>
                      <a:pt x="7003" y="3294"/>
                    </a:lnTo>
                    <a:lnTo>
                      <a:pt x="7017" y="2793"/>
                    </a:lnTo>
                    <a:lnTo>
                      <a:pt x="7031" y="2279"/>
                    </a:lnTo>
                    <a:lnTo>
                      <a:pt x="7017" y="1793"/>
                    </a:lnTo>
                    <a:lnTo>
                      <a:pt x="7003" y="1321"/>
                    </a:lnTo>
                    <a:lnTo>
                      <a:pt x="6961" y="904"/>
                    </a:lnTo>
                    <a:lnTo>
                      <a:pt x="6934" y="723"/>
                    </a:lnTo>
                    <a:lnTo>
                      <a:pt x="6892" y="543"/>
                    </a:lnTo>
                    <a:lnTo>
                      <a:pt x="6850" y="404"/>
                    </a:lnTo>
                    <a:lnTo>
                      <a:pt x="6808" y="265"/>
                    </a:lnTo>
                    <a:lnTo>
                      <a:pt x="6753" y="168"/>
                    </a:lnTo>
                    <a:lnTo>
                      <a:pt x="6683" y="84"/>
                    </a:lnTo>
                    <a:lnTo>
                      <a:pt x="6614" y="29"/>
                    </a:lnTo>
                    <a:lnTo>
                      <a:pt x="6531" y="1"/>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3267650" y="1081425"/>
                <a:ext cx="131300" cy="129575"/>
              </a:xfrm>
              <a:custGeom>
                <a:rect b="b" l="l" r="r" t="t"/>
                <a:pathLst>
                  <a:path extrusionOk="0" h="5183" w="5252">
                    <a:moveTo>
                      <a:pt x="639" y="1"/>
                    </a:moveTo>
                    <a:lnTo>
                      <a:pt x="556" y="28"/>
                    </a:lnTo>
                    <a:lnTo>
                      <a:pt x="472" y="70"/>
                    </a:lnTo>
                    <a:lnTo>
                      <a:pt x="403" y="126"/>
                    </a:lnTo>
                    <a:lnTo>
                      <a:pt x="334" y="195"/>
                    </a:lnTo>
                    <a:lnTo>
                      <a:pt x="278" y="264"/>
                    </a:lnTo>
                    <a:lnTo>
                      <a:pt x="181" y="417"/>
                    </a:lnTo>
                    <a:lnTo>
                      <a:pt x="97" y="584"/>
                    </a:lnTo>
                    <a:lnTo>
                      <a:pt x="42" y="723"/>
                    </a:lnTo>
                    <a:lnTo>
                      <a:pt x="0" y="862"/>
                    </a:lnTo>
                    <a:lnTo>
                      <a:pt x="4154" y="5183"/>
                    </a:lnTo>
                    <a:lnTo>
                      <a:pt x="4307" y="5141"/>
                    </a:lnTo>
                    <a:lnTo>
                      <a:pt x="4460" y="5085"/>
                    </a:lnTo>
                    <a:lnTo>
                      <a:pt x="4640" y="5002"/>
                    </a:lnTo>
                    <a:lnTo>
                      <a:pt x="4821" y="4905"/>
                    </a:lnTo>
                    <a:lnTo>
                      <a:pt x="4918" y="4849"/>
                    </a:lnTo>
                    <a:lnTo>
                      <a:pt x="5002" y="4780"/>
                    </a:lnTo>
                    <a:lnTo>
                      <a:pt x="5071" y="4710"/>
                    </a:lnTo>
                    <a:lnTo>
                      <a:pt x="5140" y="4627"/>
                    </a:lnTo>
                    <a:lnTo>
                      <a:pt x="5196" y="4544"/>
                    </a:lnTo>
                    <a:lnTo>
                      <a:pt x="5238" y="4460"/>
                    </a:lnTo>
                    <a:lnTo>
                      <a:pt x="5252" y="4391"/>
                    </a:lnTo>
                    <a:lnTo>
                      <a:pt x="5238" y="4293"/>
                    </a:lnTo>
                    <a:lnTo>
                      <a:pt x="5210" y="4196"/>
                    </a:lnTo>
                    <a:lnTo>
                      <a:pt x="5168" y="4085"/>
                    </a:lnTo>
                    <a:lnTo>
                      <a:pt x="5099" y="3946"/>
                    </a:lnTo>
                    <a:lnTo>
                      <a:pt x="5015" y="3807"/>
                    </a:lnTo>
                    <a:lnTo>
                      <a:pt x="4807" y="3488"/>
                    </a:lnTo>
                    <a:lnTo>
                      <a:pt x="4557" y="3140"/>
                    </a:lnTo>
                    <a:lnTo>
                      <a:pt x="4265" y="2779"/>
                    </a:lnTo>
                    <a:lnTo>
                      <a:pt x="3932" y="2390"/>
                    </a:lnTo>
                    <a:lnTo>
                      <a:pt x="3571" y="2015"/>
                    </a:lnTo>
                    <a:lnTo>
                      <a:pt x="3182" y="1640"/>
                    </a:lnTo>
                    <a:lnTo>
                      <a:pt x="2793" y="1279"/>
                    </a:lnTo>
                    <a:lnTo>
                      <a:pt x="2404" y="931"/>
                    </a:lnTo>
                    <a:lnTo>
                      <a:pt x="2028" y="640"/>
                    </a:lnTo>
                    <a:lnTo>
                      <a:pt x="1667" y="390"/>
                    </a:lnTo>
                    <a:lnTo>
                      <a:pt x="1487" y="278"/>
                    </a:lnTo>
                    <a:lnTo>
                      <a:pt x="1320" y="195"/>
                    </a:lnTo>
                    <a:lnTo>
                      <a:pt x="1153" y="112"/>
                    </a:lnTo>
                    <a:lnTo>
                      <a:pt x="1014" y="56"/>
                    </a:lnTo>
                    <a:lnTo>
                      <a:pt x="861" y="14"/>
                    </a:lnTo>
                    <a:lnTo>
                      <a:pt x="736" y="1"/>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690050" y="1095675"/>
                <a:ext cx="854425" cy="951700"/>
              </a:xfrm>
              <a:custGeom>
                <a:rect b="b" l="l" r="r" t="t"/>
                <a:pathLst>
                  <a:path extrusionOk="0" h="38068" w="34177">
                    <a:moveTo>
                      <a:pt x="23465" y="0"/>
                    </a:moveTo>
                    <a:lnTo>
                      <a:pt x="23326" y="14"/>
                    </a:lnTo>
                    <a:lnTo>
                      <a:pt x="23174" y="56"/>
                    </a:lnTo>
                    <a:lnTo>
                      <a:pt x="22979" y="111"/>
                    </a:lnTo>
                    <a:lnTo>
                      <a:pt x="22771" y="209"/>
                    </a:lnTo>
                    <a:lnTo>
                      <a:pt x="22534" y="334"/>
                    </a:lnTo>
                    <a:lnTo>
                      <a:pt x="22257" y="486"/>
                    </a:lnTo>
                    <a:lnTo>
                      <a:pt x="21979" y="667"/>
                    </a:lnTo>
                    <a:lnTo>
                      <a:pt x="21659" y="862"/>
                    </a:lnTo>
                    <a:lnTo>
                      <a:pt x="21326" y="1084"/>
                    </a:lnTo>
                    <a:lnTo>
                      <a:pt x="20603" y="1612"/>
                    </a:lnTo>
                    <a:lnTo>
                      <a:pt x="19811" y="2223"/>
                    </a:lnTo>
                    <a:lnTo>
                      <a:pt x="18950" y="2918"/>
                    </a:lnTo>
                    <a:lnTo>
                      <a:pt x="18033" y="3682"/>
                    </a:lnTo>
                    <a:lnTo>
                      <a:pt x="17061" y="4529"/>
                    </a:lnTo>
                    <a:lnTo>
                      <a:pt x="16046" y="5432"/>
                    </a:lnTo>
                    <a:lnTo>
                      <a:pt x="15004" y="6405"/>
                    </a:lnTo>
                    <a:lnTo>
                      <a:pt x="13949" y="7419"/>
                    </a:lnTo>
                    <a:lnTo>
                      <a:pt x="12865" y="8475"/>
                    </a:lnTo>
                    <a:lnTo>
                      <a:pt x="11781" y="9586"/>
                    </a:lnTo>
                    <a:lnTo>
                      <a:pt x="10684" y="10712"/>
                    </a:lnTo>
                    <a:lnTo>
                      <a:pt x="9614" y="11879"/>
                    </a:lnTo>
                    <a:lnTo>
                      <a:pt x="8544" y="13060"/>
                    </a:lnTo>
                    <a:lnTo>
                      <a:pt x="7502" y="14268"/>
                    </a:lnTo>
                    <a:lnTo>
                      <a:pt x="6502" y="15477"/>
                    </a:lnTo>
                    <a:lnTo>
                      <a:pt x="6016" y="16074"/>
                    </a:lnTo>
                    <a:lnTo>
                      <a:pt x="5543" y="16686"/>
                    </a:lnTo>
                    <a:lnTo>
                      <a:pt x="5071" y="17283"/>
                    </a:lnTo>
                    <a:lnTo>
                      <a:pt x="4626" y="17894"/>
                    </a:lnTo>
                    <a:lnTo>
                      <a:pt x="4196" y="18492"/>
                    </a:lnTo>
                    <a:lnTo>
                      <a:pt x="3779" y="19089"/>
                    </a:lnTo>
                    <a:lnTo>
                      <a:pt x="3376" y="19687"/>
                    </a:lnTo>
                    <a:lnTo>
                      <a:pt x="2987" y="20270"/>
                    </a:lnTo>
                    <a:lnTo>
                      <a:pt x="2612" y="20854"/>
                    </a:lnTo>
                    <a:lnTo>
                      <a:pt x="2265" y="21437"/>
                    </a:lnTo>
                    <a:lnTo>
                      <a:pt x="1945" y="22007"/>
                    </a:lnTo>
                    <a:lnTo>
                      <a:pt x="1639" y="22563"/>
                    </a:lnTo>
                    <a:lnTo>
                      <a:pt x="1362" y="23118"/>
                    </a:lnTo>
                    <a:lnTo>
                      <a:pt x="1098" y="23674"/>
                    </a:lnTo>
                    <a:lnTo>
                      <a:pt x="861" y="24202"/>
                    </a:lnTo>
                    <a:lnTo>
                      <a:pt x="653" y="24730"/>
                    </a:lnTo>
                    <a:lnTo>
                      <a:pt x="472" y="25244"/>
                    </a:lnTo>
                    <a:lnTo>
                      <a:pt x="320" y="25744"/>
                    </a:lnTo>
                    <a:lnTo>
                      <a:pt x="195" y="26230"/>
                    </a:lnTo>
                    <a:lnTo>
                      <a:pt x="97" y="26703"/>
                    </a:lnTo>
                    <a:lnTo>
                      <a:pt x="42" y="27161"/>
                    </a:lnTo>
                    <a:lnTo>
                      <a:pt x="0" y="27606"/>
                    </a:lnTo>
                    <a:lnTo>
                      <a:pt x="0" y="27814"/>
                    </a:lnTo>
                    <a:lnTo>
                      <a:pt x="0" y="28036"/>
                    </a:lnTo>
                    <a:lnTo>
                      <a:pt x="14" y="28245"/>
                    </a:lnTo>
                    <a:lnTo>
                      <a:pt x="42" y="28439"/>
                    </a:lnTo>
                    <a:lnTo>
                      <a:pt x="69" y="28648"/>
                    </a:lnTo>
                    <a:lnTo>
                      <a:pt x="111" y="28842"/>
                    </a:lnTo>
                    <a:lnTo>
                      <a:pt x="153" y="29023"/>
                    </a:lnTo>
                    <a:lnTo>
                      <a:pt x="208" y="29203"/>
                    </a:lnTo>
                    <a:lnTo>
                      <a:pt x="306" y="29454"/>
                    </a:lnTo>
                    <a:lnTo>
                      <a:pt x="431" y="29676"/>
                    </a:lnTo>
                    <a:lnTo>
                      <a:pt x="570" y="29912"/>
                    </a:lnTo>
                    <a:lnTo>
                      <a:pt x="722" y="30148"/>
                    </a:lnTo>
                    <a:lnTo>
                      <a:pt x="917" y="30370"/>
                    </a:lnTo>
                    <a:lnTo>
                      <a:pt x="1125" y="30593"/>
                    </a:lnTo>
                    <a:lnTo>
                      <a:pt x="1348" y="30815"/>
                    </a:lnTo>
                    <a:lnTo>
                      <a:pt x="1584" y="31023"/>
                    </a:lnTo>
                    <a:lnTo>
                      <a:pt x="1862" y="31232"/>
                    </a:lnTo>
                    <a:lnTo>
                      <a:pt x="2140" y="31440"/>
                    </a:lnTo>
                    <a:lnTo>
                      <a:pt x="2445" y="31649"/>
                    </a:lnTo>
                    <a:lnTo>
                      <a:pt x="2751" y="31857"/>
                    </a:lnTo>
                    <a:lnTo>
                      <a:pt x="3084" y="32052"/>
                    </a:lnTo>
                    <a:lnTo>
                      <a:pt x="3432" y="32246"/>
                    </a:lnTo>
                    <a:lnTo>
                      <a:pt x="3807" y="32441"/>
                    </a:lnTo>
                    <a:lnTo>
                      <a:pt x="4182" y="32635"/>
                    </a:lnTo>
                    <a:lnTo>
                      <a:pt x="4571" y="32816"/>
                    </a:lnTo>
                    <a:lnTo>
                      <a:pt x="4974" y="33010"/>
                    </a:lnTo>
                    <a:lnTo>
                      <a:pt x="5821" y="33358"/>
                    </a:lnTo>
                    <a:lnTo>
                      <a:pt x="6696" y="33705"/>
                    </a:lnTo>
                    <a:lnTo>
                      <a:pt x="7627" y="34038"/>
                    </a:lnTo>
                    <a:lnTo>
                      <a:pt x="8572" y="34358"/>
                    </a:lnTo>
                    <a:lnTo>
                      <a:pt x="9558" y="34663"/>
                    </a:lnTo>
                    <a:lnTo>
                      <a:pt x="10559" y="34955"/>
                    </a:lnTo>
                    <a:lnTo>
                      <a:pt x="11573" y="35233"/>
                    </a:lnTo>
                    <a:lnTo>
                      <a:pt x="12462" y="35469"/>
                    </a:lnTo>
                    <a:lnTo>
                      <a:pt x="13365" y="35692"/>
                    </a:lnTo>
                    <a:lnTo>
                      <a:pt x="14629" y="35983"/>
                    </a:lnTo>
                    <a:lnTo>
                      <a:pt x="15880" y="36261"/>
                    </a:lnTo>
                    <a:lnTo>
                      <a:pt x="16783" y="36456"/>
                    </a:lnTo>
                    <a:lnTo>
                      <a:pt x="17672" y="36636"/>
                    </a:lnTo>
                    <a:lnTo>
                      <a:pt x="19409" y="36970"/>
                    </a:lnTo>
                    <a:lnTo>
                      <a:pt x="21034" y="37261"/>
                    </a:lnTo>
                    <a:lnTo>
                      <a:pt x="22507" y="37512"/>
                    </a:lnTo>
                    <a:lnTo>
                      <a:pt x="23785" y="37706"/>
                    </a:lnTo>
                    <a:lnTo>
                      <a:pt x="24841" y="37873"/>
                    </a:lnTo>
                    <a:lnTo>
                      <a:pt x="25633" y="37984"/>
                    </a:lnTo>
                    <a:lnTo>
                      <a:pt x="26313" y="38067"/>
                    </a:lnTo>
                    <a:lnTo>
                      <a:pt x="34177" y="24383"/>
                    </a:lnTo>
                    <a:lnTo>
                      <a:pt x="32301" y="24396"/>
                    </a:lnTo>
                    <a:lnTo>
                      <a:pt x="30440" y="24396"/>
                    </a:lnTo>
                    <a:lnTo>
                      <a:pt x="28606" y="24369"/>
                    </a:lnTo>
                    <a:lnTo>
                      <a:pt x="26800" y="24327"/>
                    </a:lnTo>
                    <a:lnTo>
                      <a:pt x="25049" y="24244"/>
                    </a:lnTo>
                    <a:lnTo>
                      <a:pt x="23368" y="24160"/>
                    </a:lnTo>
                    <a:lnTo>
                      <a:pt x="21756" y="24063"/>
                    </a:lnTo>
                    <a:lnTo>
                      <a:pt x="20256" y="23952"/>
                    </a:lnTo>
                    <a:lnTo>
                      <a:pt x="19325" y="23869"/>
                    </a:lnTo>
                    <a:lnTo>
                      <a:pt x="18450" y="23785"/>
                    </a:lnTo>
                    <a:lnTo>
                      <a:pt x="17630" y="23702"/>
                    </a:lnTo>
                    <a:lnTo>
                      <a:pt x="16880" y="23618"/>
                    </a:lnTo>
                    <a:lnTo>
                      <a:pt x="15907" y="23507"/>
                    </a:lnTo>
                    <a:lnTo>
                      <a:pt x="15088" y="23382"/>
                    </a:lnTo>
                    <a:lnTo>
                      <a:pt x="14421" y="23271"/>
                    </a:lnTo>
                    <a:lnTo>
                      <a:pt x="13907" y="23174"/>
                    </a:lnTo>
                    <a:lnTo>
                      <a:pt x="13726" y="23118"/>
                    </a:lnTo>
                    <a:lnTo>
                      <a:pt x="13587" y="23077"/>
                    </a:lnTo>
                    <a:lnTo>
                      <a:pt x="13490" y="23035"/>
                    </a:lnTo>
                    <a:lnTo>
                      <a:pt x="13448" y="22993"/>
                    </a:lnTo>
                    <a:lnTo>
                      <a:pt x="13435" y="22938"/>
                    </a:lnTo>
                    <a:lnTo>
                      <a:pt x="13448" y="22854"/>
                    </a:lnTo>
                    <a:lnTo>
                      <a:pt x="13476" y="22771"/>
                    </a:lnTo>
                    <a:lnTo>
                      <a:pt x="13532" y="22660"/>
                    </a:lnTo>
                    <a:lnTo>
                      <a:pt x="13685" y="22396"/>
                    </a:lnTo>
                    <a:lnTo>
                      <a:pt x="13907" y="22062"/>
                    </a:lnTo>
                    <a:lnTo>
                      <a:pt x="14199" y="21673"/>
                    </a:lnTo>
                    <a:lnTo>
                      <a:pt x="14546" y="21243"/>
                    </a:lnTo>
                    <a:lnTo>
                      <a:pt x="14949" y="20743"/>
                    </a:lnTo>
                    <a:lnTo>
                      <a:pt x="15393" y="20215"/>
                    </a:lnTo>
                    <a:lnTo>
                      <a:pt x="16422" y="19034"/>
                    </a:lnTo>
                    <a:lnTo>
                      <a:pt x="17589" y="17714"/>
                    </a:lnTo>
                    <a:lnTo>
                      <a:pt x="20145" y="14824"/>
                    </a:lnTo>
                    <a:lnTo>
                      <a:pt x="21465" y="13324"/>
                    </a:lnTo>
                    <a:lnTo>
                      <a:pt x="22757" y="11823"/>
                    </a:lnTo>
                    <a:lnTo>
                      <a:pt x="23368" y="11087"/>
                    </a:lnTo>
                    <a:lnTo>
                      <a:pt x="23965" y="10378"/>
                    </a:lnTo>
                    <a:lnTo>
                      <a:pt x="24535" y="9670"/>
                    </a:lnTo>
                    <a:lnTo>
                      <a:pt x="25077" y="8989"/>
                    </a:lnTo>
                    <a:lnTo>
                      <a:pt x="25563" y="8336"/>
                    </a:lnTo>
                    <a:lnTo>
                      <a:pt x="26022" y="7711"/>
                    </a:lnTo>
                    <a:lnTo>
                      <a:pt x="26425" y="7113"/>
                    </a:lnTo>
                    <a:lnTo>
                      <a:pt x="26772" y="6572"/>
                    </a:lnTo>
                    <a:lnTo>
                      <a:pt x="27077" y="6071"/>
                    </a:lnTo>
                    <a:lnTo>
                      <a:pt x="27189" y="5835"/>
                    </a:lnTo>
                    <a:lnTo>
                      <a:pt x="27300" y="5613"/>
                    </a:lnTo>
                    <a:lnTo>
                      <a:pt x="27383" y="5391"/>
                    </a:lnTo>
                    <a:lnTo>
                      <a:pt x="27453" y="5196"/>
                    </a:lnTo>
                    <a:lnTo>
                      <a:pt x="27508" y="5016"/>
                    </a:lnTo>
                    <a:lnTo>
                      <a:pt x="27550" y="4849"/>
                    </a:lnTo>
                    <a:lnTo>
                      <a:pt x="27564" y="4696"/>
                    </a:lnTo>
                    <a:lnTo>
                      <a:pt x="27550" y="4529"/>
                    </a:lnTo>
                    <a:lnTo>
                      <a:pt x="27522" y="4363"/>
                    </a:lnTo>
                    <a:lnTo>
                      <a:pt x="27494" y="4182"/>
                    </a:lnTo>
                    <a:lnTo>
                      <a:pt x="27439" y="3987"/>
                    </a:lnTo>
                    <a:lnTo>
                      <a:pt x="27369" y="3793"/>
                    </a:lnTo>
                    <a:lnTo>
                      <a:pt x="27286" y="3598"/>
                    </a:lnTo>
                    <a:lnTo>
                      <a:pt x="27189" y="3390"/>
                    </a:lnTo>
                    <a:lnTo>
                      <a:pt x="27077" y="3182"/>
                    </a:lnTo>
                    <a:lnTo>
                      <a:pt x="26966" y="2973"/>
                    </a:lnTo>
                    <a:lnTo>
                      <a:pt x="26702" y="2556"/>
                    </a:lnTo>
                    <a:lnTo>
                      <a:pt x="26397" y="2154"/>
                    </a:lnTo>
                    <a:lnTo>
                      <a:pt x="26063" y="1751"/>
                    </a:lnTo>
                    <a:lnTo>
                      <a:pt x="25716" y="1376"/>
                    </a:lnTo>
                    <a:lnTo>
                      <a:pt x="25355" y="1028"/>
                    </a:lnTo>
                    <a:lnTo>
                      <a:pt x="25174" y="862"/>
                    </a:lnTo>
                    <a:lnTo>
                      <a:pt x="24994" y="709"/>
                    </a:lnTo>
                    <a:lnTo>
                      <a:pt x="24813" y="570"/>
                    </a:lnTo>
                    <a:lnTo>
                      <a:pt x="24632" y="445"/>
                    </a:lnTo>
                    <a:lnTo>
                      <a:pt x="24452" y="334"/>
                    </a:lnTo>
                    <a:lnTo>
                      <a:pt x="24271" y="236"/>
                    </a:lnTo>
                    <a:lnTo>
                      <a:pt x="24104" y="153"/>
                    </a:lnTo>
                    <a:lnTo>
                      <a:pt x="23938" y="83"/>
                    </a:lnTo>
                    <a:lnTo>
                      <a:pt x="23771" y="42"/>
                    </a:lnTo>
                    <a:lnTo>
                      <a:pt x="23618" y="14"/>
                    </a:lnTo>
                    <a:lnTo>
                      <a:pt x="234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3087025" y="1690300"/>
                <a:ext cx="109425" cy="321300"/>
              </a:xfrm>
              <a:custGeom>
                <a:rect b="b" l="l" r="r" t="t"/>
                <a:pathLst>
                  <a:path extrusionOk="0" h="12852" w="4377">
                    <a:moveTo>
                      <a:pt x="2571" y="0"/>
                    </a:moveTo>
                    <a:lnTo>
                      <a:pt x="2557" y="806"/>
                    </a:lnTo>
                    <a:lnTo>
                      <a:pt x="2515" y="1612"/>
                    </a:lnTo>
                    <a:lnTo>
                      <a:pt x="2460" y="2404"/>
                    </a:lnTo>
                    <a:lnTo>
                      <a:pt x="2390" y="3209"/>
                    </a:lnTo>
                    <a:lnTo>
                      <a:pt x="2293" y="4001"/>
                    </a:lnTo>
                    <a:lnTo>
                      <a:pt x="2182" y="4793"/>
                    </a:lnTo>
                    <a:lnTo>
                      <a:pt x="2043" y="5585"/>
                    </a:lnTo>
                    <a:lnTo>
                      <a:pt x="1890" y="6363"/>
                    </a:lnTo>
                    <a:lnTo>
                      <a:pt x="1723" y="7155"/>
                    </a:lnTo>
                    <a:lnTo>
                      <a:pt x="1529" y="7933"/>
                    </a:lnTo>
                    <a:lnTo>
                      <a:pt x="1321" y="8697"/>
                    </a:lnTo>
                    <a:lnTo>
                      <a:pt x="1098" y="9475"/>
                    </a:lnTo>
                    <a:lnTo>
                      <a:pt x="848" y="10225"/>
                    </a:lnTo>
                    <a:lnTo>
                      <a:pt x="584" y="10990"/>
                    </a:lnTo>
                    <a:lnTo>
                      <a:pt x="306" y="11740"/>
                    </a:lnTo>
                    <a:lnTo>
                      <a:pt x="1" y="12476"/>
                    </a:lnTo>
                    <a:lnTo>
                      <a:pt x="904" y="12671"/>
                    </a:lnTo>
                    <a:lnTo>
                      <a:pt x="1793" y="12851"/>
                    </a:lnTo>
                    <a:lnTo>
                      <a:pt x="2085" y="12087"/>
                    </a:lnTo>
                    <a:lnTo>
                      <a:pt x="2376" y="11323"/>
                    </a:lnTo>
                    <a:lnTo>
                      <a:pt x="2626" y="10559"/>
                    </a:lnTo>
                    <a:lnTo>
                      <a:pt x="2877" y="9781"/>
                    </a:lnTo>
                    <a:lnTo>
                      <a:pt x="3099" y="9003"/>
                    </a:lnTo>
                    <a:lnTo>
                      <a:pt x="3307" y="8211"/>
                    </a:lnTo>
                    <a:lnTo>
                      <a:pt x="3502" y="7419"/>
                    </a:lnTo>
                    <a:lnTo>
                      <a:pt x="3668" y="6627"/>
                    </a:lnTo>
                    <a:lnTo>
                      <a:pt x="3821" y="5835"/>
                    </a:lnTo>
                    <a:lnTo>
                      <a:pt x="3960" y="5029"/>
                    </a:lnTo>
                    <a:lnTo>
                      <a:pt x="4071" y="4224"/>
                    </a:lnTo>
                    <a:lnTo>
                      <a:pt x="4169" y="3418"/>
                    </a:lnTo>
                    <a:lnTo>
                      <a:pt x="4252" y="2612"/>
                    </a:lnTo>
                    <a:lnTo>
                      <a:pt x="4308" y="1792"/>
                    </a:lnTo>
                    <a:lnTo>
                      <a:pt x="4349" y="973"/>
                    </a:lnTo>
                    <a:lnTo>
                      <a:pt x="4377" y="167"/>
                    </a:lnTo>
                    <a:lnTo>
                      <a:pt x="3446" y="84"/>
                    </a:lnTo>
                    <a:lnTo>
                      <a:pt x="25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2979350" y="1680225"/>
                <a:ext cx="132700" cy="307750"/>
              </a:xfrm>
              <a:custGeom>
                <a:rect b="b" l="l" r="r" t="t"/>
                <a:pathLst>
                  <a:path extrusionOk="0" h="12310" w="5308">
                    <a:moveTo>
                      <a:pt x="3516" y="0"/>
                    </a:moveTo>
                    <a:lnTo>
                      <a:pt x="3432" y="778"/>
                    </a:lnTo>
                    <a:lnTo>
                      <a:pt x="3335" y="1556"/>
                    </a:lnTo>
                    <a:lnTo>
                      <a:pt x="3210" y="2320"/>
                    </a:lnTo>
                    <a:lnTo>
                      <a:pt x="3071" y="3085"/>
                    </a:lnTo>
                    <a:lnTo>
                      <a:pt x="2918" y="3849"/>
                    </a:lnTo>
                    <a:lnTo>
                      <a:pt x="2738" y="4599"/>
                    </a:lnTo>
                    <a:lnTo>
                      <a:pt x="2543" y="5349"/>
                    </a:lnTo>
                    <a:lnTo>
                      <a:pt x="2335" y="6099"/>
                    </a:lnTo>
                    <a:lnTo>
                      <a:pt x="2099" y="6836"/>
                    </a:lnTo>
                    <a:lnTo>
                      <a:pt x="1849" y="7572"/>
                    </a:lnTo>
                    <a:lnTo>
                      <a:pt x="1585" y="8308"/>
                    </a:lnTo>
                    <a:lnTo>
                      <a:pt x="1307" y="9031"/>
                    </a:lnTo>
                    <a:lnTo>
                      <a:pt x="1001" y="9739"/>
                    </a:lnTo>
                    <a:lnTo>
                      <a:pt x="682" y="10448"/>
                    </a:lnTo>
                    <a:lnTo>
                      <a:pt x="348" y="11156"/>
                    </a:lnTo>
                    <a:lnTo>
                      <a:pt x="1" y="11851"/>
                    </a:lnTo>
                    <a:lnTo>
                      <a:pt x="890" y="12087"/>
                    </a:lnTo>
                    <a:lnTo>
                      <a:pt x="1793" y="12310"/>
                    </a:lnTo>
                    <a:lnTo>
                      <a:pt x="2140" y="11601"/>
                    </a:lnTo>
                    <a:lnTo>
                      <a:pt x="2474" y="10879"/>
                    </a:lnTo>
                    <a:lnTo>
                      <a:pt x="2779" y="10156"/>
                    </a:lnTo>
                    <a:lnTo>
                      <a:pt x="3085" y="9420"/>
                    </a:lnTo>
                    <a:lnTo>
                      <a:pt x="3363" y="8683"/>
                    </a:lnTo>
                    <a:lnTo>
                      <a:pt x="3627" y="7933"/>
                    </a:lnTo>
                    <a:lnTo>
                      <a:pt x="3877" y="7197"/>
                    </a:lnTo>
                    <a:lnTo>
                      <a:pt x="4099" y="6433"/>
                    </a:lnTo>
                    <a:lnTo>
                      <a:pt x="4322" y="5669"/>
                    </a:lnTo>
                    <a:lnTo>
                      <a:pt x="4516" y="4905"/>
                    </a:lnTo>
                    <a:lnTo>
                      <a:pt x="4683" y="4140"/>
                    </a:lnTo>
                    <a:lnTo>
                      <a:pt x="4850" y="3362"/>
                    </a:lnTo>
                    <a:lnTo>
                      <a:pt x="4988" y="2584"/>
                    </a:lnTo>
                    <a:lnTo>
                      <a:pt x="5114" y="1806"/>
                    </a:lnTo>
                    <a:lnTo>
                      <a:pt x="5211" y="1028"/>
                    </a:lnTo>
                    <a:lnTo>
                      <a:pt x="5308" y="236"/>
                    </a:lnTo>
                    <a:lnTo>
                      <a:pt x="4335" y="125"/>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248875" y="3152200"/>
                <a:ext cx="913150" cy="235150"/>
              </a:xfrm>
              <a:custGeom>
                <a:rect b="b" l="l" r="r" t="t"/>
                <a:pathLst>
                  <a:path extrusionOk="0" h="9406" w="36526">
                    <a:moveTo>
                      <a:pt x="35609" y="0"/>
                    </a:moveTo>
                    <a:lnTo>
                      <a:pt x="1098" y="653"/>
                    </a:lnTo>
                    <a:lnTo>
                      <a:pt x="876" y="1667"/>
                    </a:lnTo>
                    <a:lnTo>
                      <a:pt x="654" y="2696"/>
                    </a:lnTo>
                    <a:lnTo>
                      <a:pt x="418" y="3877"/>
                    </a:lnTo>
                    <a:lnTo>
                      <a:pt x="306" y="4488"/>
                    </a:lnTo>
                    <a:lnTo>
                      <a:pt x="209" y="5071"/>
                    </a:lnTo>
                    <a:lnTo>
                      <a:pt x="112" y="5627"/>
                    </a:lnTo>
                    <a:lnTo>
                      <a:pt x="56" y="6141"/>
                    </a:lnTo>
                    <a:lnTo>
                      <a:pt x="15" y="6558"/>
                    </a:lnTo>
                    <a:lnTo>
                      <a:pt x="1" y="6905"/>
                    </a:lnTo>
                    <a:lnTo>
                      <a:pt x="15" y="7030"/>
                    </a:lnTo>
                    <a:lnTo>
                      <a:pt x="43" y="7127"/>
                    </a:lnTo>
                    <a:lnTo>
                      <a:pt x="70" y="7197"/>
                    </a:lnTo>
                    <a:lnTo>
                      <a:pt x="84" y="7225"/>
                    </a:lnTo>
                    <a:lnTo>
                      <a:pt x="112" y="7239"/>
                    </a:lnTo>
                    <a:lnTo>
                      <a:pt x="848" y="7489"/>
                    </a:lnTo>
                    <a:lnTo>
                      <a:pt x="1612" y="7725"/>
                    </a:lnTo>
                    <a:lnTo>
                      <a:pt x="2363" y="7947"/>
                    </a:lnTo>
                    <a:lnTo>
                      <a:pt x="3127" y="8142"/>
                    </a:lnTo>
                    <a:lnTo>
                      <a:pt x="3891" y="8322"/>
                    </a:lnTo>
                    <a:lnTo>
                      <a:pt x="4655" y="8503"/>
                    </a:lnTo>
                    <a:lnTo>
                      <a:pt x="5419" y="8656"/>
                    </a:lnTo>
                    <a:lnTo>
                      <a:pt x="6197" y="8781"/>
                    </a:lnTo>
                    <a:lnTo>
                      <a:pt x="6961" y="8906"/>
                    </a:lnTo>
                    <a:lnTo>
                      <a:pt x="7739" y="9017"/>
                    </a:lnTo>
                    <a:lnTo>
                      <a:pt x="8517" y="9114"/>
                    </a:lnTo>
                    <a:lnTo>
                      <a:pt x="9281" y="9184"/>
                    </a:lnTo>
                    <a:lnTo>
                      <a:pt x="10059" y="9253"/>
                    </a:lnTo>
                    <a:lnTo>
                      <a:pt x="10824" y="9309"/>
                    </a:lnTo>
                    <a:lnTo>
                      <a:pt x="11588" y="9350"/>
                    </a:lnTo>
                    <a:lnTo>
                      <a:pt x="12352" y="9378"/>
                    </a:lnTo>
                    <a:lnTo>
                      <a:pt x="13116" y="9392"/>
                    </a:lnTo>
                    <a:lnTo>
                      <a:pt x="13880" y="9406"/>
                    </a:lnTo>
                    <a:lnTo>
                      <a:pt x="14630" y="9392"/>
                    </a:lnTo>
                    <a:lnTo>
                      <a:pt x="15380" y="9378"/>
                    </a:lnTo>
                    <a:lnTo>
                      <a:pt x="16131" y="9350"/>
                    </a:lnTo>
                    <a:lnTo>
                      <a:pt x="16867" y="9323"/>
                    </a:lnTo>
                    <a:lnTo>
                      <a:pt x="17603" y="9281"/>
                    </a:lnTo>
                    <a:lnTo>
                      <a:pt x="18340" y="9225"/>
                    </a:lnTo>
                    <a:lnTo>
                      <a:pt x="19062" y="9170"/>
                    </a:lnTo>
                    <a:lnTo>
                      <a:pt x="19771" y="9100"/>
                    </a:lnTo>
                    <a:lnTo>
                      <a:pt x="21174" y="8934"/>
                    </a:lnTo>
                    <a:lnTo>
                      <a:pt x="22535" y="8753"/>
                    </a:lnTo>
                    <a:lnTo>
                      <a:pt x="23869" y="8545"/>
                    </a:lnTo>
                    <a:lnTo>
                      <a:pt x="25147" y="8322"/>
                    </a:lnTo>
                    <a:lnTo>
                      <a:pt x="26384" y="8072"/>
                    </a:lnTo>
                    <a:lnTo>
                      <a:pt x="27578" y="7808"/>
                    </a:lnTo>
                    <a:lnTo>
                      <a:pt x="28704" y="7544"/>
                    </a:lnTo>
                    <a:lnTo>
                      <a:pt x="29774" y="7266"/>
                    </a:lnTo>
                    <a:lnTo>
                      <a:pt x="30774" y="6989"/>
                    </a:lnTo>
                    <a:lnTo>
                      <a:pt x="31719" y="6725"/>
                    </a:lnTo>
                    <a:lnTo>
                      <a:pt x="32580" y="6447"/>
                    </a:lnTo>
                    <a:lnTo>
                      <a:pt x="33372" y="6183"/>
                    </a:lnTo>
                    <a:lnTo>
                      <a:pt x="34080" y="5919"/>
                    </a:lnTo>
                    <a:lnTo>
                      <a:pt x="34706" y="5683"/>
                    </a:lnTo>
                    <a:lnTo>
                      <a:pt x="35247" y="5460"/>
                    </a:lnTo>
                    <a:lnTo>
                      <a:pt x="35692" y="5252"/>
                    </a:lnTo>
                    <a:lnTo>
                      <a:pt x="36053" y="5071"/>
                    </a:lnTo>
                    <a:lnTo>
                      <a:pt x="36303" y="4918"/>
                    </a:lnTo>
                    <a:lnTo>
                      <a:pt x="36387" y="4863"/>
                    </a:lnTo>
                    <a:lnTo>
                      <a:pt x="36442" y="4793"/>
                    </a:lnTo>
                    <a:lnTo>
                      <a:pt x="36484" y="4738"/>
                    </a:lnTo>
                    <a:lnTo>
                      <a:pt x="36512" y="4668"/>
                    </a:lnTo>
                    <a:lnTo>
                      <a:pt x="36526" y="4571"/>
                    </a:lnTo>
                    <a:lnTo>
                      <a:pt x="36526" y="4460"/>
                    </a:lnTo>
                    <a:lnTo>
                      <a:pt x="36526" y="4182"/>
                    </a:lnTo>
                    <a:lnTo>
                      <a:pt x="36498" y="3849"/>
                    </a:lnTo>
                    <a:lnTo>
                      <a:pt x="36442" y="3474"/>
                    </a:lnTo>
                    <a:lnTo>
                      <a:pt x="36359" y="3071"/>
                    </a:lnTo>
                    <a:lnTo>
                      <a:pt x="36178" y="2223"/>
                    </a:lnTo>
                    <a:lnTo>
                      <a:pt x="35984" y="1390"/>
                    </a:lnTo>
                    <a:lnTo>
                      <a:pt x="35789" y="681"/>
                    </a:lnTo>
                    <a:lnTo>
                      <a:pt x="3560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3258600" y="1695150"/>
                <a:ext cx="905850" cy="1565100"/>
              </a:xfrm>
              <a:custGeom>
                <a:rect b="b" l="l" r="r" t="t"/>
                <a:pathLst>
                  <a:path extrusionOk="0" h="62604" w="36234">
                    <a:moveTo>
                      <a:pt x="11504" y="1"/>
                    </a:moveTo>
                    <a:lnTo>
                      <a:pt x="9823" y="84"/>
                    </a:lnTo>
                    <a:lnTo>
                      <a:pt x="8920" y="126"/>
                    </a:lnTo>
                    <a:lnTo>
                      <a:pt x="4613" y="362"/>
                    </a:lnTo>
                    <a:lnTo>
                      <a:pt x="3821" y="9642"/>
                    </a:lnTo>
                    <a:lnTo>
                      <a:pt x="3016" y="19159"/>
                    </a:lnTo>
                    <a:lnTo>
                      <a:pt x="2099" y="30079"/>
                    </a:lnTo>
                    <a:lnTo>
                      <a:pt x="1654" y="35637"/>
                    </a:lnTo>
                    <a:lnTo>
                      <a:pt x="1223" y="41013"/>
                    </a:lnTo>
                    <a:lnTo>
                      <a:pt x="834" y="46042"/>
                    </a:lnTo>
                    <a:lnTo>
                      <a:pt x="501" y="50558"/>
                    </a:lnTo>
                    <a:lnTo>
                      <a:pt x="237" y="54378"/>
                    </a:lnTo>
                    <a:lnTo>
                      <a:pt x="140" y="55976"/>
                    </a:lnTo>
                    <a:lnTo>
                      <a:pt x="70" y="57324"/>
                    </a:lnTo>
                    <a:lnTo>
                      <a:pt x="15" y="58421"/>
                    </a:lnTo>
                    <a:lnTo>
                      <a:pt x="1" y="59241"/>
                    </a:lnTo>
                    <a:lnTo>
                      <a:pt x="1" y="59533"/>
                    </a:lnTo>
                    <a:lnTo>
                      <a:pt x="15" y="59755"/>
                    </a:lnTo>
                    <a:lnTo>
                      <a:pt x="29" y="59894"/>
                    </a:lnTo>
                    <a:lnTo>
                      <a:pt x="43" y="59922"/>
                    </a:lnTo>
                    <a:lnTo>
                      <a:pt x="56" y="59936"/>
                    </a:lnTo>
                    <a:lnTo>
                      <a:pt x="959" y="60200"/>
                    </a:lnTo>
                    <a:lnTo>
                      <a:pt x="1849" y="60450"/>
                    </a:lnTo>
                    <a:lnTo>
                      <a:pt x="2738" y="60686"/>
                    </a:lnTo>
                    <a:lnTo>
                      <a:pt x="3627" y="60894"/>
                    </a:lnTo>
                    <a:lnTo>
                      <a:pt x="4502" y="61103"/>
                    </a:lnTo>
                    <a:lnTo>
                      <a:pt x="5377" y="61283"/>
                    </a:lnTo>
                    <a:lnTo>
                      <a:pt x="6253" y="61464"/>
                    </a:lnTo>
                    <a:lnTo>
                      <a:pt x="7114" y="61617"/>
                    </a:lnTo>
                    <a:lnTo>
                      <a:pt x="7962" y="61769"/>
                    </a:lnTo>
                    <a:lnTo>
                      <a:pt x="8809" y="61895"/>
                    </a:lnTo>
                    <a:lnTo>
                      <a:pt x="9656" y="62020"/>
                    </a:lnTo>
                    <a:lnTo>
                      <a:pt x="10476" y="62131"/>
                    </a:lnTo>
                    <a:lnTo>
                      <a:pt x="11310" y="62228"/>
                    </a:lnTo>
                    <a:lnTo>
                      <a:pt x="12116" y="62311"/>
                    </a:lnTo>
                    <a:lnTo>
                      <a:pt x="12921" y="62381"/>
                    </a:lnTo>
                    <a:lnTo>
                      <a:pt x="13727" y="62450"/>
                    </a:lnTo>
                    <a:lnTo>
                      <a:pt x="14505" y="62492"/>
                    </a:lnTo>
                    <a:lnTo>
                      <a:pt x="15283" y="62534"/>
                    </a:lnTo>
                    <a:lnTo>
                      <a:pt x="16047" y="62561"/>
                    </a:lnTo>
                    <a:lnTo>
                      <a:pt x="16811" y="62589"/>
                    </a:lnTo>
                    <a:lnTo>
                      <a:pt x="17562" y="62603"/>
                    </a:lnTo>
                    <a:lnTo>
                      <a:pt x="19020" y="62603"/>
                    </a:lnTo>
                    <a:lnTo>
                      <a:pt x="19743" y="62589"/>
                    </a:lnTo>
                    <a:lnTo>
                      <a:pt x="21132" y="62534"/>
                    </a:lnTo>
                    <a:lnTo>
                      <a:pt x="22480" y="62464"/>
                    </a:lnTo>
                    <a:lnTo>
                      <a:pt x="23786" y="62353"/>
                    </a:lnTo>
                    <a:lnTo>
                      <a:pt x="25036" y="62228"/>
                    </a:lnTo>
                    <a:lnTo>
                      <a:pt x="26231" y="62075"/>
                    </a:lnTo>
                    <a:lnTo>
                      <a:pt x="27370" y="61908"/>
                    </a:lnTo>
                    <a:lnTo>
                      <a:pt x="28440" y="61728"/>
                    </a:lnTo>
                    <a:lnTo>
                      <a:pt x="29468" y="61533"/>
                    </a:lnTo>
                    <a:lnTo>
                      <a:pt x="30413" y="61339"/>
                    </a:lnTo>
                    <a:lnTo>
                      <a:pt x="31316" y="61130"/>
                    </a:lnTo>
                    <a:lnTo>
                      <a:pt x="32135" y="60908"/>
                    </a:lnTo>
                    <a:lnTo>
                      <a:pt x="32886" y="60700"/>
                    </a:lnTo>
                    <a:lnTo>
                      <a:pt x="33580" y="60477"/>
                    </a:lnTo>
                    <a:lnTo>
                      <a:pt x="34192" y="60269"/>
                    </a:lnTo>
                    <a:lnTo>
                      <a:pt x="34719" y="60075"/>
                    </a:lnTo>
                    <a:lnTo>
                      <a:pt x="35178" y="59880"/>
                    </a:lnTo>
                    <a:lnTo>
                      <a:pt x="35567" y="59699"/>
                    </a:lnTo>
                    <a:lnTo>
                      <a:pt x="35859" y="59533"/>
                    </a:lnTo>
                    <a:lnTo>
                      <a:pt x="36067" y="59394"/>
                    </a:lnTo>
                    <a:lnTo>
                      <a:pt x="36150" y="59324"/>
                    </a:lnTo>
                    <a:lnTo>
                      <a:pt x="36192" y="59269"/>
                    </a:lnTo>
                    <a:lnTo>
                      <a:pt x="36206" y="59227"/>
                    </a:lnTo>
                    <a:lnTo>
                      <a:pt x="36220" y="59171"/>
                    </a:lnTo>
                    <a:lnTo>
                      <a:pt x="36234" y="59019"/>
                    </a:lnTo>
                    <a:lnTo>
                      <a:pt x="36220" y="58782"/>
                    </a:lnTo>
                    <a:lnTo>
                      <a:pt x="36192" y="58463"/>
                    </a:lnTo>
                    <a:lnTo>
                      <a:pt x="36095" y="57629"/>
                    </a:lnTo>
                    <a:lnTo>
                      <a:pt x="35928" y="56532"/>
                    </a:lnTo>
                    <a:lnTo>
                      <a:pt x="35720" y="55184"/>
                    </a:lnTo>
                    <a:lnTo>
                      <a:pt x="35456" y="53614"/>
                    </a:lnTo>
                    <a:lnTo>
                      <a:pt x="35150" y="51850"/>
                    </a:lnTo>
                    <a:lnTo>
                      <a:pt x="34803" y="49905"/>
                    </a:lnTo>
                    <a:lnTo>
                      <a:pt x="34011" y="45542"/>
                    </a:lnTo>
                    <a:lnTo>
                      <a:pt x="33094" y="40694"/>
                    </a:lnTo>
                    <a:lnTo>
                      <a:pt x="32108" y="35525"/>
                    </a:lnTo>
                    <a:lnTo>
                      <a:pt x="31066" y="30218"/>
                    </a:lnTo>
                    <a:lnTo>
                      <a:pt x="30038" y="24911"/>
                    </a:lnTo>
                    <a:lnTo>
                      <a:pt x="29023" y="19784"/>
                    </a:lnTo>
                    <a:lnTo>
                      <a:pt x="27203" y="10712"/>
                    </a:lnTo>
                    <a:lnTo>
                      <a:pt x="25425" y="1876"/>
                    </a:lnTo>
                    <a:lnTo>
                      <a:pt x="20688" y="626"/>
                    </a:lnTo>
                    <a:lnTo>
                      <a:pt x="19812" y="390"/>
                    </a:lnTo>
                    <a:lnTo>
                      <a:pt x="18326" y="1"/>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3745550" y="2021650"/>
                <a:ext cx="127500" cy="175425"/>
              </a:xfrm>
              <a:custGeom>
                <a:rect b="b" l="l" r="r" t="t"/>
                <a:pathLst>
                  <a:path extrusionOk="0" h="7017" w="5100">
                    <a:moveTo>
                      <a:pt x="2543" y="0"/>
                    </a:moveTo>
                    <a:lnTo>
                      <a:pt x="2418" y="14"/>
                    </a:lnTo>
                    <a:lnTo>
                      <a:pt x="2279" y="28"/>
                    </a:lnTo>
                    <a:lnTo>
                      <a:pt x="2154" y="42"/>
                    </a:lnTo>
                    <a:lnTo>
                      <a:pt x="2029" y="70"/>
                    </a:lnTo>
                    <a:lnTo>
                      <a:pt x="1904" y="111"/>
                    </a:lnTo>
                    <a:lnTo>
                      <a:pt x="1793" y="167"/>
                    </a:lnTo>
                    <a:lnTo>
                      <a:pt x="1557" y="278"/>
                    </a:lnTo>
                    <a:lnTo>
                      <a:pt x="1335" y="431"/>
                    </a:lnTo>
                    <a:lnTo>
                      <a:pt x="1126" y="598"/>
                    </a:lnTo>
                    <a:lnTo>
                      <a:pt x="918" y="806"/>
                    </a:lnTo>
                    <a:lnTo>
                      <a:pt x="737" y="1028"/>
                    </a:lnTo>
                    <a:lnTo>
                      <a:pt x="584" y="1278"/>
                    </a:lnTo>
                    <a:lnTo>
                      <a:pt x="432" y="1556"/>
                    </a:lnTo>
                    <a:lnTo>
                      <a:pt x="307" y="1834"/>
                    </a:lnTo>
                    <a:lnTo>
                      <a:pt x="195" y="2140"/>
                    </a:lnTo>
                    <a:lnTo>
                      <a:pt x="112" y="2473"/>
                    </a:lnTo>
                    <a:lnTo>
                      <a:pt x="43" y="2807"/>
                    </a:lnTo>
                    <a:lnTo>
                      <a:pt x="15" y="3154"/>
                    </a:lnTo>
                    <a:lnTo>
                      <a:pt x="1" y="3515"/>
                    </a:lnTo>
                    <a:lnTo>
                      <a:pt x="15" y="3862"/>
                    </a:lnTo>
                    <a:lnTo>
                      <a:pt x="43" y="4210"/>
                    </a:lnTo>
                    <a:lnTo>
                      <a:pt x="112" y="4557"/>
                    </a:lnTo>
                    <a:lnTo>
                      <a:pt x="195" y="4877"/>
                    </a:lnTo>
                    <a:lnTo>
                      <a:pt x="307" y="5182"/>
                    </a:lnTo>
                    <a:lnTo>
                      <a:pt x="432" y="5474"/>
                    </a:lnTo>
                    <a:lnTo>
                      <a:pt x="584" y="5738"/>
                    </a:lnTo>
                    <a:lnTo>
                      <a:pt x="737" y="5988"/>
                    </a:lnTo>
                    <a:lnTo>
                      <a:pt x="918" y="6210"/>
                    </a:lnTo>
                    <a:lnTo>
                      <a:pt x="1126" y="6419"/>
                    </a:lnTo>
                    <a:lnTo>
                      <a:pt x="1335" y="6586"/>
                    </a:lnTo>
                    <a:lnTo>
                      <a:pt x="1557" y="6738"/>
                    </a:lnTo>
                    <a:lnTo>
                      <a:pt x="1793" y="6850"/>
                    </a:lnTo>
                    <a:lnTo>
                      <a:pt x="1904" y="6905"/>
                    </a:lnTo>
                    <a:lnTo>
                      <a:pt x="2029" y="6947"/>
                    </a:lnTo>
                    <a:lnTo>
                      <a:pt x="2154" y="6975"/>
                    </a:lnTo>
                    <a:lnTo>
                      <a:pt x="2279" y="7002"/>
                    </a:lnTo>
                    <a:lnTo>
                      <a:pt x="2418" y="7016"/>
                    </a:lnTo>
                    <a:lnTo>
                      <a:pt x="2682" y="7016"/>
                    </a:lnTo>
                    <a:lnTo>
                      <a:pt x="2807" y="7002"/>
                    </a:lnTo>
                    <a:lnTo>
                      <a:pt x="2932" y="6975"/>
                    </a:lnTo>
                    <a:lnTo>
                      <a:pt x="3057" y="6947"/>
                    </a:lnTo>
                    <a:lnTo>
                      <a:pt x="3182" y="6905"/>
                    </a:lnTo>
                    <a:lnTo>
                      <a:pt x="3307" y="6850"/>
                    </a:lnTo>
                    <a:lnTo>
                      <a:pt x="3544" y="6738"/>
                    </a:lnTo>
                    <a:lnTo>
                      <a:pt x="3766" y="6586"/>
                    </a:lnTo>
                    <a:lnTo>
                      <a:pt x="3974" y="6419"/>
                    </a:lnTo>
                    <a:lnTo>
                      <a:pt x="4169" y="6210"/>
                    </a:lnTo>
                    <a:lnTo>
                      <a:pt x="4349" y="5988"/>
                    </a:lnTo>
                    <a:lnTo>
                      <a:pt x="4516" y="5738"/>
                    </a:lnTo>
                    <a:lnTo>
                      <a:pt x="4655" y="5474"/>
                    </a:lnTo>
                    <a:lnTo>
                      <a:pt x="4780" y="5182"/>
                    </a:lnTo>
                    <a:lnTo>
                      <a:pt x="4891" y="4877"/>
                    </a:lnTo>
                    <a:lnTo>
                      <a:pt x="4975" y="4557"/>
                    </a:lnTo>
                    <a:lnTo>
                      <a:pt x="5044" y="4210"/>
                    </a:lnTo>
                    <a:lnTo>
                      <a:pt x="5086" y="3862"/>
                    </a:lnTo>
                    <a:lnTo>
                      <a:pt x="5100" y="3515"/>
                    </a:lnTo>
                    <a:lnTo>
                      <a:pt x="5086" y="3154"/>
                    </a:lnTo>
                    <a:lnTo>
                      <a:pt x="5044" y="2807"/>
                    </a:lnTo>
                    <a:lnTo>
                      <a:pt x="4975" y="2473"/>
                    </a:lnTo>
                    <a:lnTo>
                      <a:pt x="4891" y="2140"/>
                    </a:lnTo>
                    <a:lnTo>
                      <a:pt x="4780" y="1834"/>
                    </a:lnTo>
                    <a:lnTo>
                      <a:pt x="4655" y="1556"/>
                    </a:lnTo>
                    <a:lnTo>
                      <a:pt x="4516" y="1278"/>
                    </a:lnTo>
                    <a:lnTo>
                      <a:pt x="4349" y="1028"/>
                    </a:lnTo>
                    <a:lnTo>
                      <a:pt x="4169" y="806"/>
                    </a:lnTo>
                    <a:lnTo>
                      <a:pt x="3974" y="598"/>
                    </a:lnTo>
                    <a:lnTo>
                      <a:pt x="3766" y="431"/>
                    </a:lnTo>
                    <a:lnTo>
                      <a:pt x="3544" y="278"/>
                    </a:lnTo>
                    <a:lnTo>
                      <a:pt x="3307" y="167"/>
                    </a:lnTo>
                    <a:lnTo>
                      <a:pt x="3182" y="111"/>
                    </a:lnTo>
                    <a:lnTo>
                      <a:pt x="3057" y="70"/>
                    </a:lnTo>
                    <a:lnTo>
                      <a:pt x="2932" y="42"/>
                    </a:lnTo>
                    <a:lnTo>
                      <a:pt x="2807" y="28"/>
                    </a:lnTo>
                    <a:lnTo>
                      <a:pt x="2682" y="14"/>
                    </a:lnTo>
                    <a:lnTo>
                      <a:pt x="25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3293350" y="886925"/>
                <a:ext cx="617900" cy="605750"/>
              </a:xfrm>
              <a:custGeom>
                <a:rect b="b" l="l" r="r" t="t"/>
                <a:pathLst>
                  <a:path extrusionOk="0" h="24230" w="24716">
                    <a:moveTo>
                      <a:pt x="5585" y="0"/>
                    </a:moveTo>
                    <a:lnTo>
                      <a:pt x="5293" y="14"/>
                    </a:lnTo>
                    <a:lnTo>
                      <a:pt x="5002" y="42"/>
                    </a:lnTo>
                    <a:lnTo>
                      <a:pt x="4710" y="84"/>
                    </a:lnTo>
                    <a:lnTo>
                      <a:pt x="4418" y="139"/>
                    </a:lnTo>
                    <a:lnTo>
                      <a:pt x="4140" y="209"/>
                    </a:lnTo>
                    <a:lnTo>
                      <a:pt x="3849" y="292"/>
                    </a:lnTo>
                    <a:lnTo>
                      <a:pt x="3585" y="389"/>
                    </a:lnTo>
                    <a:lnTo>
                      <a:pt x="3307" y="501"/>
                    </a:lnTo>
                    <a:lnTo>
                      <a:pt x="3043" y="626"/>
                    </a:lnTo>
                    <a:lnTo>
                      <a:pt x="2793" y="778"/>
                    </a:lnTo>
                    <a:lnTo>
                      <a:pt x="2543" y="931"/>
                    </a:lnTo>
                    <a:lnTo>
                      <a:pt x="2293" y="1084"/>
                    </a:lnTo>
                    <a:lnTo>
                      <a:pt x="2070" y="1265"/>
                    </a:lnTo>
                    <a:lnTo>
                      <a:pt x="1848" y="1459"/>
                    </a:lnTo>
                    <a:lnTo>
                      <a:pt x="1640" y="1668"/>
                    </a:lnTo>
                    <a:lnTo>
                      <a:pt x="1445" y="1876"/>
                    </a:lnTo>
                    <a:lnTo>
                      <a:pt x="1251" y="2112"/>
                    </a:lnTo>
                    <a:lnTo>
                      <a:pt x="1084" y="2348"/>
                    </a:lnTo>
                    <a:lnTo>
                      <a:pt x="931" y="2598"/>
                    </a:lnTo>
                    <a:lnTo>
                      <a:pt x="806" y="2862"/>
                    </a:lnTo>
                    <a:lnTo>
                      <a:pt x="695" y="3126"/>
                    </a:lnTo>
                    <a:lnTo>
                      <a:pt x="611" y="3404"/>
                    </a:lnTo>
                    <a:lnTo>
                      <a:pt x="556" y="3696"/>
                    </a:lnTo>
                    <a:lnTo>
                      <a:pt x="514" y="3974"/>
                    </a:lnTo>
                    <a:lnTo>
                      <a:pt x="514" y="4266"/>
                    </a:lnTo>
                    <a:lnTo>
                      <a:pt x="542" y="4557"/>
                    </a:lnTo>
                    <a:lnTo>
                      <a:pt x="598" y="4835"/>
                    </a:lnTo>
                    <a:lnTo>
                      <a:pt x="681" y="5113"/>
                    </a:lnTo>
                    <a:lnTo>
                      <a:pt x="723" y="5252"/>
                    </a:lnTo>
                    <a:lnTo>
                      <a:pt x="792" y="5377"/>
                    </a:lnTo>
                    <a:lnTo>
                      <a:pt x="862" y="5516"/>
                    </a:lnTo>
                    <a:lnTo>
                      <a:pt x="931" y="5641"/>
                    </a:lnTo>
                    <a:lnTo>
                      <a:pt x="806" y="5738"/>
                    </a:lnTo>
                    <a:lnTo>
                      <a:pt x="695" y="5849"/>
                    </a:lnTo>
                    <a:lnTo>
                      <a:pt x="584" y="5974"/>
                    </a:lnTo>
                    <a:lnTo>
                      <a:pt x="473" y="6099"/>
                    </a:lnTo>
                    <a:lnTo>
                      <a:pt x="389" y="6238"/>
                    </a:lnTo>
                    <a:lnTo>
                      <a:pt x="306" y="6377"/>
                    </a:lnTo>
                    <a:lnTo>
                      <a:pt x="222" y="6516"/>
                    </a:lnTo>
                    <a:lnTo>
                      <a:pt x="167" y="6669"/>
                    </a:lnTo>
                    <a:lnTo>
                      <a:pt x="111" y="6822"/>
                    </a:lnTo>
                    <a:lnTo>
                      <a:pt x="70" y="6975"/>
                    </a:lnTo>
                    <a:lnTo>
                      <a:pt x="28" y="7128"/>
                    </a:lnTo>
                    <a:lnTo>
                      <a:pt x="14" y="7294"/>
                    </a:lnTo>
                    <a:lnTo>
                      <a:pt x="0" y="7447"/>
                    </a:lnTo>
                    <a:lnTo>
                      <a:pt x="0" y="7614"/>
                    </a:lnTo>
                    <a:lnTo>
                      <a:pt x="0" y="7781"/>
                    </a:lnTo>
                    <a:lnTo>
                      <a:pt x="14" y="7933"/>
                    </a:lnTo>
                    <a:lnTo>
                      <a:pt x="42" y="8100"/>
                    </a:lnTo>
                    <a:lnTo>
                      <a:pt x="84" y="8253"/>
                    </a:lnTo>
                    <a:lnTo>
                      <a:pt x="139" y="8420"/>
                    </a:lnTo>
                    <a:lnTo>
                      <a:pt x="195" y="8572"/>
                    </a:lnTo>
                    <a:lnTo>
                      <a:pt x="264" y="8711"/>
                    </a:lnTo>
                    <a:lnTo>
                      <a:pt x="347" y="8864"/>
                    </a:lnTo>
                    <a:lnTo>
                      <a:pt x="445" y="9003"/>
                    </a:lnTo>
                    <a:lnTo>
                      <a:pt x="542" y="9142"/>
                    </a:lnTo>
                    <a:lnTo>
                      <a:pt x="639" y="9267"/>
                    </a:lnTo>
                    <a:lnTo>
                      <a:pt x="764" y="9378"/>
                    </a:lnTo>
                    <a:lnTo>
                      <a:pt x="889" y="9503"/>
                    </a:lnTo>
                    <a:lnTo>
                      <a:pt x="1014" y="9601"/>
                    </a:lnTo>
                    <a:lnTo>
                      <a:pt x="1153" y="9698"/>
                    </a:lnTo>
                    <a:lnTo>
                      <a:pt x="1292" y="9795"/>
                    </a:lnTo>
                    <a:lnTo>
                      <a:pt x="1445" y="9864"/>
                    </a:lnTo>
                    <a:lnTo>
                      <a:pt x="1598" y="9934"/>
                    </a:lnTo>
                    <a:lnTo>
                      <a:pt x="1473" y="10073"/>
                    </a:lnTo>
                    <a:lnTo>
                      <a:pt x="1376" y="10212"/>
                    </a:lnTo>
                    <a:lnTo>
                      <a:pt x="1278" y="10351"/>
                    </a:lnTo>
                    <a:lnTo>
                      <a:pt x="1181" y="10504"/>
                    </a:lnTo>
                    <a:lnTo>
                      <a:pt x="1112" y="10670"/>
                    </a:lnTo>
                    <a:lnTo>
                      <a:pt x="1042" y="10823"/>
                    </a:lnTo>
                    <a:lnTo>
                      <a:pt x="987" y="10990"/>
                    </a:lnTo>
                    <a:lnTo>
                      <a:pt x="931" y="11170"/>
                    </a:lnTo>
                    <a:lnTo>
                      <a:pt x="889" y="11337"/>
                    </a:lnTo>
                    <a:lnTo>
                      <a:pt x="862" y="11518"/>
                    </a:lnTo>
                    <a:lnTo>
                      <a:pt x="848" y="11684"/>
                    </a:lnTo>
                    <a:lnTo>
                      <a:pt x="834" y="11865"/>
                    </a:lnTo>
                    <a:lnTo>
                      <a:pt x="834" y="12032"/>
                    </a:lnTo>
                    <a:lnTo>
                      <a:pt x="848" y="12212"/>
                    </a:lnTo>
                    <a:lnTo>
                      <a:pt x="862" y="12393"/>
                    </a:lnTo>
                    <a:lnTo>
                      <a:pt x="903" y="12560"/>
                    </a:lnTo>
                    <a:lnTo>
                      <a:pt x="945" y="12726"/>
                    </a:lnTo>
                    <a:lnTo>
                      <a:pt x="987" y="12893"/>
                    </a:lnTo>
                    <a:lnTo>
                      <a:pt x="1056" y="13060"/>
                    </a:lnTo>
                    <a:lnTo>
                      <a:pt x="1125" y="13213"/>
                    </a:lnTo>
                    <a:lnTo>
                      <a:pt x="1209" y="13366"/>
                    </a:lnTo>
                    <a:lnTo>
                      <a:pt x="1306" y="13518"/>
                    </a:lnTo>
                    <a:lnTo>
                      <a:pt x="1403" y="13657"/>
                    </a:lnTo>
                    <a:lnTo>
                      <a:pt x="1514" y="13796"/>
                    </a:lnTo>
                    <a:lnTo>
                      <a:pt x="1626" y="13935"/>
                    </a:lnTo>
                    <a:lnTo>
                      <a:pt x="1751" y="14060"/>
                    </a:lnTo>
                    <a:lnTo>
                      <a:pt x="1876" y="14185"/>
                    </a:lnTo>
                    <a:lnTo>
                      <a:pt x="2015" y="14296"/>
                    </a:lnTo>
                    <a:lnTo>
                      <a:pt x="2154" y="14394"/>
                    </a:lnTo>
                    <a:lnTo>
                      <a:pt x="2306" y="14491"/>
                    </a:lnTo>
                    <a:lnTo>
                      <a:pt x="2459" y="14574"/>
                    </a:lnTo>
                    <a:lnTo>
                      <a:pt x="2626" y="14658"/>
                    </a:lnTo>
                    <a:lnTo>
                      <a:pt x="2501" y="14797"/>
                    </a:lnTo>
                    <a:lnTo>
                      <a:pt x="2390" y="14949"/>
                    </a:lnTo>
                    <a:lnTo>
                      <a:pt x="2293" y="15102"/>
                    </a:lnTo>
                    <a:lnTo>
                      <a:pt x="2223" y="15269"/>
                    </a:lnTo>
                    <a:lnTo>
                      <a:pt x="2167" y="15450"/>
                    </a:lnTo>
                    <a:lnTo>
                      <a:pt x="2112" y="15630"/>
                    </a:lnTo>
                    <a:lnTo>
                      <a:pt x="2098" y="15811"/>
                    </a:lnTo>
                    <a:lnTo>
                      <a:pt x="2084" y="16005"/>
                    </a:lnTo>
                    <a:lnTo>
                      <a:pt x="2084" y="16200"/>
                    </a:lnTo>
                    <a:lnTo>
                      <a:pt x="2098" y="16394"/>
                    </a:lnTo>
                    <a:lnTo>
                      <a:pt x="2112" y="16589"/>
                    </a:lnTo>
                    <a:lnTo>
                      <a:pt x="2154" y="16783"/>
                    </a:lnTo>
                    <a:lnTo>
                      <a:pt x="2209" y="16964"/>
                    </a:lnTo>
                    <a:lnTo>
                      <a:pt x="2265" y="17158"/>
                    </a:lnTo>
                    <a:lnTo>
                      <a:pt x="2334" y="17339"/>
                    </a:lnTo>
                    <a:lnTo>
                      <a:pt x="2404" y="17520"/>
                    </a:lnTo>
                    <a:lnTo>
                      <a:pt x="2529" y="17770"/>
                    </a:lnTo>
                    <a:lnTo>
                      <a:pt x="2654" y="18006"/>
                    </a:lnTo>
                    <a:lnTo>
                      <a:pt x="2807" y="18242"/>
                    </a:lnTo>
                    <a:lnTo>
                      <a:pt x="2959" y="18478"/>
                    </a:lnTo>
                    <a:lnTo>
                      <a:pt x="3126" y="18701"/>
                    </a:lnTo>
                    <a:lnTo>
                      <a:pt x="3307" y="18909"/>
                    </a:lnTo>
                    <a:lnTo>
                      <a:pt x="3487" y="19117"/>
                    </a:lnTo>
                    <a:lnTo>
                      <a:pt x="3682" y="19312"/>
                    </a:lnTo>
                    <a:lnTo>
                      <a:pt x="3890" y="19506"/>
                    </a:lnTo>
                    <a:lnTo>
                      <a:pt x="4099" y="19701"/>
                    </a:lnTo>
                    <a:lnTo>
                      <a:pt x="4321" y="19881"/>
                    </a:lnTo>
                    <a:lnTo>
                      <a:pt x="4543" y="20048"/>
                    </a:lnTo>
                    <a:lnTo>
                      <a:pt x="4779" y="20215"/>
                    </a:lnTo>
                    <a:lnTo>
                      <a:pt x="5016" y="20368"/>
                    </a:lnTo>
                    <a:lnTo>
                      <a:pt x="5252" y="20521"/>
                    </a:lnTo>
                    <a:lnTo>
                      <a:pt x="5488" y="20659"/>
                    </a:lnTo>
                    <a:lnTo>
                      <a:pt x="5988" y="20923"/>
                    </a:lnTo>
                    <a:lnTo>
                      <a:pt x="6502" y="21173"/>
                    </a:lnTo>
                    <a:lnTo>
                      <a:pt x="7030" y="21382"/>
                    </a:lnTo>
                    <a:lnTo>
                      <a:pt x="7558" y="21590"/>
                    </a:lnTo>
                    <a:lnTo>
                      <a:pt x="8086" y="21771"/>
                    </a:lnTo>
                    <a:lnTo>
                      <a:pt x="8628" y="21951"/>
                    </a:lnTo>
                    <a:lnTo>
                      <a:pt x="9183" y="22104"/>
                    </a:lnTo>
                    <a:lnTo>
                      <a:pt x="9725" y="22271"/>
                    </a:lnTo>
                    <a:lnTo>
                      <a:pt x="10267" y="22410"/>
                    </a:lnTo>
                    <a:lnTo>
                      <a:pt x="10823" y="22549"/>
                    </a:lnTo>
                    <a:lnTo>
                      <a:pt x="11365" y="22674"/>
                    </a:lnTo>
                    <a:lnTo>
                      <a:pt x="11920" y="22785"/>
                    </a:lnTo>
                    <a:lnTo>
                      <a:pt x="13018" y="23007"/>
                    </a:lnTo>
                    <a:lnTo>
                      <a:pt x="14115" y="23216"/>
                    </a:lnTo>
                    <a:lnTo>
                      <a:pt x="15227" y="23424"/>
                    </a:lnTo>
                    <a:lnTo>
                      <a:pt x="16324" y="23633"/>
                    </a:lnTo>
                    <a:lnTo>
                      <a:pt x="17422" y="23869"/>
                    </a:lnTo>
                    <a:lnTo>
                      <a:pt x="17964" y="23994"/>
                    </a:lnTo>
                    <a:lnTo>
                      <a:pt x="18520" y="24147"/>
                    </a:lnTo>
                    <a:lnTo>
                      <a:pt x="18700" y="24174"/>
                    </a:lnTo>
                    <a:lnTo>
                      <a:pt x="18881" y="24202"/>
                    </a:lnTo>
                    <a:lnTo>
                      <a:pt x="19061" y="24216"/>
                    </a:lnTo>
                    <a:lnTo>
                      <a:pt x="19242" y="24230"/>
                    </a:lnTo>
                    <a:lnTo>
                      <a:pt x="19423" y="24216"/>
                    </a:lnTo>
                    <a:lnTo>
                      <a:pt x="19603" y="24188"/>
                    </a:lnTo>
                    <a:lnTo>
                      <a:pt x="19784" y="24161"/>
                    </a:lnTo>
                    <a:lnTo>
                      <a:pt x="19964" y="24105"/>
                    </a:lnTo>
                    <a:lnTo>
                      <a:pt x="20131" y="24049"/>
                    </a:lnTo>
                    <a:lnTo>
                      <a:pt x="20298" y="23980"/>
                    </a:lnTo>
                    <a:lnTo>
                      <a:pt x="20465" y="23897"/>
                    </a:lnTo>
                    <a:lnTo>
                      <a:pt x="20617" y="23799"/>
                    </a:lnTo>
                    <a:lnTo>
                      <a:pt x="20770" y="23702"/>
                    </a:lnTo>
                    <a:lnTo>
                      <a:pt x="20909" y="23591"/>
                    </a:lnTo>
                    <a:lnTo>
                      <a:pt x="21048" y="23466"/>
                    </a:lnTo>
                    <a:lnTo>
                      <a:pt x="21159" y="23341"/>
                    </a:lnTo>
                    <a:lnTo>
                      <a:pt x="21270" y="23202"/>
                    </a:lnTo>
                    <a:lnTo>
                      <a:pt x="21381" y="23049"/>
                    </a:lnTo>
                    <a:lnTo>
                      <a:pt x="21465" y="22896"/>
                    </a:lnTo>
                    <a:lnTo>
                      <a:pt x="21534" y="22730"/>
                    </a:lnTo>
                    <a:lnTo>
                      <a:pt x="21604" y="22563"/>
                    </a:lnTo>
                    <a:lnTo>
                      <a:pt x="21659" y="22396"/>
                    </a:lnTo>
                    <a:lnTo>
                      <a:pt x="21701" y="22229"/>
                    </a:lnTo>
                    <a:lnTo>
                      <a:pt x="21729" y="22049"/>
                    </a:lnTo>
                    <a:lnTo>
                      <a:pt x="21743" y="21882"/>
                    </a:lnTo>
                    <a:lnTo>
                      <a:pt x="21743" y="21701"/>
                    </a:lnTo>
                    <a:lnTo>
                      <a:pt x="21743" y="21521"/>
                    </a:lnTo>
                    <a:lnTo>
                      <a:pt x="21715" y="21340"/>
                    </a:lnTo>
                    <a:lnTo>
                      <a:pt x="21687" y="21173"/>
                    </a:lnTo>
                    <a:lnTo>
                      <a:pt x="21632" y="21007"/>
                    </a:lnTo>
                    <a:lnTo>
                      <a:pt x="21576" y="20840"/>
                    </a:lnTo>
                    <a:lnTo>
                      <a:pt x="21507" y="20673"/>
                    </a:lnTo>
                    <a:lnTo>
                      <a:pt x="21771" y="20534"/>
                    </a:lnTo>
                    <a:lnTo>
                      <a:pt x="22034" y="20382"/>
                    </a:lnTo>
                    <a:lnTo>
                      <a:pt x="22285" y="20229"/>
                    </a:lnTo>
                    <a:lnTo>
                      <a:pt x="22535" y="20048"/>
                    </a:lnTo>
                    <a:lnTo>
                      <a:pt x="22771" y="19854"/>
                    </a:lnTo>
                    <a:lnTo>
                      <a:pt x="22993" y="19659"/>
                    </a:lnTo>
                    <a:lnTo>
                      <a:pt x="23201" y="19451"/>
                    </a:lnTo>
                    <a:lnTo>
                      <a:pt x="23410" y="19228"/>
                    </a:lnTo>
                    <a:lnTo>
                      <a:pt x="23590" y="18992"/>
                    </a:lnTo>
                    <a:lnTo>
                      <a:pt x="23771" y="18742"/>
                    </a:lnTo>
                    <a:lnTo>
                      <a:pt x="23938" y="18492"/>
                    </a:lnTo>
                    <a:lnTo>
                      <a:pt x="24077" y="18242"/>
                    </a:lnTo>
                    <a:lnTo>
                      <a:pt x="24216" y="17978"/>
                    </a:lnTo>
                    <a:lnTo>
                      <a:pt x="24327" y="17700"/>
                    </a:lnTo>
                    <a:lnTo>
                      <a:pt x="24438" y="17422"/>
                    </a:lnTo>
                    <a:lnTo>
                      <a:pt x="24521" y="17144"/>
                    </a:lnTo>
                    <a:lnTo>
                      <a:pt x="24591" y="16853"/>
                    </a:lnTo>
                    <a:lnTo>
                      <a:pt x="24646" y="16561"/>
                    </a:lnTo>
                    <a:lnTo>
                      <a:pt x="24688" y="16269"/>
                    </a:lnTo>
                    <a:lnTo>
                      <a:pt x="24702" y="15977"/>
                    </a:lnTo>
                    <a:lnTo>
                      <a:pt x="24716" y="15686"/>
                    </a:lnTo>
                    <a:lnTo>
                      <a:pt x="24702" y="15380"/>
                    </a:lnTo>
                    <a:lnTo>
                      <a:pt x="24674" y="15088"/>
                    </a:lnTo>
                    <a:lnTo>
                      <a:pt x="24632" y="14797"/>
                    </a:lnTo>
                    <a:lnTo>
                      <a:pt x="24563" y="14505"/>
                    </a:lnTo>
                    <a:lnTo>
                      <a:pt x="24494" y="14227"/>
                    </a:lnTo>
                    <a:lnTo>
                      <a:pt x="24396" y="13935"/>
                    </a:lnTo>
                    <a:lnTo>
                      <a:pt x="24299" y="13671"/>
                    </a:lnTo>
                    <a:lnTo>
                      <a:pt x="24174" y="13393"/>
                    </a:lnTo>
                    <a:lnTo>
                      <a:pt x="24035" y="13129"/>
                    </a:lnTo>
                    <a:lnTo>
                      <a:pt x="23896" y="12865"/>
                    </a:lnTo>
                    <a:lnTo>
                      <a:pt x="23729" y="12629"/>
                    </a:lnTo>
                    <a:lnTo>
                      <a:pt x="23868" y="12546"/>
                    </a:lnTo>
                    <a:lnTo>
                      <a:pt x="24007" y="12449"/>
                    </a:lnTo>
                    <a:lnTo>
                      <a:pt x="24132" y="12337"/>
                    </a:lnTo>
                    <a:lnTo>
                      <a:pt x="24243" y="12212"/>
                    </a:lnTo>
                    <a:lnTo>
                      <a:pt x="24341" y="12087"/>
                    </a:lnTo>
                    <a:lnTo>
                      <a:pt x="24424" y="11948"/>
                    </a:lnTo>
                    <a:lnTo>
                      <a:pt x="24507" y="11810"/>
                    </a:lnTo>
                    <a:lnTo>
                      <a:pt x="24577" y="11657"/>
                    </a:lnTo>
                    <a:lnTo>
                      <a:pt x="24619" y="11504"/>
                    </a:lnTo>
                    <a:lnTo>
                      <a:pt x="24660" y="11351"/>
                    </a:lnTo>
                    <a:lnTo>
                      <a:pt x="24688" y="11184"/>
                    </a:lnTo>
                    <a:lnTo>
                      <a:pt x="24716" y="11018"/>
                    </a:lnTo>
                    <a:lnTo>
                      <a:pt x="24716" y="10851"/>
                    </a:lnTo>
                    <a:lnTo>
                      <a:pt x="24716" y="10684"/>
                    </a:lnTo>
                    <a:lnTo>
                      <a:pt x="24702" y="10517"/>
                    </a:lnTo>
                    <a:lnTo>
                      <a:pt x="24674" y="10351"/>
                    </a:lnTo>
                    <a:lnTo>
                      <a:pt x="24646" y="10184"/>
                    </a:lnTo>
                    <a:lnTo>
                      <a:pt x="24591" y="10031"/>
                    </a:lnTo>
                    <a:lnTo>
                      <a:pt x="24521" y="9864"/>
                    </a:lnTo>
                    <a:lnTo>
                      <a:pt x="24452" y="9726"/>
                    </a:lnTo>
                    <a:lnTo>
                      <a:pt x="24355" y="9573"/>
                    </a:lnTo>
                    <a:lnTo>
                      <a:pt x="24257" y="9434"/>
                    </a:lnTo>
                    <a:lnTo>
                      <a:pt x="24146" y="9309"/>
                    </a:lnTo>
                    <a:lnTo>
                      <a:pt x="24021" y="9184"/>
                    </a:lnTo>
                    <a:lnTo>
                      <a:pt x="23896" y="9073"/>
                    </a:lnTo>
                    <a:lnTo>
                      <a:pt x="23757" y="8975"/>
                    </a:lnTo>
                    <a:lnTo>
                      <a:pt x="23618" y="8878"/>
                    </a:lnTo>
                    <a:lnTo>
                      <a:pt x="23465" y="8809"/>
                    </a:lnTo>
                    <a:lnTo>
                      <a:pt x="23299" y="8739"/>
                    </a:lnTo>
                    <a:lnTo>
                      <a:pt x="23146" y="8684"/>
                    </a:lnTo>
                    <a:lnTo>
                      <a:pt x="22979" y="8642"/>
                    </a:lnTo>
                    <a:lnTo>
                      <a:pt x="22799" y="8600"/>
                    </a:lnTo>
                    <a:lnTo>
                      <a:pt x="22868" y="8239"/>
                    </a:lnTo>
                    <a:lnTo>
                      <a:pt x="22910" y="7878"/>
                    </a:lnTo>
                    <a:lnTo>
                      <a:pt x="22924" y="7503"/>
                    </a:lnTo>
                    <a:lnTo>
                      <a:pt x="22910" y="7141"/>
                    </a:lnTo>
                    <a:lnTo>
                      <a:pt x="22868" y="6766"/>
                    </a:lnTo>
                    <a:lnTo>
                      <a:pt x="22799" y="6405"/>
                    </a:lnTo>
                    <a:lnTo>
                      <a:pt x="22715" y="6044"/>
                    </a:lnTo>
                    <a:lnTo>
                      <a:pt x="22590" y="5697"/>
                    </a:lnTo>
                    <a:lnTo>
                      <a:pt x="22451" y="5349"/>
                    </a:lnTo>
                    <a:lnTo>
                      <a:pt x="22285" y="5016"/>
                    </a:lnTo>
                    <a:lnTo>
                      <a:pt x="22090" y="4696"/>
                    </a:lnTo>
                    <a:lnTo>
                      <a:pt x="21882" y="4391"/>
                    </a:lnTo>
                    <a:lnTo>
                      <a:pt x="21645" y="4099"/>
                    </a:lnTo>
                    <a:lnTo>
                      <a:pt x="21395" y="3821"/>
                    </a:lnTo>
                    <a:lnTo>
                      <a:pt x="21118" y="3557"/>
                    </a:lnTo>
                    <a:lnTo>
                      <a:pt x="20826" y="3335"/>
                    </a:lnTo>
                    <a:lnTo>
                      <a:pt x="20506" y="3112"/>
                    </a:lnTo>
                    <a:lnTo>
                      <a:pt x="20173" y="2932"/>
                    </a:lnTo>
                    <a:lnTo>
                      <a:pt x="19839" y="2765"/>
                    </a:lnTo>
                    <a:lnTo>
                      <a:pt x="19478" y="2626"/>
                    </a:lnTo>
                    <a:lnTo>
                      <a:pt x="19117" y="2515"/>
                    </a:lnTo>
                    <a:lnTo>
                      <a:pt x="18742" y="2418"/>
                    </a:lnTo>
                    <a:lnTo>
                      <a:pt x="18367" y="2362"/>
                    </a:lnTo>
                    <a:lnTo>
                      <a:pt x="17992" y="2321"/>
                    </a:lnTo>
                    <a:lnTo>
                      <a:pt x="17603" y="2307"/>
                    </a:lnTo>
                    <a:lnTo>
                      <a:pt x="17227" y="2321"/>
                    </a:lnTo>
                    <a:lnTo>
                      <a:pt x="16838" y="2348"/>
                    </a:lnTo>
                    <a:lnTo>
                      <a:pt x="16463" y="2418"/>
                    </a:lnTo>
                    <a:lnTo>
                      <a:pt x="16102" y="2501"/>
                    </a:lnTo>
                    <a:lnTo>
                      <a:pt x="15741" y="2612"/>
                    </a:lnTo>
                    <a:lnTo>
                      <a:pt x="15380" y="2751"/>
                    </a:lnTo>
                    <a:lnTo>
                      <a:pt x="15032" y="2918"/>
                    </a:lnTo>
                    <a:lnTo>
                      <a:pt x="14949" y="2765"/>
                    </a:lnTo>
                    <a:lnTo>
                      <a:pt x="14852" y="2612"/>
                    </a:lnTo>
                    <a:lnTo>
                      <a:pt x="14755" y="2473"/>
                    </a:lnTo>
                    <a:lnTo>
                      <a:pt x="14643" y="2348"/>
                    </a:lnTo>
                    <a:lnTo>
                      <a:pt x="14518" y="2223"/>
                    </a:lnTo>
                    <a:lnTo>
                      <a:pt x="14393" y="2112"/>
                    </a:lnTo>
                    <a:lnTo>
                      <a:pt x="14254" y="2001"/>
                    </a:lnTo>
                    <a:lnTo>
                      <a:pt x="14115" y="1904"/>
                    </a:lnTo>
                    <a:lnTo>
                      <a:pt x="13977" y="1806"/>
                    </a:lnTo>
                    <a:lnTo>
                      <a:pt x="13824" y="1723"/>
                    </a:lnTo>
                    <a:lnTo>
                      <a:pt x="13671" y="1654"/>
                    </a:lnTo>
                    <a:lnTo>
                      <a:pt x="13504" y="1584"/>
                    </a:lnTo>
                    <a:lnTo>
                      <a:pt x="13337" y="1515"/>
                    </a:lnTo>
                    <a:lnTo>
                      <a:pt x="13171" y="1473"/>
                    </a:lnTo>
                    <a:lnTo>
                      <a:pt x="13004" y="1431"/>
                    </a:lnTo>
                    <a:lnTo>
                      <a:pt x="12823" y="1404"/>
                    </a:lnTo>
                    <a:lnTo>
                      <a:pt x="12643" y="1376"/>
                    </a:lnTo>
                    <a:lnTo>
                      <a:pt x="12462" y="1362"/>
                    </a:lnTo>
                    <a:lnTo>
                      <a:pt x="12268" y="1362"/>
                    </a:lnTo>
                    <a:lnTo>
                      <a:pt x="12087" y="1376"/>
                    </a:lnTo>
                    <a:lnTo>
                      <a:pt x="11906" y="1390"/>
                    </a:lnTo>
                    <a:lnTo>
                      <a:pt x="11726" y="1431"/>
                    </a:lnTo>
                    <a:lnTo>
                      <a:pt x="11559" y="1459"/>
                    </a:lnTo>
                    <a:lnTo>
                      <a:pt x="11379" y="1515"/>
                    </a:lnTo>
                    <a:lnTo>
                      <a:pt x="11198" y="1570"/>
                    </a:lnTo>
                    <a:lnTo>
                      <a:pt x="11031" y="1640"/>
                    </a:lnTo>
                    <a:lnTo>
                      <a:pt x="10878" y="1723"/>
                    </a:lnTo>
                    <a:lnTo>
                      <a:pt x="10712" y="1806"/>
                    </a:lnTo>
                    <a:lnTo>
                      <a:pt x="10559" y="1904"/>
                    </a:lnTo>
                    <a:lnTo>
                      <a:pt x="10406" y="2001"/>
                    </a:lnTo>
                    <a:lnTo>
                      <a:pt x="10267" y="2112"/>
                    </a:lnTo>
                    <a:lnTo>
                      <a:pt x="10142" y="2237"/>
                    </a:lnTo>
                    <a:lnTo>
                      <a:pt x="9961" y="2015"/>
                    </a:lnTo>
                    <a:lnTo>
                      <a:pt x="9767" y="1793"/>
                    </a:lnTo>
                    <a:lnTo>
                      <a:pt x="9572" y="1584"/>
                    </a:lnTo>
                    <a:lnTo>
                      <a:pt x="9350" y="1390"/>
                    </a:lnTo>
                    <a:lnTo>
                      <a:pt x="9128" y="1209"/>
                    </a:lnTo>
                    <a:lnTo>
                      <a:pt x="8892" y="1028"/>
                    </a:lnTo>
                    <a:lnTo>
                      <a:pt x="8656" y="876"/>
                    </a:lnTo>
                    <a:lnTo>
                      <a:pt x="8405" y="723"/>
                    </a:lnTo>
                    <a:lnTo>
                      <a:pt x="8141" y="584"/>
                    </a:lnTo>
                    <a:lnTo>
                      <a:pt x="7877" y="459"/>
                    </a:lnTo>
                    <a:lnTo>
                      <a:pt x="7600" y="348"/>
                    </a:lnTo>
                    <a:lnTo>
                      <a:pt x="7322" y="250"/>
                    </a:lnTo>
                    <a:lnTo>
                      <a:pt x="7044" y="167"/>
                    </a:lnTo>
                    <a:lnTo>
                      <a:pt x="6766" y="112"/>
                    </a:lnTo>
                    <a:lnTo>
                      <a:pt x="6474" y="56"/>
                    </a:lnTo>
                    <a:lnTo>
                      <a:pt x="6183" y="14"/>
                    </a:lnTo>
                    <a:lnTo>
                      <a:pt x="58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3373925" y="1051550"/>
                <a:ext cx="415775" cy="723525"/>
              </a:xfrm>
              <a:custGeom>
                <a:rect b="b" l="l" r="r" t="t"/>
                <a:pathLst>
                  <a:path extrusionOk="0" h="28941" w="16631">
                    <a:moveTo>
                      <a:pt x="8503" y="1"/>
                    </a:moveTo>
                    <a:lnTo>
                      <a:pt x="7905" y="15"/>
                    </a:lnTo>
                    <a:lnTo>
                      <a:pt x="7322" y="56"/>
                    </a:lnTo>
                    <a:lnTo>
                      <a:pt x="6738" y="126"/>
                    </a:lnTo>
                    <a:lnTo>
                      <a:pt x="6155" y="223"/>
                    </a:lnTo>
                    <a:lnTo>
                      <a:pt x="5599" y="348"/>
                    </a:lnTo>
                    <a:lnTo>
                      <a:pt x="5071" y="501"/>
                    </a:lnTo>
                    <a:lnTo>
                      <a:pt x="4543" y="681"/>
                    </a:lnTo>
                    <a:lnTo>
                      <a:pt x="4057" y="890"/>
                    </a:lnTo>
                    <a:lnTo>
                      <a:pt x="3821" y="1001"/>
                    </a:lnTo>
                    <a:lnTo>
                      <a:pt x="3585" y="1112"/>
                    </a:lnTo>
                    <a:lnTo>
                      <a:pt x="3362" y="1237"/>
                    </a:lnTo>
                    <a:lnTo>
                      <a:pt x="3154" y="1376"/>
                    </a:lnTo>
                    <a:lnTo>
                      <a:pt x="2946" y="1501"/>
                    </a:lnTo>
                    <a:lnTo>
                      <a:pt x="2751" y="1640"/>
                    </a:lnTo>
                    <a:lnTo>
                      <a:pt x="2557" y="1793"/>
                    </a:lnTo>
                    <a:lnTo>
                      <a:pt x="2390" y="1946"/>
                    </a:lnTo>
                    <a:lnTo>
                      <a:pt x="2209" y="2099"/>
                    </a:lnTo>
                    <a:lnTo>
                      <a:pt x="2057" y="2265"/>
                    </a:lnTo>
                    <a:lnTo>
                      <a:pt x="1918" y="2432"/>
                    </a:lnTo>
                    <a:lnTo>
                      <a:pt x="1779" y="2613"/>
                    </a:lnTo>
                    <a:lnTo>
                      <a:pt x="1654" y="2779"/>
                    </a:lnTo>
                    <a:lnTo>
                      <a:pt x="1542" y="2974"/>
                    </a:lnTo>
                    <a:lnTo>
                      <a:pt x="1445" y="3154"/>
                    </a:lnTo>
                    <a:lnTo>
                      <a:pt x="1362" y="3349"/>
                    </a:lnTo>
                    <a:lnTo>
                      <a:pt x="1292" y="3543"/>
                    </a:lnTo>
                    <a:lnTo>
                      <a:pt x="1237" y="3752"/>
                    </a:lnTo>
                    <a:lnTo>
                      <a:pt x="1042" y="4530"/>
                    </a:lnTo>
                    <a:lnTo>
                      <a:pt x="876" y="5280"/>
                    </a:lnTo>
                    <a:lnTo>
                      <a:pt x="723" y="6003"/>
                    </a:lnTo>
                    <a:lnTo>
                      <a:pt x="584" y="6697"/>
                    </a:lnTo>
                    <a:lnTo>
                      <a:pt x="459" y="7378"/>
                    </a:lnTo>
                    <a:lnTo>
                      <a:pt x="348" y="8031"/>
                    </a:lnTo>
                    <a:lnTo>
                      <a:pt x="250" y="8656"/>
                    </a:lnTo>
                    <a:lnTo>
                      <a:pt x="181" y="9254"/>
                    </a:lnTo>
                    <a:lnTo>
                      <a:pt x="111" y="9837"/>
                    </a:lnTo>
                    <a:lnTo>
                      <a:pt x="70" y="10407"/>
                    </a:lnTo>
                    <a:lnTo>
                      <a:pt x="28" y="10948"/>
                    </a:lnTo>
                    <a:lnTo>
                      <a:pt x="14" y="11463"/>
                    </a:lnTo>
                    <a:lnTo>
                      <a:pt x="0" y="11963"/>
                    </a:lnTo>
                    <a:lnTo>
                      <a:pt x="14" y="12435"/>
                    </a:lnTo>
                    <a:lnTo>
                      <a:pt x="28" y="12907"/>
                    </a:lnTo>
                    <a:lnTo>
                      <a:pt x="56" y="13338"/>
                    </a:lnTo>
                    <a:lnTo>
                      <a:pt x="70" y="13421"/>
                    </a:lnTo>
                    <a:lnTo>
                      <a:pt x="84" y="13602"/>
                    </a:lnTo>
                    <a:lnTo>
                      <a:pt x="98" y="13713"/>
                    </a:lnTo>
                    <a:lnTo>
                      <a:pt x="153" y="14144"/>
                    </a:lnTo>
                    <a:lnTo>
                      <a:pt x="223" y="14575"/>
                    </a:lnTo>
                    <a:lnTo>
                      <a:pt x="306" y="14977"/>
                    </a:lnTo>
                    <a:lnTo>
                      <a:pt x="403" y="15366"/>
                    </a:lnTo>
                    <a:lnTo>
                      <a:pt x="514" y="15742"/>
                    </a:lnTo>
                    <a:lnTo>
                      <a:pt x="639" y="16089"/>
                    </a:lnTo>
                    <a:lnTo>
                      <a:pt x="778" y="16422"/>
                    </a:lnTo>
                    <a:lnTo>
                      <a:pt x="917" y="16742"/>
                    </a:lnTo>
                    <a:lnTo>
                      <a:pt x="1084" y="17048"/>
                    </a:lnTo>
                    <a:lnTo>
                      <a:pt x="1251" y="17339"/>
                    </a:lnTo>
                    <a:lnTo>
                      <a:pt x="1431" y="17617"/>
                    </a:lnTo>
                    <a:lnTo>
                      <a:pt x="1612" y="17895"/>
                    </a:lnTo>
                    <a:lnTo>
                      <a:pt x="1820" y="18145"/>
                    </a:lnTo>
                    <a:lnTo>
                      <a:pt x="2015" y="18381"/>
                    </a:lnTo>
                    <a:lnTo>
                      <a:pt x="2237" y="18617"/>
                    </a:lnTo>
                    <a:lnTo>
                      <a:pt x="2459" y="18840"/>
                    </a:lnTo>
                    <a:lnTo>
                      <a:pt x="2848" y="19187"/>
                    </a:lnTo>
                    <a:lnTo>
                      <a:pt x="3210" y="19507"/>
                    </a:lnTo>
                    <a:lnTo>
                      <a:pt x="3571" y="19812"/>
                    </a:lnTo>
                    <a:lnTo>
                      <a:pt x="3918" y="20076"/>
                    </a:lnTo>
                    <a:lnTo>
                      <a:pt x="4557" y="20576"/>
                    </a:lnTo>
                    <a:lnTo>
                      <a:pt x="4849" y="20813"/>
                    </a:lnTo>
                    <a:lnTo>
                      <a:pt x="5141" y="21049"/>
                    </a:lnTo>
                    <a:lnTo>
                      <a:pt x="5294" y="21188"/>
                    </a:lnTo>
                    <a:lnTo>
                      <a:pt x="5446" y="21327"/>
                    </a:lnTo>
                    <a:lnTo>
                      <a:pt x="5599" y="21479"/>
                    </a:lnTo>
                    <a:lnTo>
                      <a:pt x="5794" y="21702"/>
                    </a:lnTo>
                    <a:lnTo>
                      <a:pt x="5947" y="21868"/>
                    </a:lnTo>
                    <a:lnTo>
                      <a:pt x="6072" y="22063"/>
                    </a:lnTo>
                    <a:lnTo>
                      <a:pt x="6211" y="22257"/>
                    </a:lnTo>
                    <a:lnTo>
                      <a:pt x="6322" y="22466"/>
                    </a:lnTo>
                    <a:lnTo>
                      <a:pt x="6433" y="22702"/>
                    </a:lnTo>
                    <a:lnTo>
                      <a:pt x="6530" y="22938"/>
                    </a:lnTo>
                    <a:lnTo>
                      <a:pt x="6613" y="23188"/>
                    </a:lnTo>
                    <a:lnTo>
                      <a:pt x="6683" y="23466"/>
                    </a:lnTo>
                    <a:lnTo>
                      <a:pt x="6752" y="23758"/>
                    </a:lnTo>
                    <a:lnTo>
                      <a:pt x="6808" y="24077"/>
                    </a:lnTo>
                    <a:lnTo>
                      <a:pt x="6850" y="24411"/>
                    </a:lnTo>
                    <a:lnTo>
                      <a:pt x="6877" y="24772"/>
                    </a:lnTo>
                    <a:lnTo>
                      <a:pt x="6891" y="25161"/>
                    </a:lnTo>
                    <a:lnTo>
                      <a:pt x="6891" y="25578"/>
                    </a:lnTo>
                    <a:lnTo>
                      <a:pt x="6877" y="26036"/>
                    </a:lnTo>
                    <a:lnTo>
                      <a:pt x="6863" y="26509"/>
                    </a:lnTo>
                    <a:lnTo>
                      <a:pt x="6961" y="26773"/>
                    </a:lnTo>
                    <a:lnTo>
                      <a:pt x="7072" y="27009"/>
                    </a:lnTo>
                    <a:lnTo>
                      <a:pt x="7211" y="27245"/>
                    </a:lnTo>
                    <a:lnTo>
                      <a:pt x="7350" y="27467"/>
                    </a:lnTo>
                    <a:lnTo>
                      <a:pt x="7516" y="27676"/>
                    </a:lnTo>
                    <a:lnTo>
                      <a:pt x="7697" y="27870"/>
                    </a:lnTo>
                    <a:lnTo>
                      <a:pt x="7892" y="28037"/>
                    </a:lnTo>
                    <a:lnTo>
                      <a:pt x="8086" y="28204"/>
                    </a:lnTo>
                    <a:lnTo>
                      <a:pt x="8294" y="28357"/>
                    </a:lnTo>
                    <a:lnTo>
                      <a:pt x="8517" y="28482"/>
                    </a:lnTo>
                    <a:lnTo>
                      <a:pt x="8753" y="28593"/>
                    </a:lnTo>
                    <a:lnTo>
                      <a:pt x="8989" y="28690"/>
                    </a:lnTo>
                    <a:lnTo>
                      <a:pt x="9225" y="28773"/>
                    </a:lnTo>
                    <a:lnTo>
                      <a:pt x="9475" y="28843"/>
                    </a:lnTo>
                    <a:lnTo>
                      <a:pt x="9725" y="28898"/>
                    </a:lnTo>
                    <a:lnTo>
                      <a:pt x="9989" y="28926"/>
                    </a:lnTo>
                    <a:lnTo>
                      <a:pt x="10239" y="28940"/>
                    </a:lnTo>
                    <a:lnTo>
                      <a:pt x="10503" y="28940"/>
                    </a:lnTo>
                    <a:lnTo>
                      <a:pt x="10754" y="28926"/>
                    </a:lnTo>
                    <a:lnTo>
                      <a:pt x="11017" y="28885"/>
                    </a:lnTo>
                    <a:lnTo>
                      <a:pt x="11268" y="28829"/>
                    </a:lnTo>
                    <a:lnTo>
                      <a:pt x="11518" y="28746"/>
                    </a:lnTo>
                    <a:lnTo>
                      <a:pt x="11754" y="28648"/>
                    </a:lnTo>
                    <a:lnTo>
                      <a:pt x="11990" y="28537"/>
                    </a:lnTo>
                    <a:lnTo>
                      <a:pt x="12226" y="28412"/>
                    </a:lnTo>
                    <a:lnTo>
                      <a:pt x="12448" y="28259"/>
                    </a:lnTo>
                    <a:lnTo>
                      <a:pt x="12671" y="28079"/>
                    </a:lnTo>
                    <a:lnTo>
                      <a:pt x="12879" y="27884"/>
                    </a:lnTo>
                    <a:lnTo>
                      <a:pt x="13060" y="27676"/>
                    </a:lnTo>
                    <a:lnTo>
                      <a:pt x="13254" y="27440"/>
                    </a:lnTo>
                    <a:lnTo>
                      <a:pt x="13421" y="27176"/>
                    </a:lnTo>
                    <a:lnTo>
                      <a:pt x="13574" y="26898"/>
                    </a:lnTo>
                    <a:lnTo>
                      <a:pt x="13602" y="26259"/>
                    </a:lnTo>
                    <a:lnTo>
                      <a:pt x="13657" y="25634"/>
                    </a:lnTo>
                    <a:lnTo>
                      <a:pt x="13713" y="25008"/>
                    </a:lnTo>
                    <a:lnTo>
                      <a:pt x="13796" y="24397"/>
                    </a:lnTo>
                    <a:lnTo>
                      <a:pt x="13879" y="23814"/>
                    </a:lnTo>
                    <a:lnTo>
                      <a:pt x="13963" y="23230"/>
                    </a:lnTo>
                    <a:lnTo>
                      <a:pt x="14060" y="22660"/>
                    </a:lnTo>
                    <a:lnTo>
                      <a:pt x="14171" y="22105"/>
                    </a:lnTo>
                    <a:lnTo>
                      <a:pt x="14282" y="21577"/>
                    </a:lnTo>
                    <a:lnTo>
                      <a:pt x="14407" y="21049"/>
                    </a:lnTo>
                    <a:lnTo>
                      <a:pt x="14657" y="20062"/>
                    </a:lnTo>
                    <a:lnTo>
                      <a:pt x="14921" y="19145"/>
                    </a:lnTo>
                    <a:lnTo>
                      <a:pt x="15185" y="18298"/>
                    </a:lnTo>
                    <a:lnTo>
                      <a:pt x="15449" y="17548"/>
                    </a:lnTo>
                    <a:lnTo>
                      <a:pt x="15713" y="16867"/>
                    </a:lnTo>
                    <a:lnTo>
                      <a:pt x="15950" y="16283"/>
                    </a:lnTo>
                    <a:lnTo>
                      <a:pt x="16158" y="15797"/>
                    </a:lnTo>
                    <a:lnTo>
                      <a:pt x="16325" y="15408"/>
                    </a:lnTo>
                    <a:lnTo>
                      <a:pt x="16464" y="15130"/>
                    </a:lnTo>
                    <a:lnTo>
                      <a:pt x="16575" y="14894"/>
                    </a:lnTo>
                    <a:lnTo>
                      <a:pt x="16589" y="14519"/>
                    </a:lnTo>
                    <a:lnTo>
                      <a:pt x="16616" y="13505"/>
                    </a:lnTo>
                    <a:lnTo>
                      <a:pt x="16630" y="12018"/>
                    </a:lnTo>
                    <a:lnTo>
                      <a:pt x="16616" y="11171"/>
                    </a:lnTo>
                    <a:lnTo>
                      <a:pt x="16602" y="10254"/>
                    </a:lnTo>
                    <a:lnTo>
                      <a:pt x="16575" y="9323"/>
                    </a:lnTo>
                    <a:lnTo>
                      <a:pt x="16533" y="8392"/>
                    </a:lnTo>
                    <a:lnTo>
                      <a:pt x="16477" y="7461"/>
                    </a:lnTo>
                    <a:lnTo>
                      <a:pt x="16394" y="6572"/>
                    </a:lnTo>
                    <a:lnTo>
                      <a:pt x="16339" y="6155"/>
                    </a:lnTo>
                    <a:lnTo>
                      <a:pt x="16283" y="5752"/>
                    </a:lnTo>
                    <a:lnTo>
                      <a:pt x="16227" y="5363"/>
                    </a:lnTo>
                    <a:lnTo>
                      <a:pt x="16158" y="5002"/>
                    </a:lnTo>
                    <a:lnTo>
                      <a:pt x="16075" y="4669"/>
                    </a:lnTo>
                    <a:lnTo>
                      <a:pt x="15991" y="4363"/>
                    </a:lnTo>
                    <a:lnTo>
                      <a:pt x="15894" y="4085"/>
                    </a:lnTo>
                    <a:lnTo>
                      <a:pt x="15797" y="3849"/>
                    </a:lnTo>
                    <a:lnTo>
                      <a:pt x="15672" y="3585"/>
                    </a:lnTo>
                    <a:lnTo>
                      <a:pt x="15519" y="3335"/>
                    </a:lnTo>
                    <a:lnTo>
                      <a:pt x="15366" y="3085"/>
                    </a:lnTo>
                    <a:lnTo>
                      <a:pt x="15199" y="2863"/>
                    </a:lnTo>
                    <a:lnTo>
                      <a:pt x="15019" y="2627"/>
                    </a:lnTo>
                    <a:lnTo>
                      <a:pt x="14838" y="2418"/>
                    </a:lnTo>
                    <a:lnTo>
                      <a:pt x="14644" y="2210"/>
                    </a:lnTo>
                    <a:lnTo>
                      <a:pt x="14435" y="2015"/>
                    </a:lnTo>
                    <a:lnTo>
                      <a:pt x="14227" y="1835"/>
                    </a:lnTo>
                    <a:lnTo>
                      <a:pt x="14004" y="1654"/>
                    </a:lnTo>
                    <a:lnTo>
                      <a:pt x="13782" y="1487"/>
                    </a:lnTo>
                    <a:lnTo>
                      <a:pt x="13546" y="1334"/>
                    </a:lnTo>
                    <a:lnTo>
                      <a:pt x="13296" y="1196"/>
                    </a:lnTo>
                    <a:lnTo>
                      <a:pt x="13046" y="1057"/>
                    </a:lnTo>
                    <a:lnTo>
                      <a:pt x="12796" y="918"/>
                    </a:lnTo>
                    <a:lnTo>
                      <a:pt x="12532" y="807"/>
                    </a:lnTo>
                    <a:lnTo>
                      <a:pt x="12268" y="695"/>
                    </a:lnTo>
                    <a:lnTo>
                      <a:pt x="11990" y="584"/>
                    </a:lnTo>
                    <a:lnTo>
                      <a:pt x="11712" y="487"/>
                    </a:lnTo>
                    <a:lnTo>
                      <a:pt x="11434" y="404"/>
                    </a:lnTo>
                    <a:lnTo>
                      <a:pt x="11156" y="334"/>
                    </a:lnTo>
                    <a:lnTo>
                      <a:pt x="10865" y="265"/>
                    </a:lnTo>
                    <a:lnTo>
                      <a:pt x="10573" y="195"/>
                    </a:lnTo>
                    <a:lnTo>
                      <a:pt x="10281" y="140"/>
                    </a:lnTo>
                    <a:lnTo>
                      <a:pt x="9698" y="70"/>
                    </a:lnTo>
                    <a:lnTo>
                      <a:pt x="9100" y="15"/>
                    </a:lnTo>
                    <a:lnTo>
                      <a:pt x="8503" y="1"/>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382600" y="983475"/>
                <a:ext cx="461275" cy="387650"/>
              </a:xfrm>
              <a:custGeom>
                <a:rect b="b" l="l" r="r" t="t"/>
                <a:pathLst>
                  <a:path extrusionOk="0" h="15506" w="18451">
                    <a:moveTo>
                      <a:pt x="7183" y="1"/>
                    </a:moveTo>
                    <a:lnTo>
                      <a:pt x="6655" y="15"/>
                    </a:lnTo>
                    <a:lnTo>
                      <a:pt x="6127" y="56"/>
                    </a:lnTo>
                    <a:lnTo>
                      <a:pt x="5586" y="98"/>
                    </a:lnTo>
                    <a:lnTo>
                      <a:pt x="5058" y="153"/>
                    </a:lnTo>
                    <a:lnTo>
                      <a:pt x="3988" y="279"/>
                    </a:lnTo>
                    <a:lnTo>
                      <a:pt x="3404" y="348"/>
                    </a:lnTo>
                    <a:lnTo>
                      <a:pt x="3113" y="404"/>
                    </a:lnTo>
                    <a:lnTo>
                      <a:pt x="2821" y="459"/>
                    </a:lnTo>
                    <a:lnTo>
                      <a:pt x="2529" y="529"/>
                    </a:lnTo>
                    <a:lnTo>
                      <a:pt x="2251" y="626"/>
                    </a:lnTo>
                    <a:lnTo>
                      <a:pt x="1987" y="737"/>
                    </a:lnTo>
                    <a:lnTo>
                      <a:pt x="1723" y="876"/>
                    </a:lnTo>
                    <a:lnTo>
                      <a:pt x="1571" y="987"/>
                    </a:lnTo>
                    <a:lnTo>
                      <a:pt x="1418" y="1098"/>
                    </a:lnTo>
                    <a:lnTo>
                      <a:pt x="1279" y="1223"/>
                    </a:lnTo>
                    <a:lnTo>
                      <a:pt x="1140" y="1348"/>
                    </a:lnTo>
                    <a:lnTo>
                      <a:pt x="1015" y="1487"/>
                    </a:lnTo>
                    <a:lnTo>
                      <a:pt x="904" y="1640"/>
                    </a:lnTo>
                    <a:lnTo>
                      <a:pt x="793" y="1793"/>
                    </a:lnTo>
                    <a:lnTo>
                      <a:pt x="681" y="1946"/>
                    </a:lnTo>
                    <a:lnTo>
                      <a:pt x="598" y="2112"/>
                    </a:lnTo>
                    <a:lnTo>
                      <a:pt x="515" y="2279"/>
                    </a:lnTo>
                    <a:lnTo>
                      <a:pt x="431" y="2460"/>
                    </a:lnTo>
                    <a:lnTo>
                      <a:pt x="362" y="2626"/>
                    </a:lnTo>
                    <a:lnTo>
                      <a:pt x="237" y="2988"/>
                    </a:lnTo>
                    <a:lnTo>
                      <a:pt x="153" y="3363"/>
                    </a:lnTo>
                    <a:lnTo>
                      <a:pt x="84" y="3738"/>
                    </a:lnTo>
                    <a:lnTo>
                      <a:pt x="42" y="4127"/>
                    </a:lnTo>
                    <a:lnTo>
                      <a:pt x="15" y="4530"/>
                    </a:lnTo>
                    <a:lnTo>
                      <a:pt x="1" y="4933"/>
                    </a:lnTo>
                    <a:lnTo>
                      <a:pt x="15" y="5350"/>
                    </a:lnTo>
                    <a:lnTo>
                      <a:pt x="28" y="5752"/>
                    </a:lnTo>
                    <a:lnTo>
                      <a:pt x="84" y="6141"/>
                    </a:lnTo>
                    <a:lnTo>
                      <a:pt x="140" y="6517"/>
                    </a:lnTo>
                    <a:lnTo>
                      <a:pt x="167" y="6600"/>
                    </a:lnTo>
                    <a:lnTo>
                      <a:pt x="195" y="6683"/>
                    </a:lnTo>
                    <a:lnTo>
                      <a:pt x="237" y="6753"/>
                    </a:lnTo>
                    <a:lnTo>
                      <a:pt x="279" y="6822"/>
                    </a:lnTo>
                    <a:lnTo>
                      <a:pt x="334" y="6892"/>
                    </a:lnTo>
                    <a:lnTo>
                      <a:pt x="404" y="6961"/>
                    </a:lnTo>
                    <a:lnTo>
                      <a:pt x="542" y="7058"/>
                    </a:lnTo>
                    <a:lnTo>
                      <a:pt x="695" y="7142"/>
                    </a:lnTo>
                    <a:lnTo>
                      <a:pt x="862" y="7211"/>
                    </a:lnTo>
                    <a:lnTo>
                      <a:pt x="1043" y="7253"/>
                    </a:lnTo>
                    <a:lnTo>
                      <a:pt x="1223" y="7267"/>
                    </a:lnTo>
                    <a:lnTo>
                      <a:pt x="1418" y="7267"/>
                    </a:lnTo>
                    <a:lnTo>
                      <a:pt x="1598" y="7239"/>
                    </a:lnTo>
                    <a:lnTo>
                      <a:pt x="1779" y="7211"/>
                    </a:lnTo>
                    <a:lnTo>
                      <a:pt x="1946" y="7156"/>
                    </a:lnTo>
                    <a:lnTo>
                      <a:pt x="2126" y="7086"/>
                    </a:lnTo>
                    <a:lnTo>
                      <a:pt x="2293" y="7003"/>
                    </a:lnTo>
                    <a:lnTo>
                      <a:pt x="2446" y="6906"/>
                    </a:lnTo>
                    <a:lnTo>
                      <a:pt x="2585" y="6794"/>
                    </a:lnTo>
                    <a:lnTo>
                      <a:pt x="2724" y="6683"/>
                    </a:lnTo>
                    <a:lnTo>
                      <a:pt x="2849" y="6586"/>
                    </a:lnTo>
                    <a:lnTo>
                      <a:pt x="2918" y="6530"/>
                    </a:lnTo>
                    <a:lnTo>
                      <a:pt x="2988" y="6503"/>
                    </a:lnTo>
                    <a:lnTo>
                      <a:pt x="3071" y="6475"/>
                    </a:lnTo>
                    <a:lnTo>
                      <a:pt x="3252" y="6475"/>
                    </a:lnTo>
                    <a:lnTo>
                      <a:pt x="3363" y="6503"/>
                    </a:lnTo>
                    <a:lnTo>
                      <a:pt x="3557" y="6586"/>
                    </a:lnTo>
                    <a:lnTo>
                      <a:pt x="3668" y="6628"/>
                    </a:lnTo>
                    <a:lnTo>
                      <a:pt x="3780" y="6655"/>
                    </a:lnTo>
                    <a:lnTo>
                      <a:pt x="3891" y="6669"/>
                    </a:lnTo>
                    <a:lnTo>
                      <a:pt x="4127" y="6669"/>
                    </a:lnTo>
                    <a:lnTo>
                      <a:pt x="4238" y="6655"/>
                    </a:lnTo>
                    <a:lnTo>
                      <a:pt x="4363" y="6642"/>
                    </a:lnTo>
                    <a:lnTo>
                      <a:pt x="4474" y="6614"/>
                    </a:lnTo>
                    <a:lnTo>
                      <a:pt x="4585" y="6572"/>
                    </a:lnTo>
                    <a:lnTo>
                      <a:pt x="4683" y="6530"/>
                    </a:lnTo>
                    <a:lnTo>
                      <a:pt x="4794" y="6475"/>
                    </a:lnTo>
                    <a:lnTo>
                      <a:pt x="4891" y="6405"/>
                    </a:lnTo>
                    <a:lnTo>
                      <a:pt x="4988" y="6336"/>
                    </a:lnTo>
                    <a:lnTo>
                      <a:pt x="5072" y="6266"/>
                    </a:lnTo>
                    <a:lnTo>
                      <a:pt x="5155" y="6183"/>
                    </a:lnTo>
                    <a:lnTo>
                      <a:pt x="5224" y="6086"/>
                    </a:lnTo>
                    <a:lnTo>
                      <a:pt x="5336" y="6239"/>
                    </a:lnTo>
                    <a:lnTo>
                      <a:pt x="5447" y="6378"/>
                    </a:lnTo>
                    <a:lnTo>
                      <a:pt x="5586" y="6503"/>
                    </a:lnTo>
                    <a:lnTo>
                      <a:pt x="5711" y="6642"/>
                    </a:lnTo>
                    <a:lnTo>
                      <a:pt x="5864" y="6753"/>
                    </a:lnTo>
                    <a:lnTo>
                      <a:pt x="6002" y="6864"/>
                    </a:lnTo>
                    <a:lnTo>
                      <a:pt x="6155" y="6975"/>
                    </a:lnTo>
                    <a:lnTo>
                      <a:pt x="6322" y="7072"/>
                    </a:lnTo>
                    <a:lnTo>
                      <a:pt x="6475" y="7156"/>
                    </a:lnTo>
                    <a:lnTo>
                      <a:pt x="6655" y="7225"/>
                    </a:lnTo>
                    <a:lnTo>
                      <a:pt x="6822" y="7295"/>
                    </a:lnTo>
                    <a:lnTo>
                      <a:pt x="6989" y="7364"/>
                    </a:lnTo>
                    <a:lnTo>
                      <a:pt x="7169" y="7406"/>
                    </a:lnTo>
                    <a:lnTo>
                      <a:pt x="7350" y="7447"/>
                    </a:lnTo>
                    <a:lnTo>
                      <a:pt x="7531" y="7489"/>
                    </a:lnTo>
                    <a:lnTo>
                      <a:pt x="7725" y="7503"/>
                    </a:lnTo>
                    <a:lnTo>
                      <a:pt x="7906" y="7517"/>
                    </a:lnTo>
                    <a:lnTo>
                      <a:pt x="8086" y="7517"/>
                    </a:lnTo>
                    <a:lnTo>
                      <a:pt x="8281" y="7503"/>
                    </a:lnTo>
                    <a:lnTo>
                      <a:pt x="8462" y="7489"/>
                    </a:lnTo>
                    <a:lnTo>
                      <a:pt x="8642" y="7447"/>
                    </a:lnTo>
                    <a:lnTo>
                      <a:pt x="8823" y="7420"/>
                    </a:lnTo>
                    <a:lnTo>
                      <a:pt x="9003" y="7364"/>
                    </a:lnTo>
                    <a:lnTo>
                      <a:pt x="9184" y="7308"/>
                    </a:lnTo>
                    <a:lnTo>
                      <a:pt x="9351" y="7239"/>
                    </a:lnTo>
                    <a:lnTo>
                      <a:pt x="9517" y="7156"/>
                    </a:lnTo>
                    <a:lnTo>
                      <a:pt x="9684" y="7072"/>
                    </a:lnTo>
                    <a:lnTo>
                      <a:pt x="9837" y="6975"/>
                    </a:lnTo>
                    <a:lnTo>
                      <a:pt x="10004" y="6878"/>
                    </a:lnTo>
                    <a:lnTo>
                      <a:pt x="10143" y="6767"/>
                    </a:lnTo>
                    <a:lnTo>
                      <a:pt x="10281" y="6655"/>
                    </a:lnTo>
                    <a:lnTo>
                      <a:pt x="10420" y="6517"/>
                    </a:lnTo>
                    <a:lnTo>
                      <a:pt x="10407" y="6655"/>
                    </a:lnTo>
                    <a:lnTo>
                      <a:pt x="10407" y="6794"/>
                    </a:lnTo>
                    <a:lnTo>
                      <a:pt x="10420" y="7058"/>
                    </a:lnTo>
                    <a:lnTo>
                      <a:pt x="10462" y="7322"/>
                    </a:lnTo>
                    <a:lnTo>
                      <a:pt x="10532" y="7572"/>
                    </a:lnTo>
                    <a:lnTo>
                      <a:pt x="10629" y="7822"/>
                    </a:lnTo>
                    <a:lnTo>
                      <a:pt x="10768" y="8045"/>
                    </a:lnTo>
                    <a:lnTo>
                      <a:pt x="10921" y="8267"/>
                    </a:lnTo>
                    <a:lnTo>
                      <a:pt x="11004" y="8364"/>
                    </a:lnTo>
                    <a:lnTo>
                      <a:pt x="11101" y="8462"/>
                    </a:lnTo>
                    <a:lnTo>
                      <a:pt x="11198" y="8545"/>
                    </a:lnTo>
                    <a:lnTo>
                      <a:pt x="11310" y="8628"/>
                    </a:lnTo>
                    <a:lnTo>
                      <a:pt x="11532" y="8781"/>
                    </a:lnTo>
                    <a:lnTo>
                      <a:pt x="11768" y="8892"/>
                    </a:lnTo>
                    <a:lnTo>
                      <a:pt x="12018" y="8976"/>
                    </a:lnTo>
                    <a:lnTo>
                      <a:pt x="12282" y="9031"/>
                    </a:lnTo>
                    <a:lnTo>
                      <a:pt x="12546" y="9059"/>
                    </a:lnTo>
                    <a:lnTo>
                      <a:pt x="12810" y="9059"/>
                    </a:lnTo>
                    <a:lnTo>
                      <a:pt x="12949" y="9045"/>
                    </a:lnTo>
                    <a:lnTo>
                      <a:pt x="13074" y="9031"/>
                    </a:lnTo>
                    <a:lnTo>
                      <a:pt x="13005" y="9142"/>
                    </a:lnTo>
                    <a:lnTo>
                      <a:pt x="12935" y="9267"/>
                    </a:lnTo>
                    <a:lnTo>
                      <a:pt x="12893" y="9392"/>
                    </a:lnTo>
                    <a:lnTo>
                      <a:pt x="12852" y="9531"/>
                    </a:lnTo>
                    <a:lnTo>
                      <a:pt x="12824" y="9670"/>
                    </a:lnTo>
                    <a:lnTo>
                      <a:pt x="12796" y="9809"/>
                    </a:lnTo>
                    <a:lnTo>
                      <a:pt x="12782" y="9948"/>
                    </a:lnTo>
                    <a:lnTo>
                      <a:pt x="12782" y="10087"/>
                    </a:lnTo>
                    <a:lnTo>
                      <a:pt x="12796" y="10379"/>
                    </a:lnTo>
                    <a:lnTo>
                      <a:pt x="12838" y="10657"/>
                    </a:lnTo>
                    <a:lnTo>
                      <a:pt x="12921" y="10935"/>
                    </a:lnTo>
                    <a:lnTo>
                      <a:pt x="13018" y="11199"/>
                    </a:lnTo>
                    <a:lnTo>
                      <a:pt x="13074" y="11324"/>
                    </a:lnTo>
                    <a:lnTo>
                      <a:pt x="13143" y="11449"/>
                    </a:lnTo>
                    <a:lnTo>
                      <a:pt x="13227" y="11560"/>
                    </a:lnTo>
                    <a:lnTo>
                      <a:pt x="13310" y="11671"/>
                    </a:lnTo>
                    <a:lnTo>
                      <a:pt x="13394" y="11782"/>
                    </a:lnTo>
                    <a:lnTo>
                      <a:pt x="13491" y="11879"/>
                    </a:lnTo>
                    <a:lnTo>
                      <a:pt x="13602" y="11977"/>
                    </a:lnTo>
                    <a:lnTo>
                      <a:pt x="13699" y="12060"/>
                    </a:lnTo>
                    <a:lnTo>
                      <a:pt x="13824" y="12143"/>
                    </a:lnTo>
                    <a:lnTo>
                      <a:pt x="13935" y="12227"/>
                    </a:lnTo>
                    <a:lnTo>
                      <a:pt x="14060" y="12282"/>
                    </a:lnTo>
                    <a:lnTo>
                      <a:pt x="14185" y="12352"/>
                    </a:lnTo>
                    <a:lnTo>
                      <a:pt x="14310" y="12393"/>
                    </a:lnTo>
                    <a:lnTo>
                      <a:pt x="14449" y="12449"/>
                    </a:lnTo>
                    <a:lnTo>
                      <a:pt x="14588" y="12477"/>
                    </a:lnTo>
                    <a:lnTo>
                      <a:pt x="14713" y="12504"/>
                    </a:lnTo>
                    <a:lnTo>
                      <a:pt x="14686" y="12643"/>
                    </a:lnTo>
                    <a:lnTo>
                      <a:pt x="14658" y="12796"/>
                    </a:lnTo>
                    <a:lnTo>
                      <a:pt x="14644" y="12935"/>
                    </a:lnTo>
                    <a:lnTo>
                      <a:pt x="14630" y="13088"/>
                    </a:lnTo>
                    <a:lnTo>
                      <a:pt x="14630" y="13227"/>
                    </a:lnTo>
                    <a:lnTo>
                      <a:pt x="14644" y="13380"/>
                    </a:lnTo>
                    <a:lnTo>
                      <a:pt x="14658" y="13519"/>
                    </a:lnTo>
                    <a:lnTo>
                      <a:pt x="14686" y="13671"/>
                    </a:lnTo>
                    <a:lnTo>
                      <a:pt x="14727" y="13810"/>
                    </a:lnTo>
                    <a:lnTo>
                      <a:pt x="14769" y="13949"/>
                    </a:lnTo>
                    <a:lnTo>
                      <a:pt x="14825" y="14088"/>
                    </a:lnTo>
                    <a:lnTo>
                      <a:pt x="14894" y="14227"/>
                    </a:lnTo>
                    <a:lnTo>
                      <a:pt x="14963" y="14352"/>
                    </a:lnTo>
                    <a:lnTo>
                      <a:pt x="15033" y="14477"/>
                    </a:lnTo>
                    <a:lnTo>
                      <a:pt x="15116" y="14602"/>
                    </a:lnTo>
                    <a:lnTo>
                      <a:pt x="15214" y="14713"/>
                    </a:lnTo>
                    <a:lnTo>
                      <a:pt x="15311" y="14811"/>
                    </a:lnTo>
                    <a:lnTo>
                      <a:pt x="15422" y="14922"/>
                    </a:lnTo>
                    <a:lnTo>
                      <a:pt x="15533" y="15005"/>
                    </a:lnTo>
                    <a:lnTo>
                      <a:pt x="15658" y="15102"/>
                    </a:lnTo>
                    <a:lnTo>
                      <a:pt x="15783" y="15172"/>
                    </a:lnTo>
                    <a:lnTo>
                      <a:pt x="15908" y="15241"/>
                    </a:lnTo>
                    <a:lnTo>
                      <a:pt x="16047" y="15311"/>
                    </a:lnTo>
                    <a:lnTo>
                      <a:pt x="16186" y="15366"/>
                    </a:lnTo>
                    <a:lnTo>
                      <a:pt x="16325" y="15408"/>
                    </a:lnTo>
                    <a:lnTo>
                      <a:pt x="16464" y="15450"/>
                    </a:lnTo>
                    <a:lnTo>
                      <a:pt x="16603" y="15478"/>
                    </a:lnTo>
                    <a:lnTo>
                      <a:pt x="16756" y="15491"/>
                    </a:lnTo>
                    <a:lnTo>
                      <a:pt x="16908" y="15505"/>
                    </a:lnTo>
                    <a:lnTo>
                      <a:pt x="17047" y="15505"/>
                    </a:lnTo>
                    <a:lnTo>
                      <a:pt x="17200" y="15491"/>
                    </a:lnTo>
                    <a:lnTo>
                      <a:pt x="17339" y="15478"/>
                    </a:lnTo>
                    <a:lnTo>
                      <a:pt x="17575" y="14700"/>
                    </a:lnTo>
                    <a:lnTo>
                      <a:pt x="17798" y="13922"/>
                    </a:lnTo>
                    <a:lnTo>
                      <a:pt x="17978" y="13144"/>
                    </a:lnTo>
                    <a:lnTo>
                      <a:pt x="18131" y="12366"/>
                    </a:lnTo>
                    <a:lnTo>
                      <a:pt x="18256" y="11574"/>
                    </a:lnTo>
                    <a:lnTo>
                      <a:pt x="18353" y="10782"/>
                    </a:lnTo>
                    <a:lnTo>
                      <a:pt x="18409" y="9976"/>
                    </a:lnTo>
                    <a:lnTo>
                      <a:pt x="18437" y="9156"/>
                    </a:lnTo>
                    <a:lnTo>
                      <a:pt x="18451" y="8642"/>
                    </a:lnTo>
                    <a:lnTo>
                      <a:pt x="18437" y="8114"/>
                    </a:lnTo>
                    <a:lnTo>
                      <a:pt x="18409" y="7586"/>
                    </a:lnTo>
                    <a:lnTo>
                      <a:pt x="18353" y="7058"/>
                    </a:lnTo>
                    <a:lnTo>
                      <a:pt x="18270" y="6544"/>
                    </a:lnTo>
                    <a:lnTo>
                      <a:pt x="18173" y="6016"/>
                    </a:lnTo>
                    <a:lnTo>
                      <a:pt x="18048" y="5516"/>
                    </a:lnTo>
                    <a:lnTo>
                      <a:pt x="17964" y="5266"/>
                    </a:lnTo>
                    <a:lnTo>
                      <a:pt x="17881" y="5016"/>
                    </a:lnTo>
                    <a:lnTo>
                      <a:pt x="17756" y="4697"/>
                    </a:lnTo>
                    <a:lnTo>
                      <a:pt x="17603" y="4391"/>
                    </a:lnTo>
                    <a:lnTo>
                      <a:pt x="17436" y="4099"/>
                    </a:lnTo>
                    <a:lnTo>
                      <a:pt x="17256" y="3807"/>
                    </a:lnTo>
                    <a:lnTo>
                      <a:pt x="17061" y="3543"/>
                    </a:lnTo>
                    <a:lnTo>
                      <a:pt x="16839" y="3279"/>
                    </a:lnTo>
                    <a:lnTo>
                      <a:pt x="16617" y="3029"/>
                    </a:lnTo>
                    <a:lnTo>
                      <a:pt x="16367" y="2793"/>
                    </a:lnTo>
                    <a:lnTo>
                      <a:pt x="16103" y="2571"/>
                    </a:lnTo>
                    <a:lnTo>
                      <a:pt x="15839" y="2362"/>
                    </a:lnTo>
                    <a:lnTo>
                      <a:pt x="15547" y="2154"/>
                    </a:lnTo>
                    <a:lnTo>
                      <a:pt x="15255" y="1960"/>
                    </a:lnTo>
                    <a:lnTo>
                      <a:pt x="14950" y="1779"/>
                    </a:lnTo>
                    <a:lnTo>
                      <a:pt x="14630" y="1598"/>
                    </a:lnTo>
                    <a:lnTo>
                      <a:pt x="14310" y="1432"/>
                    </a:lnTo>
                    <a:lnTo>
                      <a:pt x="13977" y="1279"/>
                    </a:lnTo>
                    <a:lnTo>
                      <a:pt x="13644" y="1140"/>
                    </a:lnTo>
                    <a:lnTo>
                      <a:pt x="13296" y="1001"/>
                    </a:lnTo>
                    <a:lnTo>
                      <a:pt x="12949" y="876"/>
                    </a:lnTo>
                    <a:lnTo>
                      <a:pt x="12588" y="765"/>
                    </a:lnTo>
                    <a:lnTo>
                      <a:pt x="12227" y="654"/>
                    </a:lnTo>
                    <a:lnTo>
                      <a:pt x="11865" y="556"/>
                    </a:lnTo>
                    <a:lnTo>
                      <a:pt x="11504" y="459"/>
                    </a:lnTo>
                    <a:lnTo>
                      <a:pt x="11143" y="390"/>
                    </a:lnTo>
                    <a:lnTo>
                      <a:pt x="10407" y="251"/>
                    </a:lnTo>
                    <a:lnTo>
                      <a:pt x="9670" y="140"/>
                    </a:lnTo>
                    <a:lnTo>
                      <a:pt x="8962" y="56"/>
                    </a:lnTo>
                    <a:lnTo>
                      <a:pt x="8253" y="15"/>
                    </a:lnTo>
                    <a:lnTo>
                      <a:pt x="77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559050" y="1334275"/>
                <a:ext cx="34400" cy="34075"/>
              </a:xfrm>
              <a:custGeom>
                <a:rect b="b" l="l" r="r" t="t"/>
                <a:pathLst>
                  <a:path extrusionOk="0" h="1363" w="1376">
                    <a:moveTo>
                      <a:pt x="584" y="1"/>
                    </a:moveTo>
                    <a:lnTo>
                      <a:pt x="459" y="42"/>
                    </a:lnTo>
                    <a:lnTo>
                      <a:pt x="334" y="98"/>
                    </a:lnTo>
                    <a:lnTo>
                      <a:pt x="236" y="167"/>
                    </a:lnTo>
                    <a:lnTo>
                      <a:pt x="139" y="265"/>
                    </a:lnTo>
                    <a:lnTo>
                      <a:pt x="70" y="376"/>
                    </a:lnTo>
                    <a:lnTo>
                      <a:pt x="28" y="501"/>
                    </a:lnTo>
                    <a:lnTo>
                      <a:pt x="0" y="640"/>
                    </a:lnTo>
                    <a:lnTo>
                      <a:pt x="14" y="779"/>
                    </a:lnTo>
                    <a:lnTo>
                      <a:pt x="42" y="918"/>
                    </a:lnTo>
                    <a:lnTo>
                      <a:pt x="98" y="1029"/>
                    </a:lnTo>
                    <a:lnTo>
                      <a:pt x="181" y="1140"/>
                    </a:lnTo>
                    <a:lnTo>
                      <a:pt x="278" y="1223"/>
                    </a:lnTo>
                    <a:lnTo>
                      <a:pt x="389" y="1293"/>
                    </a:lnTo>
                    <a:lnTo>
                      <a:pt x="514" y="1348"/>
                    </a:lnTo>
                    <a:lnTo>
                      <a:pt x="653" y="1362"/>
                    </a:lnTo>
                    <a:lnTo>
                      <a:pt x="792" y="1362"/>
                    </a:lnTo>
                    <a:lnTo>
                      <a:pt x="917" y="1334"/>
                    </a:lnTo>
                    <a:lnTo>
                      <a:pt x="1042" y="1279"/>
                    </a:lnTo>
                    <a:lnTo>
                      <a:pt x="1140" y="1196"/>
                    </a:lnTo>
                    <a:lnTo>
                      <a:pt x="1237" y="1098"/>
                    </a:lnTo>
                    <a:lnTo>
                      <a:pt x="1306" y="987"/>
                    </a:lnTo>
                    <a:lnTo>
                      <a:pt x="1348" y="862"/>
                    </a:lnTo>
                    <a:lnTo>
                      <a:pt x="1376" y="723"/>
                    </a:lnTo>
                    <a:lnTo>
                      <a:pt x="1362" y="584"/>
                    </a:lnTo>
                    <a:lnTo>
                      <a:pt x="1334" y="459"/>
                    </a:lnTo>
                    <a:lnTo>
                      <a:pt x="1278" y="334"/>
                    </a:lnTo>
                    <a:lnTo>
                      <a:pt x="1195" y="223"/>
                    </a:lnTo>
                    <a:lnTo>
                      <a:pt x="1098" y="140"/>
                    </a:lnTo>
                    <a:lnTo>
                      <a:pt x="987" y="70"/>
                    </a:lnTo>
                    <a:lnTo>
                      <a:pt x="862" y="28"/>
                    </a:lnTo>
                    <a:lnTo>
                      <a:pt x="7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563900" y="1340175"/>
                <a:ext cx="12525" cy="12550"/>
              </a:xfrm>
              <a:custGeom>
                <a:rect b="b" l="l" r="r" t="t"/>
                <a:pathLst>
                  <a:path extrusionOk="0" h="502" w="501">
                    <a:moveTo>
                      <a:pt x="223" y="1"/>
                    </a:moveTo>
                    <a:lnTo>
                      <a:pt x="168" y="15"/>
                    </a:lnTo>
                    <a:lnTo>
                      <a:pt x="126" y="29"/>
                    </a:lnTo>
                    <a:lnTo>
                      <a:pt x="84" y="56"/>
                    </a:lnTo>
                    <a:lnTo>
                      <a:pt x="56" y="98"/>
                    </a:lnTo>
                    <a:lnTo>
                      <a:pt x="29" y="140"/>
                    </a:lnTo>
                    <a:lnTo>
                      <a:pt x="15" y="181"/>
                    </a:lnTo>
                    <a:lnTo>
                      <a:pt x="1" y="237"/>
                    </a:lnTo>
                    <a:lnTo>
                      <a:pt x="1" y="279"/>
                    </a:lnTo>
                    <a:lnTo>
                      <a:pt x="15" y="334"/>
                    </a:lnTo>
                    <a:lnTo>
                      <a:pt x="42" y="376"/>
                    </a:lnTo>
                    <a:lnTo>
                      <a:pt x="70" y="418"/>
                    </a:lnTo>
                    <a:lnTo>
                      <a:pt x="98" y="445"/>
                    </a:lnTo>
                    <a:lnTo>
                      <a:pt x="140" y="473"/>
                    </a:lnTo>
                    <a:lnTo>
                      <a:pt x="195" y="487"/>
                    </a:lnTo>
                    <a:lnTo>
                      <a:pt x="237" y="501"/>
                    </a:lnTo>
                    <a:lnTo>
                      <a:pt x="293" y="487"/>
                    </a:lnTo>
                    <a:lnTo>
                      <a:pt x="334" y="487"/>
                    </a:lnTo>
                    <a:lnTo>
                      <a:pt x="376" y="459"/>
                    </a:lnTo>
                    <a:lnTo>
                      <a:pt x="418" y="432"/>
                    </a:lnTo>
                    <a:lnTo>
                      <a:pt x="459" y="404"/>
                    </a:lnTo>
                    <a:lnTo>
                      <a:pt x="473" y="362"/>
                    </a:lnTo>
                    <a:lnTo>
                      <a:pt x="501" y="307"/>
                    </a:lnTo>
                    <a:lnTo>
                      <a:pt x="501" y="265"/>
                    </a:lnTo>
                    <a:lnTo>
                      <a:pt x="501" y="209"/>
                    </a:lnTo>
                    <a:lnTo>
                      <a:pt x="487" y="168"/>
                    </a:lnTo>
                    <a:lnTo>
                      <a:pt x="473" y="112"/>
                    </a:lnTo>
                    <a:lnTo>
                      <a:pt x="445" y="84"/>
                    </a:lnTo>
                    <a:lnTo>
                      <a:pt x="404" y="43"/>
                    </a:lnTo>
                    <a:lnTo>
                      <a:pt x="362" y="15"/>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427050" y="1326650"/>
                <a:ext cx="34075" cy="34050"/>
              </a:xfrm>
              <a:custGeom>
                <a:rect b="b" l="l" r="r" t="t"/>
                <a:pathLst>
                  <a:path extrusionOk="0" h="1362" w="1363">
                    <a:moveTo>
                      <a:pt x="584" y="0"/>
                    </a:moveTo>
                    <a:lnTo>
                      <a:pt x="446" y="28"/>
                    </a:lnTo>
                    <a:lnTo>
                      <a:pt x="334" y="83"/>
                    </a:lnTo>
                    <a:lnTo>
                      <a:pt x="223" y="167"/>
                    </a:lnTo>
                    <a:lnTo>
                      <a:pt x="140" y="264"/>
                    </a:lnTo>
                    <a:lnTo>
                      <a:pt x="70" y="375"/>
                    </a:lnTo>
                    <a:lnTo>
                      <a:pt x="15" y="500"/>
                    </a:lnTo>
                    <a:lnTo>
                      <a:pt x="1" y="639"/>
                    </a:lnTo>
                    <a:lnTo>
                      <a:pt x="1" y="778"/>
                    </a:lnTo>
                    <a:lnTo>
                      <a:pt x="29" y="903"/>
                    </a:lnTo>
                    <a:lnTo>
                      <a:pt x="98" y="1028"/>
                    </a:lnTo>
                    <a:lnTo>
                      <a:pt x="168" y="1125"/>
                    </a:lnTo>
                    <a:lnTo>
                      <a:pt x="265" y="1223"/>
                    </a:lnTo>
                    <a:lnTo>
                      <a:pt x="376" y="1292"/>
                    </a:lnTo>
                    <a:lnTo>
                      <a:pt x="501" y="1334"/>
                    </a:lnTo>
                    <a:lnTo>
                      <a:pt x="640" y="1362"/>
                    </a:lnTo>
                    <a:lnTo>
                      <a:pt x="779" y="1348"/>
                    </a:lnTo>
                    <a:lnTo>
                      <a:pt x="904" y="1320"/>
                    </a:lnTo>
                    <a:lnTo>
                      <a:pt x="1029" y="1264"/>
                    </a:lnTo>
                    <a:lnTo>
                      <a:pt x="1140" y="1195"/>
                    </a:lnTo>
                    <a:lnTo>
                      <a:pt x="1224" y="1098"/>
                    </a:lnTo>
                    <a:lnTo>
                      <a:pt x="1293" y="986"/>
                    </a:lnTo>
                    <a:lnTo>
                      <a:pt x="1349" y="848"/>
                    </a:lnTo>
                    <a:lnTo>
                      <a:pt x="1362" y="722"/>
                    </a:lnTo>
                    <a:lnTo>
                      <a:pt x="1362" y="584"/>
                    </a:lnTo>
                    <a:lnTo>
                      <a:pt x="1321" y="445"/>
                    </a:lnTo>
                    <a:lnTo>
                      <a:pt x="1265" y="333"/>
                    </a:lnTo>
                    <a:lnTo>
                      <a:pt x="1196" y="222"/>
                    </a:lnTo>
                    <a:lnTo>
                      <a:pt x="1099" y="139"/>
                    </a:lnTo>
                    <a:lnTo>
                      <a:pt x="987" y="56"/>
                    </a:lnTo>
                    <a:lnTo>
                      <a:pt x="862" y="14"/>
                    </a:lnTo>
                    <a:lnTo>
                      <a:pt x="7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3431925" y="1332200"/>
                <a:ext cx="12525" cy="12525"/>
              </a:xfrm>
              <a:custGeom>
                <a:rect b="b" l="l" r="r" t="t"/>
                <a:pathLst>
                  <a:path extrusionOk="0" h="501" w="501">
                    <a:moveTo>
                      <a:pt x="209" y="0"/>
                    </a:moveTo>
                    <a:lnTo>
                      <a:pt x="167" y="14"/>
                    </a:lnTo>
                    <a:lnTo>
                      <a:pt x="126" y="42"/>
                    </a:lnTo>
                    <a:lnTo>
                      <a:pt x="84" y="70"/>
                    </a:lnTo>
                    <a:lnTo>
                      <a:pt x="42" y="98"/>
                    </a:lnTo>
                    <a:lnTo>
                      <a:pt x="28" y="139"/>
                    </a:lnTo>
                    <a:lnTo>
                      <a:pt x="0" y="195"/>
                    </a:lnTo>
                    <a:lnTo>
                      <a:pt x="0" y="237"/>
                    </a:lnTo>
                    <a:lnTo>
                      <a:pt x="0" y="292"/>
                    </a:lnTo>
                    <a:lnTo>
                      <a:pt x="14" y="334"/>
                    </a:lnTo>
                    <a:lnTo>
                      <a:pt x="28" y="375"/>
                    </a:lnTo>
                    <a:lnTo>
                      <a:pt x="56" y="417"/>
                    </a:lnTo>
                    <a:lnTo>
                      <a:pt x="98" y="459"/>
                    </a:lnTo>
                    <a:lnTo>
                      <a:pt x="139" y="473"/>
                    </a:lnTo>
                    <a:lnTo>
                      <a:pt x="181" y="500"/>
                    </a:lnTo>
                    <a:lnTo>
                      <a:pt x="278" y="500"/>
                    </a:lnTo>
                    <a:lnTo>
                      <a:pt x="334" y="487"/>
                    </a:lnTo>
                    <a:lnTo>
                      <a:pt x="376" y="473"/>
                    </a:lnTo>
                    <a:lnTo>
                      <a:pt x="417" y="445"/>
                    </a:lnTo>
                    <a:lnTo>
                      <a:pt x="445" y="403"/>
                    </a:lnTo>
                    <a:lnTo>
                      <a:pt x="473" y="362"/>
                    </a:lnTo>
                    <a:lnTo>
                      <a:pt x="487" y="320"/>
                    </a:lnTo>
                    <a:lnTo>
                      <a:pt x="501" y="264"/>
                    </a:lnTo>
                    <a:lnTo>
                      <a:pt x="501" y="223"/>
                    </a:lnTo>
                    <a:lnTo>
                      <a:pt x="487" y="167"/>
                    </a:lnTo>
                    <a:lnTo>
                      <a:pt x="459" y="125"/>
                    </a:lnTo>
                    <a:lnTo>
                      <a:pt x="431" y="84"/>
                    </a:lnTo>
                    <a:lnTo>
                      <a:pt x="403" y="56"/>
                    </a:lnTo>
                    <a:lnTo>
                      <a:pt x="362" y="28"/>
                    </a:lnTo>
                    <a:lnTo>
                      <a:pt x="306" y="14"/>
                    </a:lnTo>
                    <a:lnTo>
                      <a:pt x="2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3402750" y="1272450"/>
                <a:ext cx="76775" cy="29900"/>
              </a:xfrm>
              <a:custGeom>
                <a:rect b="b" l="l" r="r" t="t"/>
                <a:pathLst>
                  <a:path extrusionOk="0" h="1196" w="3071">
                    <a:moveTo>
                      <a:pt x="1376" y="1"/>
                    </a:moveTo>
                    <a:lnTo>
                      <a:pt x="1195" y="15"/>
                    </a:lnTo>
                    <a:lnTo>
                      <a:pt x="1015" y="56"/>
                    </a:lnTo>
                    <a:lnTo>
                      <a:pt x="834" y="112"/>
                    </a:lnTo>
                    <a:lnTo>
                      <a:pt x="667" y="167"/>
                    </a:lnTo>
                    <a:lnTo>
                      <a:pt x="487" y="251"/>
                    </a:lnTo>
                    <a:lnTo>
                      <a:pt x="320" y="348"/>
                    </a:lnTo>
                    <a:lnTo>
                      <a:pt x="153" y="473"/>
                    </a:lnTo>
                    <a:lnTo>
                      <a:pt x="112" y="515"/>
                    </a:lnTo>
                    <a:lnTo>
                      <a:pt x="70" y="584"/>
                    </a:lnTo>
                    <a:lnTo>
                      <a:pt x="28" y="654"/>
                    </a:lnTo>
                    <a:lnTo>
                      <a:pt x="14" y="723"/>
                    </a:lnTo>
                    <a:lnTo>
                      <a:pt x="0" y="807"/>
                    </a:lnTo>
                    <a:lnTo>
                      <a:pt x="14" y="890"/>
                    </a:lnTo>
                    <a:lnTo>
                      <a:pt x="28" y="959"/>
                    </a:lnTo>
                    <a:lnTo>
                      <a:pt x="70" y="1029"/>
                    </a:lnTo>
                    <a:lnTo>
                      <a:pt x="112" y="1098"/>
                    </a:lnTo>
                    <a:lnTo>
                      <a:pt x="167" y="1140"/>
                    </a:lnTo>
                    <a:lnTo>
                      <a:pt x="223" y="1168"/>
                    </a:lnTo>
                    <a:lnTo>
                      <a:pt x="292" y="1196"/>
                    </a:lnTo>
                    <a:lnTo>
                      <a:pt x="417" y="1196"/>
                    </a:lnTo>
                    <a:lnTo>
                      <a:pt x="487" y="1168"/>
                    </a:lnTo>
                    <a:lnTo>
                      <a:pt x="556" y="1126"/>
                    </a:lnTo>
                    <a:lnTo>
                      <a:pt x="681" y="1043"/>
                    </a:lnTo>
                    <a:lnTo>
                      <a:pt x="834" y="959"/>
                    </a:lnTo>
                    <a:lnTo>
                      <a:pt x="973" y="904"/>
                    </a:lnTo>
                    <a:lnTo>
                      <a:pt x="1126" y="848"/>
                    </a:lnTo>
                    <a:lnTo>
                      <a:pt x="1279" y="820"/>
                    </a:lnTo>
                    <a:lnTo>
                      <a:pt x="1431" y="807"/>
                    </a:lnTo>
                    <a:lnTo>
                      <a:pt x="1584" y="807"/>
                    </a:lnTo>
                    <a:lnTo>
                      <a:pt x="1737" y="820"/>
                    </a:lnTo>
                    <a:lnTo>
                      <a:pt x="1904" y="848"/>
                    </a:lnTo>
                    <a:lnTo>
                      <a:pt x="2057" y="890"/>
                    </a:lnTo>
                    <a:lnTo>
                      <a:pt x="2196" y="945"/>
                    </a:lnTo>
                    <a:lnTo>
                      <a:pt x="2334" y="1015"/>
                    </a:lnTo>
                    <a:lnTo>
                      <a:pt x="2460" y="1098"/>
                    </a:lnTo>
                    <a:lnTo>
                      <a:pt x="2585" y="1168"/>
                    </a:lnTo>
                    <a:lnTo>
                      <a:pt x="2654" y="1196"/>
                    </a:lnTo>
                    <a:lnTo>
                      <a:pt x="2793" y="1196"/>
                    </a:lnTo>
                    <a:lnTo>
                      <a:pt x="2862" y="1168"/>
                    </a:lnTo>
                    <a:lnTo>
                      <a:pt x="2932" y="1126"/>
                    </a:lnTo>
                    <a:lnTo>
                      <a:pt x="2987" y="1070"/>
                    </a:lnTo>
                    <a:lnTo>
                      <a:pt x="3015" y="1001"/>
                    </a:lnTo>
                    <a:lnTo>
                      <a:pt x="3043" y="932"/>
                    </a:lnTo>
                    <a:lnTo>
                      <a:pt x="3071" y="848"/>
                    </a:lnTo>
                    <a:lnTo>
                      <a:pt x="3071" y="765"/>
                    </a:lnTo>
                    <a:lnTo>
                      <a:pt x="3057" y="695"/>
                    </a:lnTo>
                    <a:lnTo>
                      <a:pt x="3043" y="612"/>
                    </a:lnTo>
                    <a:lnTo>
                      <a:pt x="3001" y="556"/>
                    </a:lnTo>
                    <a:lnTo>
                      <a:pt x="2946" y="501"/>
                    </a:lnTo>
                    <a:lnTo>
                      <a:pt x="2793" y="376"/>
                    </a:lnTo>
                    <a:lnTo>
                      <a:pt x="2626" y="279"/>
                    </a:lnTo>
                    <a:lnTo>
                      <a:pt x="2460" y="195"/>
                    </a:lnTo>
                    <a:lnTo>
                      <a:pt x="2293" y="126"/>
                    </a:lnTo>
                    <a:lnTo>
                      <a:pt x="2112" y="70"/>
                    </a:lnTo>
                    <a:lnTo>
                      <a:pt x="1932" y="29"/>
                    </a:lnTo>
                    <a:lnTo>
                      <a:pt x="17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3541325" y="1263775"/>
                <a:ext cx="87550" cy="34050"/>
              </a:xfrm>
              <a:custGeom>
                <a:rect b="b" l="l" r="r" t="t"/>
                <a:pathLst>
                  <a:path extrusionOk="0" h="1362" w="3502">
                    <a:moveTo>
                      <a:pt x="1404" y="0"/>
                    </a:moveTo>
                    <a:lnTo>
                      <a:pt x="1196" y="28"/>
                    </a:lnTo>
                    <a:lnTo>
                      <a:pt x="987" y="56"/>
                    </a:lnTo>
                    <a:lnTo>
                      <a:pt x="779" y="98"/>
                    </a:lnTo>
                    <a:lnTo>
                      <a:pt x="570" y="167"/>
                    </a:lnTo>
                    <a:lnTo>
                      <a:pt x="376" y="250"/>
                    </a:lnTo>
                    <a:lnTo>
                      <a:pt x="181" y="334"/>
                    </a:lnTo>
                    <a:lnTo>
                      <a:pt x="112" y="389"/>
                    </a:lnTo>
                    <a:lnTo>
                      <a:pt x="70" y="445"/>
                    </a:lnTo>
                    <a:lnTo>
                      <a:pt x="29" y="514"/>
                    </a:lnTo>
                    <a:lnTo>
                      <a:pt x="15" y="598"/>
                    </a:lnTo>
                    <a:lnTo>
                      <a:pt x="1" y="681"/>
                    </a:lnTo>
                    <a:lnTo>
                      <a:pt x="15" y="751"/>
                    </a:lnTo>
                    <a:lnTo>
                      <a:pt x="42" y="834"/>
                    </a:lnTo>
                    <a:lnTo>
                      <a:pt x="70" y="903"/>
                    </a:lnTo>
                    <a:lnTo>
                      <a:pt x="126" y="959"/>
                    </a:lnTo>
                    <a:lnTo>
                      <a:pt x="195" y="1015"/>
                    </a:lnTo>
                    <a:lnTo>
                      <a:pt x="279" y="1056"/>
                    </a:lnTo>
                    <a:lnTo>
                      <a:pt x="348" y="1070"/>
                    </a:lnTo>
                    <a:lnTo>
                      <a:pt x="431" y="1056"/>
                    </a:lnTo>
                    <a:lnTo>
                      <a:pt x="501" y="1042"/>
                    </a:lnTo>
                    <a:lnTo>
                      <a:pt x="654" y="1001"/>
                    </a:lnTo>
                    <a:lnTo>
                      <a:pt x="807" y="931"/>
                    </a:lnTo>
                    <a:lnTo>
                      <a:pt x="973" y="876"/>
                    </a:lnTo>
                    <a:lnTo>
                      <a:pt x="1154" y="848"/>
                    </a:lnTo>
                    <a:lnTo>
                      <a:pt x="1334" y="820"/>
                    </a:lnTo>
                    <a:lnTo>
                      <a:pt x="1515" y="806"/>
                    </a:lnTo>
                    <a:lnTo>
                      <a:pt x="1696" y="820"/>
                    </a:lnTo>
                    <a:lnTo>
                      <a:pt x="1862" y="834"/>
                    </a:lnTo>
                    <a:lnTo>
                      <a:pt x="2043" y="876"/>
                    </a:lnTo>
                    <a:lnTo>
                      <a:pt x="2210" y="917"/>
                    </a:lnTo>
                    <a:lnTo>
                      <a:pt x="2376" y="987"/>
                    </a:lnTo>
                    <a:lnTo>
                      <a:pt x="2543" y="1070"/>
                    </a:lnTo>
                    <a:lnTo>
                      <a:pt x="2696" y="1167"/>
                    </a:lnTo>
                    <a:lnTo>
                      <a:pt x="2835" y="1265"/>
                    </a:lnTo>
                    <a:lnTo>
                      <a:pt x="2891" y="1320"/>
                    </a:lnTo>
                    <a:lnTo>
                      <a:pt x="2974" y="1348"/>
                    </a:lnTo>
                    <a:lnTo>
                      <a:pt x="3043" y="1362"/>
                    </a:lnTo>
                    <a:lnTo>
                      <a:pt x="3127" y="1362"/>
                    </a:lnTo>
                    <a:lnTo>
                      <a:pt x="3196" y="1348"/>
                    </a:lnTo>
                    <a:lnTo>
                      <a:pt x="3280" y="1334"/>
                    </a:lnTo>
                    <a:lnTo>
                      <a:pt x="3335" y="1292"/>
                    </a:lnTo>
                    <a:lnTo>
                      <a:pt x="3405" y="1237"/>
                    </a:lnTo>
                    <a:lnTo>
                      <a:pt x="3446" y="1167"/>
                    </a:lnTo>
                    <a:lnTo>
                      <a:pt x="3474" y="1098"/>
                    </a:lnTo>
                    <a:lnTo>
                      <a:pt x="3488" y="1015"/>
                    </a:lnTo>
                    <a:lnTo>
                      <a:pt x="3502" y="945"/>
                    </a:lnTo>
                    <a:lnTo>
                      <a:pt x="3488" y="862"/>
                    </a:lnTo>
                    <a:lnTo>
                      <a:pt x="3460" y="792"/>
                    </a:lnTo>
                    <a:lnTo>
                      <a:pt x="3418" y="723"/>
                    </a:lnTo>
                    <a:lnTo>
                      <a:pt x="3363" y="667"/>
                    </a:lnTo>
                    <a:lnTo>
                      <a:pt x="3196" y="528"/>
                    </a:lnTo>
                    <a:lnTo>
                      <a:pt x="3016" y="403"/>
                    </a:lnTo>
                    <a:lnTo>
                      <a:pt x="2821" y="306"/>
                    </a:lnTo>
                    <a:lnTo>
                      <a:pt x="2627" y="223"/>
                    </a:lnTo>
                    <a:lnTo>
                      <a:pt x="2432" y="139"/>
                    </a:lnTo>
                    <a:lnTo>
                      <a:pt x="2238" y="84"/>
                    </a:lnTo>
                    <a:lnTo>
                      <a:pt x="2029" y="42"/>
                    </a:lnTo>
                    <a:lnTo>
                      <a:pt x="1821" y="14"/>
                    </a:lnTo>
                    <a:lnTo>
                      <a:pt x="1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3476375" y="1369350"/>
                <a:ext cx="26425" cy="22950"/>
              </a:xfrm>
              <a:custGeom>
                <a:rect b="b" l="l" r="r" t="t"/>
                <a:pathLst>
                  <a:path extrusionOk="0" h="918" w="1057">
                    <a:moveTo>
                      <a:pt x="404" y="1"/>
                    </a:moveTo>
                    <a:lnTo>
                      <a:pt x="320" y="15"/>
                    </a:lnTo>
                    <a:lnTo>
                      <a:pt x="251" y="43"/>
                    </a:lnTo>
                    <a:lnTo>
                      <a:pt x="181" y="84"/>
                    </a:lnTo>
                    <a:lnTo>
                      <a:pt x="112" y="140"/>
                    </a:lnTo>
                    <a:lnTo>
                      <a:pt x="56" y="223"/>
                    </a:lnTo>
                    <a:lnTo>
                      <a:pt x="29" y="334"/>
                    </a:lnTo>
                    <a:lnTo>
                      <a:pt x="1" y="473"/>
                    </a:lnTo>
                    <a:lnTo>
                      <a:pt x="15" y="640"/>
                    </a:lnTo>
                    <a:lnTo>
                      <a:pt x="42" y="848"/>
                    </a:lnTo>
                    <a:lnTo>
                      <a:pt x="56" y="876"/>
                    </a:lnTo>
                    <a:lnTo>
                      <a:pt x="84" y="890"/>
                    </a:lnTo>
                    <a:lnTo>
                      <a:pt x="98" y="904"/>
                    </a:lnTo>
                    <a:lnTo>
                      <a:pt x="126" y="918"/>
                    </a:lnTo>
                    <a:lnTo>
                      <a:pt x="154" y="904"/>
                    </a:lnTo>
                    <a:lnTo>
                      <a:pt x="195" y="890"/>
                    </a:lnTo>
                    <a:lnTo>
                      <a:pt x="209" y="876"/>
                    </a:lnTo>
                    <a:lnTo>
                      <a:pt x="223" y="834"/>
                    </a:lnTo>
                    <a:lnTo>
                      <a:pt x="223" y="807"/>
                    </a:lnTo>
                    <a:lnTo>
                      <a:pt x="195" y="668"/>
                    </a:lnTo>
                    <a:lnTo>
                      <a:pt x="181" y="557"/>
                    </a:lnTo>
                    <a:lnTo>
                      <a:pt x="181" y="459"/>
                    </a:lnTo>
                    <a:lnTo>
                      <a:pt x="195" y="376"/>
                    </a:lnTo>
                    <a:lnTo>
                      <a:pt x="223" y="307"/>
                    </a:lnTo>
                    <a:lnTo>
                      <a:pt x="265" y="251"/>
                    </a:lnTo>
                    <a:lnTo>
                      <a:pt x="306" y="209"/>
                    </a:lnTo>
                    <a:lnTo>
                      <a:pt x="376" y="182"/>
                    </a:lnTo>
                    <a:lnTo>
                      <a:pt x="431" y="182"/>
                    </a:lnTo>
                    <a:lnTo>
                      <a:pt x="487" y="168"/>
                    </a:lnTo>
                    <a:lnTo>
                      <a:pt x="626" y="195"/>
                    </a:lnTo>
                    <a:lnTo>
                      <a:pt x="765" y="265"/>
                    </a:lnTo>
                    <a:lnTo>
                      <a:pt x="918" y="348"/>
                    </a:lnTo>
                    <a:lnTo>
                      <a:pt x="945" y="362"/>
                    </a:lnTo>
                    <a:lnTo>
                      <a:pt x="987" y="376"/>
                    </a:lnTo>
                    <a:lnTo>
                      <a:pt x="1015" y="362"/>
                    </a:lnTo>
                    <a:lnTo>
                      <a:pt x="1043" y="334"/>
                    </a:lnTo>
                    <a:lnTo>
                      <a:pt x="1057" y="307"/>
                    </a:lnTo>
                    <a:lnTo>
                      <a:pt x="1057" y="265"/>
                    </a:lnTo>
                    <a:lnTo>
                      <a:pt x="1043" y="237"/>
                    </a:lnTo>
                    <a:lnTo>
                      <a:pt x="1029" y="209"/>
                    </a:lnTo>
                    <a:lnTo>
                      <a:pt x="834" y="98"/>
                    </a:lnTo>
                    <a:lnTo>
                      <a:pt x="737" y="56"/>
                    </a:lnTo>
                    <a:lnTo>
                      <a:pt x="654" y="29"/>
                    </a:lnTo>
                    <a:lnTo>
                      <a:pt x="570" y="1"/>
                    </a:lnTo>
                    <a:close/>
                  </a:path>
                </a:pathLst>
              </a:custGeom>
              <a:solidFill>
                <a:srgbClr val="662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465950" y="1413475"/>
                <a:ext cx="80975" cy="31625"/>
              </a:xfrm>
              <a:custGeom>
                <a:rect b="b" l="l" r="r" t="t"/>
                <a:pathLst>
                  <a:path extrusionOk="0" h="1265" w="3239">
                    <a:moveTo>
                      <a:pt x="2543" y="0"/>
                    </a:moveTo>
                    <a:lnTo>
                      <a:pt x="2196" y="28"/>
                    </a:lnTo>
                    <a:lnTo>
                      <a:pt x="1849" y="84"/>
                    </a:lnTo>
                    <a:lnTo>
                      <a:pt x="1501" y="139"/>
                    </a:lnTo>
                    <a:lnTo>
                      <a:pt x="1168" y="223"/>
                    </a:lnTo>
                    <a:lnTo>
                      <a:pt x="835" y="334"/>
                    </a:lnTo>
                    <a:lnTo>
                      <a:pt x="501" y="459"/>
                    </a:lnTo>
                    <a:lnTo>
                      <a:pt x="182" y="598"/>
                    </a:lnTo>
                    <a:lnTo>
                      <a:pt x="126" y="639"/>
                    </a:lnTo>
                    <a:lnTo>
                      <a:pt x="70" y="681"/>
                    </a:lnTo>
                    <a:lnTo>
                      <a:pt x="43" y="737"/>
                    </a:lnTo>
                    <a:lnTo>
                      <a:pt x="15" y="806"/>
                    </a:lnTo>
                    <a:lnTo>
                      <a:pt x="1" y="876"/>
                    </a:lnTo>
                    <a:lnTo>
                      <a:pt x="1" y="959"/>
                    </a:lnTo>
                    <a:lnTo>
                      <a:pt x="15" y="1028"/>
                    </a:lnTo>
                    <a:lnTo>
                      <a:pt x="43" y="1084"/>
                    </a:lnTo>
                    <a:lnTo>
                      <a:pt x="98" y="1167"/>
                    </a:lnTo>
                    <a:lnTo>
                      <a:pt x="168" y="1223"/>
                    </a:lnTo>
                    <a:lnTo>
                      <a:pt x="251" y="1251"/>
                    </a:lnTo>
                    <a:lnTo>
                      <a:pt x="348" y="1265"/>
                    </a:lnTo>
                    <a:lnTo>
                      <a:pt x="432" y="1251"/>
                    </a:lnTo>
                    <a:lnTo>
                      <a:pt x="515" y="1223"/>
                    </a:lnTo>
                    <a:lnTo>
                      <a:pt x="793" y="1098"/>
                    </a:lnTo>
                    <a:lnTo>
                      <a:pt x="1071" y="987"/>
                    </a:lnTo>
                    <a:lnTo>
                      <a:pt x="1362" y="903"/>
                    </a:lnTo>
                    <a:lnTo>
                      <a:pt x="1654" y="820"/>
                    </a:lnTo>
                    <a:lnTo>
                      <a:pt x="1960" y="764"/>
                    </a:lnTo>
                    <a:lnTo>
                      <a:pt x="2266" y="723"/>
                    </a:lnTo>
                    <a:lnTo>
                      <a:pt x="2571" y="709"/>
                    </a:lnTo>
                    <a:lnTo>
                      <a:pt x="2891" y="695"/>
                    </a:lnTo>
                    <a:lnTo>
                      <a:pt x="2974" y="695"/>
                    </a:lnTo>
                    <a:lnTo>
                      <a:pt x="3057" y="667"/>
                    </a:lnTo>
                    <a:lnTo>
                      <a:pt x="3127" y="612"/>
                    </a:lnTo>
                    <a:lnTo>
                      <a:pt x="3182" y="542"/>
                    </a:lnTo>
                    <a:lnTo>
                      <a:pt x="3224" y="445"/>
                    </a:lnTo>
                    <a:lnTo>
                      <a:pt x="3238" y="348"/>
                    </a:lnTo>
                    <a:lnTo>
                      <a:pt x="3224" y="250"/>
                    </a:lnTo>
                    <a:lnTo>
                      <a:pt x="3182" y="167"/>
                    </a:lnTo>
                    <a:lnTo>
                      <a:pt x="3127" y="98"/>
                    </a:lnTo>
                    <a:lnTo>
                      <a:pt x="3057" y="42"/>
                    </a:lnTo>
                    <a:lnTo>
                      <a:pt x="29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3751475" y="1338450"/>
                <a:ext cx="115675" cy="117075"/>
              </a:xfrm>
              <a:custGeom>
                <a:rect b="b" l="l" r="r" t="t"/>
                <a:pathLst>
                  <a:path extrusionOk="0" h="4683" w="4627">
                    <a:moveTo>
                      <a:pt x="2723" y="0"/>
                    </a:moveTo>
                    <a:lnTo>
                      <a:pt x="2515" y="28"/>
                    </a:lnTo>
                    <a:lnTo>
                      <a:pt x="2292" y="70"/>
                    </a:lnTo>
                    <a:lnTo>
                      <a:pt x="2070" y="125"/>
                    </a:lnTo>
                    <a:lnTo>
                      <a:pt x="1848" y="209"/>
                    </a:lnTo>
                    <a:lnTo>
                      <a:pt x="1626" y="320"/>
                    </a:lnTo>
                    <a:lnTo>
                      <a:pt x="1417" y="445"/>
                    </a:lnTo>
                    <a:lnTo>
                      <a:pt x="1209" y="584"/>
                    </a:lnTo>
                    <a:lnTo>
                      <a:pt x="1014" y="751"/>
                    </a:lnTo>
                    <a:lnTo>
                      <a:pt x="820" y="945"/>
                    </a:lnTo>
                    <a:lnTo>
                      <a:pt x="653" y="1140"/>
                    </a:lnTo>
                    <a:lnTo>
                      <a:pt x="486" y="1348"/>
                    </a:lnTo>
                    <a:lnTo>
                      <a:pt x="361" y="1556"/>
                    </a:lnTo>
                    <a:lnTo>
                      <a:pt x="250" y="1779"/>
                    </a:lnTo>
                    <a:lnTo>
                      <a:pt x="153" y="2001"/>
                    </a:lnTo>
                    <a:lnTo>
                      <a:pt x="83" y="2223"/>
                    </a:lnTo>
                    <a:lnTo>
                      <a:pt x="28" y="2460"/>
                    </a:lnTo>
                    <a:lnTo>
                      <a:pt x="0" y="2682"/>
                    </a:lnTo>
                    <a:lnTo>
                      <a:pt x="0" y="2904"/>
                    </a:lnTo>
                    <a:lnTo>
                      <a:pt x="14" y="3112"/>
                    </a:lnTo>
                    <a:lnTo>
                      <a:pt x="42" y="3321"/>
                    </a:lnTo>
                    <a:lnTo>
                      <a:pt x="97" y="3529"/>
                    </a:lnTo>
                    <a:lnTo>
                      <a:pt x="181" y="3724"/>
                    </a:lnTo>
                    <a:lnTo>
                      <a:pt x="278" y="3904"/>
                    </a:lnTo>
                    <a:lnTo>
                      <a:pt x="389" y="4071"/>
                    </a:lnTo>
                    <a:lnTo>
                      <a:pt x="542" y="4224"/>
                    </a:lnTo>
                    <a:lnTo>
                      <a:pt x="695" y="4349"/>
                    </a:lnTo>
                    <a:lnTo>
                      <a:pt x="875" y="4460"/>
                    </a:lnTo>
                    <a:lnTo>
                      <a:pt x="1056" y="4557"/>
                    </a:lnTo>
                    <a:lnTo>
                      <a:pt x="1250" y="4627"/>
                    </a:lnTo>
                    <a:lnTo>
                      <a:pt x="1459" y="4669"/>
                    </a:lnTo>
                    <a:lnTo>
                      <a:pt x="1667" y="4682"/>
                    </a:lnTo>
                    <a:lnTo>
                      <a:pt x="1889" y="4682"/>
                    </a:lnTo>
                    <a:lnTo>
                      <a:pt x="2112" y="4669"/>
                    </a:lnTo>
                    <a:lnTo>
                      <a:pt x="2334" y="4627"/>
                    </a:lnTo>
                    <a:lnTo>
                      <a:pt x="2556" y="4557"/>
                    </a:lnTo>
                    <a:lnTo>
                      <a:pt x="2779" y="4474"/>
                    </a:lnTo>
                    <a:lnTo>
                      <a:pt x="2987" y="4377"/>
                    </a:lnTo>
                    <a:lnTo>
                      <a:pt x="3209" y="4252"/>
                    </a:lnTo>
                    <a:lnTo>
                      <a:pt x="3404" y="4099"/>
                    </a:lnTo>
                    <a:lnTo>
                      <a:pt x="3612" y="3932"/>
                    </a:lnTo>
                    <a:lnTo>
                      <a:pt x="3793" y="3752"/>
                    </a:lnTo>
                    <a:lnTo>
                      <a:pt x="3973" y="3557"/>
                    </a:lnTo>
                    <a:lnTo>
                      <a:pt x="4126" y="3349"/>
                    </a:lnTo>
                    <a:lnTo>
                      <a:pt x="4251" y="3126"/>
                    </a:lnTo>
                    <a:lnTo>
                      <a:pt x="4376" y="2904"/>
                    </a:lnTo>
                    <a:lnTo>
                      <a:pt x="4460" y="2682"/>
                    </a:lnTo>
                    <a:lnTo>
                      <a:pt x="4529" y="2460"/>
                    </a:lnTo>
                    <a:lnTo>
                      <a:pt x="4585" y="2237"/>
                    </a:lnTo>
                    <a:lnTo>
                      <a:pt x="4613" y="2015"/>
                    </a:lnTo>
                    <a:lnTo>
                      <a:pt x="4626" y="1793"/>
                    </a:lnTo>
                    <a:lnTo>
                      <a:pt x="4613" y="1570"/>
                    </a:lnTo>
                    <a:lnTo>
                      <a:pt x="4571" y="1362"/>
                    </a:lnTo>
                    <a:lnTo>
                      <a:pt x="4515" y="1167"/>
                    </a:lnTo>
                    <a:lnTo>
                      <a:pt x="4446" y="973"/>
                    </a:lnTo>
                    <a:lnTo>
                      <a:pt x="4349" y="792"/>
                    </a:lnTo>
                    <a:lnTo>
                      <a:pt x="4224" y="626"/>
                    </a:lnTo>
                    <a:lnTo>
                      <a:pt x="4085" y="473"/>
                    </a:lnTo>
                    <a:lnTo>
                      <a:pt x="3918" y="334"/>
                    </a:lnTo>
                    <a:lnTo>
                      <a:pt x="3737" y="223"/>
                    </a:lnTo>
                    <a:lnTo>
                      <a:pt x="3557" y="139"/>
                    </a:lnTo>
                    <a:lnTo>
                      <a:pt x="3362" y="70"/>
                    </a:lnTo>
                    <a:lnTo>
                      <a:pt x="3154" y="28"/>
                    </a:lnTo>
                    <a:lnTo>
                      <a:pt x="2945"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779950" y="1357900"/>
                <a:ext cx="70875" cy="72950"/>
              </a:xfrm>
              <a:custGeom>
                <a:rect b="b" l="l" r="r" t="t"/>
                <a:pathLst>
                  <a:path extrusionOk="0" h="2918" w="2835">
                    <a:moveTo>
                      <a:pt x="1487" y="0"/>
                    </a:moveTo>
                    <a:lnTo>
                      <a:pt x="1292" y="28"/>
                    </a:lnTo>
                    <a:lnTo>
                      <a:pt x="1112" y="70"/>
                    </a:lnTo>
                    <a:lnTo>
                      <a:pt x="931" y="139"/>
                    </a:lnTo>
                    <a:lnTo>
                      <a:pt x="750" y="209"/>
                    </a:lnTo>
                    <a:lnTo>
                      <a:pt x="612" y="306"/>
                    </a:lnTo>
                    <a:lnTo>
                      <a:pt x="473" y="403"/>
                    </a:lnTo>
                    <a:lnTo>
                      <a:pt x="375" y="514"/>
                    </a:lnTo>
                    <a:lnTo>
                      <a:pt x="320" y="598"/>
                    </a:lnTo>
                    <a:lnTo>
                      <a:pt x="264" y="681"/>
                    </a:lnTo>
                    <a:lnTo>
                      <a:pt x="223" y="778"/>
                    </a:lnTo>
                    <a:lnTo>
                      <a:pt x="209" y="862"/>
                    </a:lnTo>
                    <a:lnTo>
                      <a:pt x="195" y="959"/>
                    </a:lnTo>
                    <a:lnTo>
                      <a:pt x="181" y="1056"/>
                    </a:lnTo>
                    <a:lnTo>
                      <a:pt x="195" y="1140"/>
                    </a:lnTo>
                    <a:lnTo>
                      <a:pt x="223" y="1237"/>
                    </a:lnTo>
                    <a:lnTo>
                      <a:pt x="250" y="1306"/>
                    </a:lnTo>
                    <a:lnTo>
                      <a:pt x="278" y="1376"/>
                    </a:lnTo>
                    <a:lnTo>
                      <a:pt x="361" y="1501"/>
                    </a:lnTo>
                    <a:lnTo>
                      <a:pt x="473" y="1612"/>
                    </a:lnTo>
                    <a:lnTo>
                      <a:pt x="570" y="1709"/>
                    </a:lnTo>
                    <a:lnTo>
                      <a:pt x="709" y="1834"/>
                    </a:lnTo>
                    <a:lnTo>
                      <a:pt x="764" y="1904"/>
                    </a:lnTo>
                    <a:lnTo>
                      <a:pt x="806" y="1973"/>
                    </a:lnTo>
                    <a:lnTo>
                      <a:pt x="834" y="2029"/>
                    </a:lnTo>
                    <a:lnTo>
                      <a:pt x="848" y="2098"/>
                    </a:lnTo>
                    <a:lnTo>
                      <a:pt x="848" y="2154"/>
                    </a:lnTo>
                    <a:lnTo>
                      <a:pt x="848" y="2223"/>
                    </a:lnTo>
                    <a:lnTo>
                      <a:pt x="834" y="2279"/>
                    </a:lnTo>
                    <a:lnTo>
                      <a:pt x="806" y="2348"/>
                    </a:lnTo>
                    <a:lnTo>
                      <a:pt x="778" y="2404"/>
                    </a:lnTo>
                    <a:lnTo>
                      <a:pt x="737" y="2446"/>
                    </a:lnTo>
                    <a:lnTo>
                      <a:pt x="681" y="2487"/>
                    </a:lnTo>
                    <a:lnTo>
                      <a:pt x="625" y="2515"/>
                    </a:lnTo>
                    <a:lnTo>
                      <a:pt x="570" y="2543"/>
                    </a:lnTo>
                    <a:lnTo>
                      <a:pt x="514" y="2557"/>
                    </a:lnTo>
                    <a:lnTo>
                      <a:pt x="375" y="2557"/>
                    </a:lnTo>
                    <a:lnTo>
                      <a:pt x="320" y="2543"/>
                    </a:lnTo>
                    <a:lnTo>
                      <a:pt x="264" y="2515"/>
                    </a:lnTo>
                    <a:lnTo>
                      <a:pt x="195" y="2487"/>
                    </a:lnTo>
                    <a:lnTo>
                      <a:pt x="125" y="2501"/>
                    </a:lnTo>
                    <a:lnTo>
                      <a:pt x="70" y="2529"/>
                    </a:lnTo>
                    <a:lnTo>
                      <a:pt x="14" y="2585"/>
                    </a:lnTo>
                    <a:lnTo>
                      <a:pt x="0" y="2654"/>
                    </a:lnTo>
                    <a:lnTo>
                      <a:pt x="0" y="2723"/>
                    </a:lnTo>
                    <a:lnTo>
                      <a:pt x="42" y="2779"/>
                    </a:lnTo>
                    <a:lnTo>
                      <a:pt x="98" y="2821"/>
                    </a:lnTo>
                    <a:lnTo>
                      <a:pt x="167" y="2862"/>
                    </a:lnTo>
                    <a:lnTo>
                      <a:pt x="236" y="2890"/>
                    </a:lnTo>
                    <a:lnTo>
                      <a:pt x="320" y="2904"/>
                    </a:lnTo>
                    <a:lnTo>
                      <a:pt x="403" y="2918"/>
                    </a:lnTo>
                    <a:lnTo>
                      <a:pt x="556" y="2904"/>
                    </a:lnTo>
                    <a:lnTo>
                      <a:pt x="709" y="2862"/>
                    </a:lnTo>
                    <a:lnTo>
                      <a:pt x="792" y="2835"/>
                    </a:lnTo>
                    <a:lnTo>
                      <a:pt x="862" y="2793"/>
                    </a:lnTo>
                    <a:lnTo>
                      <a:pt x="917" y="2751"/>
                    </a:lnTo>
                    <a:lnTo>
                      <a:pt x="987" y="2696"/>
                    </a:lnTo>
                    <a:lnTo>
                      <a:pt x="1056" y="2612"/>
                    </a:lnTo>
                    <a:lnTo>
                      <a:pt x="1126" y="2501"/>
                    </a:lnTo>
                    <a:lnTo>
                      <a:pt x="1167" y="2390"/>
                    </a:lnTo>
                    <a:lnTo>
                      <a:pt x="1195" y="2279"/>
                    </a:lnTo>
                    <a:lnTo>
                      <a:pt x="1209" y="2168"/>
                    </a:lnTo>
                    <a:lnTo>
                      <a:pt x="1195" y="2043"/>
                    </a:lnTo>
                    <a:lnTo>
                      <a:pt x="1181" y="1932"/>
                    </a:lnTo>
                    <a:lnTo>
                      <a:pt x="1126" y="1807"/>
                    </a:lnTo>
                    <a:lnTo>
                      <a:pt x="1056" y="1709"/>
                    </a:lnTo>
                    <a:lnTo>
                      <a:pt x="987" y="1612"/>
                    </a:lnTo>
                    <a:lnTo>
                      <a:pt x="806" y="1445"/>
                    </a:lnTo>
                    <a:lnTo>
                      <a:pt x="653" y="1292"/>
                    </a:lnTo>
                    <a:lnTo>
                      <a:pt x="598" y="1209"/>
                    </a:lnTo>
                    <a:lnTo>
                      <a:pt x="556" y="1126"/>
                    </a:lnTo>
                    <a:lnTo>
                      <a:pt x="542" y="1029"/>
                    </a:lnTo>
                    <a:lnTo>
                      <a:pt x="556" y="931"/>
                    </a:lnTo>
                    <a:lnTo>
                      <a:pt x="598" y="834"/>
                    </a:lnTo>
                    <a:lnTo>
                      <a:pt x="653" y="737"/>
                    </a:lnTo>
                    <a:lnTo>
                      <a:pt x="723" y="667"/>
                    </a:lnTo>
                    <a:lnTo>
                      <a:pt x="792" y="612"/>
                    </a:lnTo>
                    <a:lnTo>
                      <a:pt x="931" y="626"/>
                    </a:lnTo>
                    <a:lnTo>
                      <a:pt x="1070" y="667"/>
                    </a:lnTo>
                    <a:lnTo>
                      <a:pt x="1195" y="737"/>
                    </a:lnTo>
                    <a:lnTo>
                      <a:pt x="1251" y="765"/>
                    </a:lnTo>
                    <a:lnTo>
                      <a:pt x="1292" y="820"/>
                    </a:lnTo>
                    <a:lnTo>
                      <a:pt x="1376" y="931"/>
                    </a:lnTo>
                    <a:lnTo>
                      <a:pt x="1417" y="1070"/>
                    </a:lnTo>
                    <a:lnTo>
                      <a:pt x="1431" y="1209"/>
                    </a:lnTo>
                    <a:lnTo>
                      <a:pt x="1417" y="1348"/>
                    </a:lnTo>
                    <a:lnTo>
                      <a:pt x="1417" y="1418"/>
                    </a:lnTo>
                    <a:lnTo>
                      <a:pt x="1445" y="1487"/>
                    </a:lnTo>
                    <a:lnTo>
                      <a:pt x="1487" y="1529"/>
                    </a:lnTo>
                    <a:lnTo>
                      <a:pt x="1556" y="1556"/>
                    </a:lnTo>
                    <a:lnTo>
                      <a:pt x="1584" y="1570"/>
                    </a:lnTo>
                    <a:lnTo>
                      <a:pt x="1654" y="1556"/>
                    </a:lnTo>
                    <a:lnTo>
                      <a:pt x="1695" y="1529"/>
                    </a:lnTo>
                    <a:lnTo>
                      <a:pt x="1751" y="1487"/>
                    </a:lnTo>
                    <a:lnTo>
                      <a:pt x="1765" y="1431"/>
                    </a:lnTo>
                    <a:lnTo>
                      <a:pt x="1792" y="1320"/>
                    </a:lnTo>
                    <a:lnTo>
                      <a:pt x="1792" y="1209"/>
                    </a:lnTo>
                    <a:lnTo>
                      <a:pt x="1792" y="1098"/>
                    </a:lnTo>
                    <a:lnTo>
                      <a:pt x="1765" y="987"/>
                    </a:lnTo>
                    <a:lnTo>
                      <a:pt x="1737" y="876"/>
                    </a:lnTo>
                    <a:lnTo>
                      <a:pt x="1695" y="778"/>
                    </a:lnTo>
                    <a:lnTo>
                      <a:pt x="1640" y="681"/>
                    </a:lnTo>
                    <a:lnTo>
                      <a:pt x="1570" y="584"/>
                    </a:lnTo>
                    <a:lnTo>
                      <a:pt x="1515" y="528"/>
                    </a:lnTo>
                    <a:lnTo>
                      <a:pt x="1459" y="473"/>
                    </a:lnTo>
                    <a:lnTo>
                      <a:pt x="1320" y="389"/>
                    </a:lnTo>
                    <a:lnTo>
                      <a:pt x="1431" y="376"/>
                    </a:lnTo>
                    <a:lnTo>
                      <a:pt x="1542" y="362"/>
                    </a:lnTo>
                    <a:lnTo>
                      <a:pt x="1654" y="362"/>
                    </a:lnTo>
                    <a:lnTo>
                      <a:pt x="1751" y="376"/>
                    </a:lnTo>
                    <a:lnTo>
                      <a:pt x="1848" y="389"/>
                    </a:lnTo>
                    <a:lnTo>
                      <a:pt x="1945" y="417"/>
                    </a:lnTo>
                    <a:lnTo>
                      <a:pt x="2043" y="445"/>
                    </a:lnTo>
                    <a:lnTo>
                      <a:pt x="2126" y="501"/>
                    </a:lnTo>
                    <a:lnTo>
                      <a:pt x="2223" y="570"/>
                    </a:lnTo>
                    <a:lnTo>
                      <a:pt x="2307" y="653"/>
                    </a:lnTo>
                    <a:lnTo>
                      <a:pt x="2376" y="765"/>
                    </a:lnTo>
                    <a:lnTo>
                      <a:pt x="2432" y="876"/>
                    </a:lnTo>
                    <a:lnTo>
                      <a:pt x="2473" y="1001"/>
                    </a:lnTo>
                    <a:lnTo>
                      <a:pt x="2487" y="1112"/>
                    </a:lnTo>
                    <a:lnTo>
                      <a:pt x="2473" y="1237"/>
                    </a:lnTo>
                    <a:lnTo>
                      <a:pt x="2418" y="1362"/>
                    </a:lnTo>
                    <a:lnTo>
                      <a:pt x="2404" y="1418"/>
                    </a:lnTo>
                    <a:lnTo>
                      <a:pt x="2418" y="1487"/>
                    </a:lnTo>
                    <a:lnTo>
                      <a:pt x="2445" y="1556"/>
                    </a:lnTo>
                    <a:lnTo>
                      <a:pt x="2501" y="1598"/>
                    </a:lnTo>
                    <a:lnTo>
                      <a:pt x="2570" y="1612"/>
                    </a:lnTo>
                    <a:lnTo>
                      <a:pt x="2640" y="1612"/>
                    </a:lnTo>
                    <a:lnTo>
                      <a:pt x="2696" y="1584"/>
                    </a:lnTo>
                    <a:lnTo>
                      <a:pt x="2737" y="1529"/>
                    </a:lnTo>
                    <a:lnTo>
                      <a:pt x="2779" y="1445"/>
                    </a:lnTo>
                    <a:lnTo>
                      <a:pt x="2807" y="1348"/>
                    </a:lnTo>
                    <a:lnTo>
                      <a:pt x="2834" y="1265"/>
                    </a:lnTo>
                    <a:lnTo>
                      <a:pt x="2834" y="1167"/>
                    </a:lnTo>
                    <a:lnTo>
                      <a:pt x="2834" y="1070"/>
                    </a:lnTo>
                    <a:lnTo>
                      <a:pt x="2834" y="987"/>
                    </a:lnTo>
                    <a:lnTo>
                      <a:pt x="2821" y="890"/>
                    </a:lnTo>
                    <a:lnTo>
                      <a:pt x="2793" y="792"/>
                    </a:lnTo>
                    <a:lnTo>
                      <a:pt x="2751" y="709"/>
                    </a:lnTo>
                    <a:lnTo>
                      <a:pt x="2709" y="626"/>
                    </a:lnTo>
                    <a:lnTo>
                      <a:pt x="2668" y="542"/>
                    </a:lnTo>
                    <a:lnTo>
                      <a:pt x="2612" y="459"/>
                    </a:lnTo>
                    <a:lnTo>
                      <a:pt x="2543" y="376"/>
                    </a:lnTo>
                    <a:lnTo>
                      <a:pt x="2473" y="306"/>
                    </a:lnTo>
                    <a:lnTo>
                      <a:pt x="2404" y="251"/>
                    </a:lnTo>
                    <a:lnTo>
                      <a:pt x="2307" y="195"/>
                    </a:lnTo>
                    <a:lnTo>
                      <a:pt x="2168" y="112"/>
                    </a:lnTo>
                    <a:lnTo>
                      <a:pt x="2001" y="56"/>
                    </a:lnTo>
                    <a:lnTo>
                      <a:pt x="1834" y="14"/>
                    </a:lnTo>
                    <a:lnTo>
                      <a:pt x="1667" y="0"/>
                    </a:lnTo>
                    <a:close/>
                  </a:path>
                </a:pathLst>
              </a:custGeom>
              <a:solidFill>
                <a:srgbClr val="662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4607275" y="1446475"/>
                <a:ext cx="322675" cy="286900"/>
              </a:xfrm>
              <a:custGeom>
                <a:rect b="b" l="l" r="r" t="t"/>
                <a:pathLst>
                  <a:path extrusionOk="0" h="11476" w="12907">
                    <a:moveTo>
                      <a:pt x="8225" y="0"/>
                    </a:moveTo>
                    <a:lnTo>
                      <a:pt x="8086" y="42"/>
                    </a:lnTo>
                    <a:lnTo>
                      <a:pt x="7933" y="97"/>
                    </a:lnTo>
                    <a:lnTo>
                      <a:pt x="7767" y="195"/>
                    </a:lnTo>
                    <a:lnTo>
                      <a:pt x="7572" y="320"/>
                    </a:lnTo>
                    <a:lnTo>
                      <a:pt x="7391" y="459"/>
                    </a:lnTo>
                    <a:lnTo>
                      <a:pt x="7183" y="625"/>
                    </a:lnTo>
                    <a:lnTo>
                      <a:pt x="6975" y="806"/>
                    </a:lnTo>
                    <a:lnTo>
                      <a:pt x="6752" y="1014"/>
                    </a:lnTo>
                    <a:lnTo>
                      <a:pt x="6294" y="1459"/>
                    </a:lnTo>
                    <a:lnTo>
                      <a:pt x="5835" y="1959"/>
                    </a:lnTo>
                    <a:lnTo>
                      <a:pt x="5377" y="2473"/>
                    </a:lnTo>
                    <a:lnTo>
                      <a:pt x="4919" y="2987"/>
                    </a:lnTo>
                    <a:lnTo>
                      <a:pt x="4488" y="3501"/>
                    </a:lnTo>
                    <a:lnTo>
                      <a:pt x="3738" y="4418"/>
                    </a:lnTo>
                    <a:lnTo>
                      <a:pt x="3210" y="5057"/>
                    </a:lnTo>
                    <a:lnTo>
                      <a:pt x="3057" y="5238"/>
                    </a:lnTo>
                    <a:lnTo>
                      <a:pt x="3001" y="5293"/>
                    </a:lnTo>
                    <a:lnTo>
                      <a:pt x="2918" y="5141"/>
                    </a:lnTo>
                    <a:lnTo>
                      <a:pt x="2751" y="4752"/>
                    </a:lnTo>
                    <a:lnTo>
                      <a:pt x="2487" y="4251"/>
                    </a:lnTo>
                    <a:lnTo>
                      <a:pt x="2334" y="3974"/>
                    </a:lnTo>
                    <a:lnTo>
                      <a:pt x="2154" y="3696"/>
                    </a:lnTo>
                    <a:lnTo>
                      <a:pt x="1973" y="3418"/>
                    </a:lnTo>
                    <a:lnTo>
                      <a:pt x="1765" y="3168"/>
                    </a:lnTo>
                    <a:lnTo>
                      <a:pt x="1556" y="2959"/>
                    </a:lnTo>
                    <a:lnTo>
                      <a:pt x="1459" y="2862"/>
                    </a:lnTo>
                    <a:lnTo>
                      <a:pt x="1348" y="2779"/>
                    </a:lnTo>
                    <a:lnTo>
                      <a:pt x="1237" y="2709"/>
                    </a:lnTo>
                    <a:lnTo>
                      <a:pt x="1126" y="2654"/>
                    </a:lnTo>
                    <a:lnTo>
                      <a:pt x="1015" y="2612"/>
                    </a:lnTo>
                    <a:lnTo>
                      <a:pt x="903" y="2584"/>
                    </a:lnTo>
                    <a:lnTo>
                      <a:pt x="778" y="2584"/>
                    </a:lnTo>
                    <a:lnTo>
                      <a:pt x="667" y="2598"/>
                    </a:lnTo>
                    <a:lnTo>
                      <a:pt x="556" y="2640"/>
                    </a:lnTo>
                    <a:lnTo>
                      <a:pt x="445" y="2695"/>
                    </a:lnTo>
                    <a:lnTo>
                      <a:pt x="334" y="2765"/>
                    </a:lnTo>
                    <a:lnTo>
                      <a:pt x="250" y="2834"/>
                    </a:lnTo>
                    <a:lnTo>
                      <a:pt x="181" y="2904"/>
                    </a:lnTo>
                    <a:lnTo>
                      <a:pt x="125" y="2987"/>
                    </a:lnTo>
                    <a:lnTo>
                      <a:pt x="70" y="3057"/>
                    </a:lnTo>
                    <a:lnTo>
                      <a:pt x="42" y="3140"/>
                    </a:lnTo>
                    <a:lnTo>
                      <a:pt x="14" y="3223"/>
                    </a:lnTo>
                    <a:lnTo>
                      <a:pt x="0" y="3307"/>
                    </a:lnTo>
                    <a:lnTo>
                      <a:pt x="0" y="3390"/>
                    </a:lnTo>
                    <a:lnTo>
                      <a:pt x="0" y="3487"/>
                    </a:lnTo>
                    <a:lnTo>
                      <a:pt x="42" y="3668"/>
                    </a:lnTo>
                    <a:lnTo>
                      <a:pt x="98" y="3862"/>
                    </a:lnTo>
                    <a:lnTo>
                      <a:pt x="181" y="4071"/>
                    </a:lnTo>
                    <a:lnTo>
                      <a:pt x="376" y="4515"/>
                    </a:lnTo>
                    <a:lnTo>
                      <a:pt x="473" y="4766"/>
                    </a:lnTo>
                    <a:lnTo>
                      <a:pt x="570" y="5016"/>
                    </a:lnTo>
                    <a:lnTo>
                      <a:pt x="639" y="5280"/>
                    </a:lnTo>
                    <a:lnTo>
                      <a:pt x="695" y="5557"/>
                    </a:lnTo>
                    <a:lnTo>
                      <a:pt x="737" y="5849"/>
                    </a:lnTo>
                    <a:lnTo>
                      <a:pt x="737" y="5988"/>
                    </a:lnTo>
                    <a:lnTo>
                      <a:pt x="737" y="6141"/>
                    </a:lnTo>
                    <a:lnTo>
                      <a:pt x="695" y="6516"/>
                    </a:lnTo>
                    <a:lnTo>
                      <a:pt x="626" y="7044"/>
                    </a:lnTo>
                    <a:lnTo>
                      <a:pt x="556" y="7669"/>
                    </a:lnTo>
                    <a:lnTo>
                      <a:pt x="542" y="8003"/>
                    </a:lnTo>
                    <a:lnTo>
                      <a:pt x="528" y="8350"/>
                    </a:lnTo>
                    <a:lnTo>
                      <a:pt x="542" y="8697"/>
                    </a:lnTo>
                    <a:lnTo>
                      <a:pt x="570" y="9045"/>
                    </a:lnTo>
                    <a:lnTo>
                      <a:pt x="626" y="9392"/>
                    </a:lnTo>
                    <a:lnTo>
                      <a:pt x="695" y="9711"/>
                    </a:lnTo>
                    <a:lnTo>
                      <a:pt x="751" y="9878"/>
                    </a:lnTo>
                    <a:lnTo>
                      <a:pt x="806" y="10031"/>
                    </a:lnTo>
                    <a:lnTo>
                      <a:pt x="876" y="10170"/>
                    </a:lnTo>
                    <a:lnTo>
                      <a:pt x="945" y="10309"/>
                    </a:lnTo>
                    <a:lnTo>
                      <a:pt x="1042" y="10434"/>
                    </a:lnTo>
                    <a:lnTo>
                      <a:pt x="1140" y="10559"/>
                    </a:lnTo>
                    <a:lnTo>
                      <a:pt x="1237" y="10684"/>
                    </a:lnTo>
                    <a:lnTo>
                      <a:pt x="1362" y="10781"/>
                    </a:lnTo>
                    <a:lnTo>
                      <a:pt x="1459" y="10837"/>
                    </a:lnTo>
                    <a:lnTo>
                      <a:pt x="1723" y="10976"/>
                    </a:lnTo>
                    <a:lnTo>
                      <a:pt x="1918" y="11073"/>
                    </a:lnTo>
                    <a:lnTo>
                      <a:pt x="2154" y="11156"/>
                    </a:lnTo>
                    <a:lnTo>
                      <a:pt x="2404" y="11254"/>
                    </a:lnTo>
                    <a:lnTo>
                      <a:pt x="2696" y="11337"/>
                    </a:lnTo>
                    <a:lnTo>
                      <a:pt x="3001" y="11406"/>
                    </a:lnTo>
                    <a:lnTo>
                      <a:pt x="3335" y="11448"/>
                    </a:lnTo>
                    <a:lnTo>
                      <a:pt x="3682" y="11476"/>
                    </a:lnTo>
                    <a:lnTo>
                      <a:pt x="4029" y="11476"/>
                    </a:lnTo>
                    <a:lnTo>
                      <a:pt x="4210" y="11462"/>
                    </a:lnTo>
                    <a:lnTo>
                      <a:pt x="4404" y="11448"/>
                    </a:lnTo>
                    <a:lnTo>
                      <a:pt x="4585" y="11406"/>
                    </a:lnTo>
                    <a:lnTo>
                      <a:pt x="4766" y="11365"/>
                    </a:lnTo>
                    <a:lnTo>
                      <a:pt x="4960" y="11309"/>
                    </a:lnTo>
                    <a:lnTo>
                      <a:pt x="5141" y="11240"/>
                    </a:lnTo>
                    <a:lnTo>
                      <a:pt x="5335" y="11156"/>
                    </a:lnTo>
                    <a:lnTo>
                      <a:pt x="5516" y="11073"/>
                    </a:lnTo>
                    <a:lnTo>
                      <a:pt x="5863" y="10865"/>
                    </a:lnTo>
                    <a:lnTo>
                      <a:pt x="6183" y="10642"/>
                    </a:lnTo>
                    <a:lnTo>
                      <a:pt x="6447" y="10420"/>
                    </a:lnTo>
                    <a:lnTo>
                      <a:pt x="6697" y="10184"/>
                    </a:lnTo>
                    <a:lnTo>
                      <a:pt x="6905" y="9948"/>
                    </a:lnTo>
                    <a:lnTo>
                      <a:pt x="7072" y="9711"/>
                    </a:lnTo>
                    <a:lnTo>
                      <a:pt x="7225" y="9489"/>
                    </a:lnTo>
                    <a:lnTo>
                      <a:pt x="7364" y="9267"/>
                    </a:lnTo>
                    <a:lnTo>
                      <a:pt x="7461" y="9072"/>
                    </a:lnTo>
                    <a:lnTo>
                      <a:pt x="7544" y="8878"/>
                    </a:lnTo>
                    <a:lnTo>
                      <a:pt x="7614" y="8711"/>
                    </a:lnTo>
                    <a:lnTo>
                      <a:pt x="7655" y="8558"/>
                    </a:lnTo>
                    <a:lnTo>
                      <a:pt x="7711" y="8350"/>
                    </a:lnTo>
                    <a:lnTo>
                      <a:pt x="7725" y="8280"/>
                    </a:lnTo>
                    <a:lnTo>
                      <a:pt x="8211" y="8531"/>
                    </a:lnTo>
                    <a:lnTo>
                      <a:pt x="8711" y="8781"/>
                    </a:lnTo>
                    <a:lnTo>
                      <a:pt x="9309" y="9045"/>
                    </a:lnTo>
                    <a:lnTo>
                      <a:pt x="9614" y="9184"/>
                    </a:lnTo>
                    <a:lnTo>
                      <a:pt x="9934" y="9295"/>
                    </a:lnTo>
                    <a:lnTo>
                      <a:pt x="10240" y="9406"/>
                    </a:lnTo>
                    <a:lnTo>
                      <a:pt x="10531" y="9489"/>
                    </a:lnTo>
                    <a:lnTo>
                      <a:pt x="10795" y="9545"/>
                    </a:lnTo>
                    <a:lnTo>
                      <a:pt x="11018" y="9573"/>
                    </a:lnTo>
                    <a:lnTo>
                      <a:pt x="11129" y="9573"/>
                    </a:lnTo>
                    <a:lnTo>
                      <a:pt x="11212" y="9559"/>
                    </a:lnTo>
                    <a:lnTo>
                      <a:pt x="11295" y="9531"/>
                    </a:lnTo>
                    <a:lnTo>
                      <a:pt x="11365" y="9503"/>
                    </a:lnTo>
                    <a:lnTo>
                      <a:pt x="11407" y="9461"/>
                    </a:lnTo>
                    <a:lnTo>
                      <a:pt x="11434" y="9406"/>
                    </a:lnTo>
                    <a:lnTo>
                      <a:pt x="11448" y="9336"/>
                    </a:lnTo>
                    <a:lnTo>
                      <a:pt x="11434" y="9267"/>
                    </a:lnTo>
                    <a:lnTo>
                      <a:pt x="11407" y="9184"/>
                    </a:lnTo>
                    <a:lnTo>
                      <a:pt x="11365" y="9100"/>
                    </a:lnTo>
                    <a:lnTo>
                      <a:pt x="11226" y="8920"/>
                    </a:lnTo>
                    <a:lnTo>
                      <a:pt x="11045" y="8711"/>
                    </a:lnTo>
                    <a:lnTo>
                      <a:pt x="10823" y="8489"/>
                    </a:lnTo>
                    <a:lnTo>
                      <a:pt x="10587" y="8267"/>
                    </a:lnTo>
                    <a:lnTo>
                      <a:pt x="10323" y="8030"/>
                    </a:lnTo>
                    <a:lnTo>
                      <a:pt x="9781" y="7600"/>
                    </a:lnTo>
                    <a:lnTo>
                      <a:pt x="9295" y="7225"/>
                    </a:lnTo>
                    <a:lnTo>
                      <a:pt x="8809" y="6877"/>
                    </a:lnTo>
                    <a:lnTo>
                      <a:pt x="9420" y="6947"/>
                    </a:lnTo>
                    <a:lnTo>
                      <a:pt x="10073" y="7002"/>
                    </a:lnTo>
                    <a:lnTo>
                      <a:pt x="10809" y="7044"/>
                    </a:lnTo>
                    <a:lnTo>
                      <a:pt x="11184" y="7058"/>
                    </a:lnTo>
                    <a:lnTo>
                      <a:pt x="11559" y="7058"/>
                    </a:lnTo>
                    <a:lnTo>
                      <a:pt x="11907" y="7044"/>
                    </a:lnTo>
                    <a:lnTo>
                      <a:pt x="12212" y="7030"/>
                    </a:lnTo>
                    <a:lnTo>
                      <a:pt x="12490" y="6988"/>
                    </a:lnTo>
                    <a:lnTo>
                      <a:pt x="12601" y="6961"/>
                    </a:lnTo>
                    <a:lnTo>
                      <a:pt x="12699" y="6919"/>
                    </a:lnTo>
                    <a:lnTo>
                      <a:pt x="12782" y="6877"/>
                    </a:lnTo>
                    <a:lnTo>
                      <a:pt x="12838" y="6836"/>
                    </a:lnTo>
                    <a:lnTo>
                      <a:pt x="12893" y="6780"/>
                    </a:lnTo>
                    <a:lnTo>
                      <a:pt x="12907" y="6724"/>
                    </a:lnTo>
                    <a:lnTo>
                      <a:pt x="12907" y="6669"/>
                    </a:lnTo>
                    <a:lnTo>
                      <a:pt x="12879" y="6599"/>
                    </a:lnTo>
                    <a:lnTo>
                      <a:pt x="12838" y="6544"/>
                    </a:lnTo>
                    <a:lnTo>
                      <a:pt x="12768" y="6474"/>
                    </a:lnTo>
                    <a:lnTo>
                      <a:pt x="12685" y="6419"/>
                    </a:lnTo>
                    <a:lnTo>
                      <a:pt x="12587" y="6349"/>
                    </a:lnTo>
                    <a:lnTo>
                      <a:pt x="12324" y="6224"/>
                    </a:lnTo>
                    <a:lnTo>
                      <a:pt x="12018" y="6099"/>
                    </a:lnTo>
                    <a:lnTo>
                      <a:pt x="11671" y="5974"/>
                    </a:lnTo>
                    <a:lnTo>
                      <a:pt x="11309" y="5849"/>
                    </a:lnTo>
                    <a:lnTo>
                      <a:pt x="10920" y="5738"/>
                    </a:lnTo>
                    <a:lnTo>
                      <a:pt x="10156" y="5544"/>
                    </a:lnTo>
                    <a:lnTo>
                      <a:pt x="9489" y="5377"/>
                    </a:lnTo>
                    <a:lnTo>
                      <a:pt x="8836" y="5238"/>
                    </a:lnTo>
                    <a:lnTo>
                      <a:pt x="9017" y="5182"/>
                    </a:lnTo>
                    <a:lnTo>
                      <a:pt x="9475" y="5016"/>
                    </a:lnTo>
                    <a:lnTo>
                      <a:pt x="10142" y="4766"/>
                    </a:lnTo>
                    <a:lnTo>
                      <a:pt x="10504" y="4613"/>
                    </a:lnTo>
                    <a:lnTo>
                      <a:pt x="10893" y="4446"/>
                    </a:lnTo>
                    <a:lnTo>
                      <a:pt x="11268" y="4279"/>
                    </a:lnTo>
                    <a:lnTo>
                      <a:pt x="11615" y="4099"/>
                    </a:lnTo>
                    <a:lnTo>
                      <a:pt x="11948" y="3904"/>
                    </a:lnTo>
                    <a:lnTo>
                      <a:pt x="12240" y="3724"/>
                    </a:lnTo>
                    <a:lnTo>
                      <a:pt x="12365" y="3626"/>
                    </a:lnTo>
                    <a:lnTo>
                      <a:pt x="12476" y="3529"/>
                    </a:lnTo>
                    <a:lnTo>
                      <a:pt x="12574" y="3446"/>
                    </a:lnTo>
                    <a:lnTo>
                      <a:pt x="12643" y="3348"/>
                    </a:lnTo>
                    <a:lnTo>
                      <a:pt x="12699" y="3265"/>
                    </a:lnTo>
                    <a:lnTo>
                      <a:pt x="12740" y="3182"/>
                    </a:lnTo>
                    <a:lnTo>
                      <a:pt x="12740" y="3098"/>
                    </a:lnTo>
                    <a:lnTo>
                      <a:pt x="12726" y="3015"/>
                    </a:lnTo>
                    <a:lnTo>
                      <a:pt x="12699" y="2946"/>
                    </a:lnTo>
                    <a:lnTo>
                      <a:pt x="12629" y="2876"/>
                    </a:lnTo>
                    <a:lnTo>
                      <a:pt x="12532" y="2834"/>
                    </a:lnTo>
                    <a:lnTo>
                      <a:pt x="12421" y="2807"/>
                    </a:lnTo>
                    <a:lnTo>
                      <a:pt x="12282" y="2779"/>
                    </a:lnTo>
                    <a:lnTo>
                      <a:pt x="11768" y="2779"/>
                    </a:lnTo>
                    <a:lnTo>
                      <a:pt x="11351" y="2834"/>
                    </a:lnTo>
                    <a:lnTo>
                      <a:pt x="10893" y="2904"/>
                    </a:lnTo>
                    <a:lnTo>
                      <a:pt x="10406" y="3001"/>
                    </a:lnTo>
                    <a:lnTo>
                      <a:pt x="9906" y="3112"/>
                    </a:lnTo>
                    <a:lnTo>
                      <a:pt x="9406" y="3237"/>
                    </a:lnTo>
                    <a:lnTo>
                      <a:pt x="8934" y="3362"/>
                    </a:lnTo>
                    <a:lnTo>
                      <a:pt x="8100" y="3599"/>
                    </a:lnTo>
                    <a:lnTo>
                      <a:pt x="7517" y="3779"/>
                    </a:lnTo>
                    <a:lnTo>
                      <a:pt x="7280" y="3849"/>
                    </a:lnTo>
                    <a:lnTo>
                      <a:pt x="7572" y="3307"/>
                    </a:lnTo>
                    <a:lnTo>
                      <a:pt x="7836" y="2751"/>
                    </a:lnTo>
                    <a:lnTo>
                      <a:pt x="8142" y="2098"/>
                    </a:lnTo>
                    <a:lnTo>
                      <a:pt x="8267" y="1765"/>
                    </a:lnTo>
                    <a:lnTo>
                      <a:pt x="8392" y="1431"/>
                    </a:lnTo>
                    <a:lnTo>
                      <a:pt x="8503" y="1112"/>
                    </a:lnTo>
                    <a:lnTo>
                      <a:pt x="8572" y="806"/>
                    </a:lnTo>
                    <a:lnTo>
                      <a:pt x="8614" y="542"/>
                    </a:lnTo>
                    <a:lnTo>
                      <a:pt x="8614" y="431"/>
                    </a:lnTo>
                    <a:lnTo>
                      <a:pt x="8600" y="320"/>
                    </a:lnTo>
                    <a:lnTo>
                      <a:pt x="8586" y="236"/>
                    </a:lnTo>
                    <a:lnTo>
                      <a:pt x="8558" y="153"/>
                    </a:lnTo>
                    <a:lnTo>
                      <a:pt x="8517" y="97"/>
                    </a:lnTo>
                    <a:lnTo>
                      <a:pt x="8447" y="42"/>
                    </a:lnTo>
                    <a:lnTo>
                      <a:pt x="8406" y="28"/>
                    </a:lnTo>
                    <a:lnTo>
                      <a:pt x="8350" y="14"/>
                    </a:lnTo>
                    <a:lnTo>
                      <a:pt x="8295"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4609000" y="1674325"/>
                <a:ext cx="159800" cy="74000"/>
              </a:xfrm>
              <a:custGeom>
                <a:rect b="b" l="l" r="r" t="t"/>
                <a:pathLst>
                  <a:path extrusionOk="0" h="2960" w="6392">
                    <a:moveTo>
                      <a:pt x="834" y="0"/>
                    </a:moveTo>
                    <a:lnTo>
                      <a:pt x="668" y="14"/>
                    </a:lnTo>
                    <a:lnTo>
                      <a:pt x="529" y="28"/>
                    </a:lnTo>
                    <a:lnTo>
                      <a:pt x="390" y="56"/>
                    </a:lnTo>
                    <a:lnTo>
                      <a:pt x="279" y="83"/>
                    </a:lnTo>
                    <a:lnTo>
                      <a:pt x="209" y="139"/>
                    </a:lnTo>
                    <a:lnTo>
                      <a:pt x="140" y="195"/>
                    </a:lnTo>
                    <a:lnTo>
                      <a:pt x="84" y="264"/>
                    </a:lnTo>
                    <a:lnTo>
                      <a:pt x="43" y="347"/>
                    </a:lnTo>
                    <a:lnTo>
                      <a:pt x="29" y="445"/>
                    </a:lnTo>
                    <a:lnTo>
                      <a:pt x="1" y="528"/>
                    </a:lnTo>
                    <a:lnTo>
                      <a:pt x="1" y="723"/>
                    </a:lnTo>
                    <a:lnTo>
                      <a:pt x="1" y="903"/>
                    </a:lnTo>
                    <a:lnTo>
                      <a:pt x="29" y="1056"/>
                    </a:lnTo>
                    <a:lnTo>
                      <a:pt x="56" y="1195"/>
                    </a:lnTo>
                    <a:lnTo>
                      <a:pt x="5794" y="2959"/>
                    </a:lnTo>
                    <a:lnTo>
                      <a:pt x="5892" y="2848"/>
                    </a:lnTo>
                    <a:lnTo>
                      <a:pt x="6003" y="2723"/>
                    </a:lnTo>
                    <a:lnTo>
                      <a:pt x="6114" y="2570"/>
                    </a:lnTo>
                    <a:lnTo>
                      <a:pt x="6239" y="2390"/>
                    </a:lnTo>
                    <a:lnTo>
                      <a:pt x="6281" y="2292"/>
                    </a:lnTo>
                    <a:lnTo>
                      <a:pt x="6322" y="2195"/>
                    </a:lnTo>
                    <a:lnTo>
                      <a:pt x="6364" y="2098"/>
                    </a:lnTo>
                    <a:lnTo>
                      <a:pt x="6378" y="2001"/>
                    </a:lnTo>
                    <a:lnTo>
                      <a:pt x="6392" y="1903"/>
                    </a:lnTo>
                    <a:lnTo>
                      <a:pt x="6378" y="1806"/>
                    </a:lnTo>
                    <a:lnTo>
                      <a:pt x="6350" y="1737"/>
                    </a:lnTo>
                    <a:lnTo>
                      <a:pt x="6308" y="1667"/>
                    </a:lnTo>
                    <a:lnTo>
                      <a:pt x="6225" y="1584"/>
                    </a:lnTo>
                    <a:lnTo>
                      <a:pt x="6128" y="1514"/>
                    </a:lnTo>
                    <a:lnTo>
                      <a:pt x="6003" y="1431"/>
                    </a:lnTo>
                    <a:lnTo>
                      <a:pt x="5864" y="1348"/>
                    </a:lnTo>
                    <a:lnTo>
                      <a:pt x="5516" y="1181"/>
                    </a:lnTo>
                    <a:lnTo>
                      <a:pt x="5113" y="1014"/>
                    </a:lnTo>
                    <a:lnTo>
                      <a:pt x="4669" y="834"/>
                    </a:lnTo>
                    <a:lnTo>
                      <a:pt x="4183" y="667"/>
                    </a:lnTo>
                    <a:lnTo>
                      <a:pt x="3669" y="514"/>
                    </a:lnTo>
                    <a:lnTo>
                      <a:pt x="3155" y="375"/>
                    </a:lnTo>
                    <a:lnTo>
                      <a:pt x="2641" y="250"/>
                    </a:lnTo>
                    <a:lnTo>
                      <a:pt x="2126" y="153"/>
                    </a:lnTo>
                    <a:lnTo>
                      <a:pt x="1654" y="70"/>
                    </a:lnTo>
                    <a:lnTo>
                      <a:pt x="1223" y="14"/>
                    </a:lnTo>
                    <a:lnTo>
                      <a:pt x="1029" y="0"/>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3891100" y="1695500"/>
                <a:ext cx="877000" cy="806875"/>
              </a:xfrm>
              <a:custGeom>
                <a:rect b="b" l="l" r="r" t="t"/>
                <a:pathLst>
                  <a:path extrusionOk="0" h="32275" w="35080">
                    <a:moveTo>
                      <a:pt x="29467" y="1"/>
                    </a:moveTo>
                    <a:lnTo>
                      <a:pt x="29231" y="14"/>
                    </a:lnTo>
                    <a:lnTo>
                      <a:pt x="29009" y="28"/>
                    </a:lnTo>
                    <a:lnTo>
                      <a:pt x="28814" y="70"/>
                    </a:lnTo>
                    <a:lnTo>
                      <a:pt x="28634" y="112"/>
                    </a:lnTo>
                    <a:lnTo>
                      <a:pt x="28481" y="181"/>
                    </a:lnTo>
                    <a:lnTo>
                      <a:pt x="28342" y="251"/>
                    </a:lnTo>
                    <a:lnTo>
                      <a:pt x="28245" y="348"/>
                    </a:lnTo>
                    <a:lnTo>
                      <a:pt x="28147" y="459"/>
                    </a:lnTo>
                    <a:lnTo>
                      <a:pt x="28036" y="598"/>
                    </a:lnTo>
                    <a:lnTo>
                      <a:pt x="27814" y="931"/>
                    </a:lnTo>
                    <a:lnTo>
                      <a:pt x="27578" y="1348"/>
                    </a:lnTo>
                    <a:lnTo>
                      <a:pt x="27314" y="1834"/>
                    </a:lnTo>
                    <a:lnTo>
                      <a:pt x="27050" y="2376"/>
                    </a:lnTo>
                    <a:lnTo>
                      <a:pt x="26758" y="2988"/>
                    </a:lnTo>
                    <a:lnTo>
                      <a:pt x="26466" y="3654"/>
                    </a:lnTo>
                    <a:lnTo>
                      <a:pt x="26161" y="4349"/>
                    </a:lnTo>
                    <a:lnTo>
                      <a:pt x="25508" y="5891"/>
                    </a:lnTo>
                    <a:lnTo>
                      <a:pt x="24855" y="7545"/>
                    </a:lnTo>
                    <a:lnTo>
                      <a:pt x="24174" y="9267"/>
                    </a:lnTo>
                    <a:lnTo>
                      <a:pt x="23507" y="11004"/>
                    </a:lnTo>
                    <a:lnTo>
                      <a:pt x="22243" y="14366"/>
                    </a:lnTo>
                    <a:lnTo>
                      <a:pt x="21145" y="17256"/>
                    </a:lnTo>
                    <a:lnTo>
                      <a:pt x="20701" y="18395"/>
                    </a:lnTo>
                    <a:lnTo>
                      <a:pt x="20339" y="19270"/>
                    </a:lnTo>
                    <a:lnTo>
                      <a:pt x="20187" y="19590"/>
                    </a:lnTo>
                    <a:lnTo>
                      <a:pt x="20075" y="19826"/>
                    </a:lnTo>
                    <a:lnTo>
                      <a:pt x="19978" y="19979"/>
                    </a:lnTo>
                    <a:lnTo>
                      <a:pt x="19936" y="20021"/>
                    </a:lnTo>
                    <a:lnTo>
                      <a:pt x="19909" y="20034"/>
                    </a:lnTo>
                    <a:lnTo>
                      <a:pt x="19867" y="20021"/>
                    </a:lnTo>
                    <a:lnTo>
                      <a:pt x="19811" y="19993"/>
                    </a:lnTo>
                    <a:lnTo>
                      <a:pt x="19631" y="19854"/>
                    </a:lnTo>
                    <a:lnTo>
                      <a:pt x="19395" y="19618"/>
                    </a:lnTo>
                    <a:lnTo>
                      <a:pt x="19103" y="19312"/>
                    </a:lnTo>
                    <a:lnTo>
                      <a:pt x="18325" y="18478"/>
                    </a:lnTo>
                    <a:lnTo>
                      <a:pt x="17352" y="17381"/>
                    </a:lnTo>
                    <a:lnTo>
                      <a:pt x="16158" y="16033"/>
                    </a:lnTo>
                    <a:lnTo>
                      <a:pt x="14921" y="14644"/>
                    </a:lnTo>
                    <a:lnTo>
                      <a:pt x="13712" y="13310"/>
                    </a:lnTo>
                    <a:lnTo>
                      <a:pt x="12879" y="12407"/>
                    </a:lnTo>
                    <a:lnTo>
                      <a:pt x="12031" y="11490"/>
                    </a:lnTo>
                    <a:lnTo>
                      <a:pt x="11156" y="10573"/>
                    </a:lnTo>
                    <a:lnTo>
                      <a:pt x="10253" y="9642"/>
                    </a:lnTo>
                    <a:lnTo>
                      <a:pt x="9350" y="8739"/>
                    </a:lnTo>
                    <a:lnTo>
                      <a:pt x="8447" y="7850"/>
                    </a:lnTo>
                    <a:lnTo>
                      <a:pt x="7544" y="6989"/>
                    </a:lnTo>
                    <a:lnTo>
                      <a:pt x="6627" y="6155"/>
                    </a:lnTo>
                    <a:lnTo>
                      <a:pt x="5738" y="5377"/>
                    </a:lnTo>
                    <a:lnTo>
                      <a:pt x="5293" y="5002"/>
                    </a:lnTo>
                    <a:lnTo>
                      <a:pt x="4849" y="4655"/>
                    </a:lnTo>
                    <a:lnTo>
                      <a:pt x="4418" y="4307"/>
                    </a:lnTo>
                    <a:lnTo>
                      <a:pt x="3987" y="3988"/>
                    </a:lnTo>
                    <a:lnTo>
                      <a:pt x="3571" y="3682"/>
                    </a:lnTo>
                    <a:lnTo>
                      <a:pt x="3154" y="3390"/>
                    </a:lnTo>
                    <a:lnTo>
                      <a:pt x="2737" y="3113"/>
                    </a:lnTo>
                    <a:lnTo>
                      <a:pt x="2334" y="2863"/>
                    </a:lnTo>
                    <a:lnTo>
                      <a:pt x="1945" y="2640"/>
                    </a:lnTo>
                    <a:lnTo>
                      <a:pt x="1556" y="2432"/>
                    </a:lnTo>
                    <a:lnTo>
                      <a:pt x="1195" y="2251"/>
                    </a:lnTo>
                    <a:lnTo>
                      <a:pt x="820" y="2098"/>
                    </a:lnTo>
                    <a:lnTo>
                      <a:pt x="472" y="1973"/>
                    </a:lnTo>
                    <a:lnTo>
                      <a:pt x="125" y="1862"/>
                    </a:lnTo>
                    <a:lnTo>
                      <a:pt x="83" y="2265"/>
                    </a:lnTo>
                    <a:lnTo>
                      <a:pt x="56" y="2738"/>
                    </a:lnTo>
                    <a:lnTo>
                      <a:pt x="14" y="3390"/>
                    </a:lnTo>
                    <a:lnTo>
                      <a:pt x="0" y="4182"/>
                    </a:lnTo>
                    <a:lnTo>
                      <a:pt x="0" y="5127"/>
                    </a:lnTo>
                    <a:lnTo>
                      <a:pt x="0" y="5641"/>
                    </a:lnTo>
                    <a:lnTo>
                      <a:pt x="28" y="6183"/>
                    </a:lnTo>
                    <a:lnTo>
                      <a:pt x="56" y="6753"/>
                    </a:lnTo>
                    <a:lnTo>
                      <a:pt x="97" y="7364"/>
                    </a:lnTo>
                    <a:lnTo>
                      <a:pt x="153" y="7975"/>
                    </a:lnTo>
                    <a:lnTo>
                      <a:pt x="208" y="8628"/>
                    </a:lnTo>
                    <a:lnTo>
                      <a:pt x="292" y="9295"/>
                    </a:lnTo>
                    <a:lnTo>
                      <a:pt x="389" y="9976"/>
                    </a:lnTo>
                    <a:lnTo>
                      <a:pt x="500" y="10670"/>
                    </a:lnTo>
                    <a:lnTo>
                      <a:pt x="639" y="11393"/>
                    </a:lnTo>
                    <a:lnTo>
                      <a:pt x="792" y="12115"/>
                    </a:lnTo>
                    <a:lnTo>
                      <a:pt x="959" y="12852"/>
                    </a:lnTo>
                    <a:lnTo>
                      <a:pt x="1167" y="13602"/>
                    </a:lnTo>
                    <a:lnTo>
                      <a:pt x="1375" y="14366"/>
                    </a:lnTo>
                    <a:lnTo>
                      <a:pt x="1626" y="15130"/>
                    </a:lnTo>
                    <a:lnTo>
                      <a:pt x="1889" y="15894"/>
                    </a:lnTo>
                    <a:lnTo>
                      <a:pt x="2181" y="16672"/>
                    </a:lnTo>
                    <a:lnTo>
                      <a:pt x="2501" y="17436"/>
                    </a:lnTo>
                    <a:lnTo>
                      <a:pt x="2862" y="18201"/>
                    </a:lnTo>
                    <a:lnTo>
                      <a:pt x="3237" y="18979"/>
                    </a:lnTo>
                    <a:lnTo>
                      <a:pt x="3529" y="19507"/>
                    </a:lnTo>
                    <a:lnTo>
                      <a:pt x="3862" y="20062"/>
                    </a:lnTo>
                    <a:lnTo>
                      <a:pt x="4237" y="20632"/>
                    </a:lnTo>
                    <a:lnTo>
                      <a:pt x="4654" y="21215"/>
                    </a:lnTo>
                    <a:lnTo>
                      <a:pt x="5099" y="21827"/>
                    </a:lnTo>
                    <a:lnTo>
                      <a:pt x="5585" y="22438"/>
                    </a:lnTo>
                    <a:lnTo>
                      <a:pt x="6099" y="23049"/>
                    </a:lnTo>
                    <a:lnTo>
                      <a:pt x="6641" y="23674"/>
                    </a:lnTo>
                    <a:lnTo>
                      <a:pt x="7322" y="24425"/>
                    </a:lnTo>
                    <a:lnTo>
                      <a:pt x="8058" y="25175"/>
                    </a:lnTo>
                    <a:lnTo>
                      <a:pt x="8628" y="25731"/>
                    </a:lnTo>
                    <a:lnTo>
                      <a:pt x="9211" y="26272"/>
                    </a:lnTo>
                    <a:lnTo>
                      <a:pt x="9947" y="26925"/>
                    </a:lnTo>
                    <a:lnTo>
                      <a:pt x="10684" y="27551"/>
                    </a:lnTo>
                    <a:lnTo>
                      <a:pt x="11351" y="28079"/>
                    </a:lnTo>
                    <a:lnTo>
                      <a:pt x="12017" y="28579"/>
                    </a:lnTo>
                    <a:lnTo>
                      <a:pt x="12712" y="29065"/>
                    </a:lnTo>
                    <a:lnTo>
                      <a:pt x="13393" y="29523"/>
                    </a:lnTo>
                    <a:lnTo>
                      <a:pt x="14101" y="29954"/>
                    </a:lnTo>
                    <a:lnTo>
                      <a:pt x="14796" y="30357"/>
                    </a:lnTo>
                    <a:lnTo>
                      <a:pt x="15505" y="30732"/>
                    </a:lnTo>
                    <a:lnTo>
                      <a:pt x="16213" y="31066"/>
                    </a:lnTo>
                    <a:lnTo>
                      <a:pt x="16560" y="31232"/>
                    </a:lnTo>
                    <a:lnTo>
                      <a:pt x="16922" y="31371"/>
                    </a:lnTo>
                    <a:lnTo>
                      <a:pt x="17269" y="31510"/>
                    </a:lnTo>
                    <a:lnTo>
                      <a:pt x="17630" y="31635"/>
                    </a:lnTo>
                    <a:lnTo>
                      <a:pt x="17978" y="31746"/>
                    </a:lnTo>
                    <a:lnTo>
                      <a:pt x="18325" y="31857"/>
                    </a:lnTo>
                    <a:lnTo>
                      <a:pt x="18686" y="31955"/>
                    </a:lnTo>
                    <a:lnTo>
                      <a:pt x="19033" y="32038"/>
                    </a:lnTo>
                    <a:lnTo>
                      <a:pt x="19381" y="32108"/>
                    </a:lnTo>
                    <a:lnTo>
                      <a:pt x="19714" y="32163"/>
                    </a:lnTo>
                    <a:lnTo>
                      <a:pt x="20062" y="32219"/>
                    </a:lnTo>
                    <a:lnTo>
                      <a:pt x="20409" y="32246"/>
                    </a:lnTo>
                    <a:lnTo>
                      <a:pt x="20742" y="32274"/>
                    </a:lnTo>
                    <a:lnTo>
                      <a:pt x="21409" y="32274"/>
                    </a:lnTo>
                    <a:lnTo>
                      <a:pt x="21743" y="32260"/>
                    </a:lnTo>
                    <a:lnTo>
                      <a:pt x="21909" y="32233"/>
                    </a:lnTo>
                    <a:lnTo>
                      <a:pt x="22076" y="32205"/>
                    </a:lnTo>
                    <a:lnTo>
                      <a:pt x="22257" y="32177"/>
                    </a:lnTo>
                    <a:lnTo>
                      <a:pt x="22423" y="32121"/>
                    </a:lnTo>
                    <a:lnTo>
                      <a:pt x="22590" y="32066"/>
                    </a:lnTo>
                    <a:lnTo>
                      <a:pt x="22757" y="32010"/>
                    </a:lnTo>
                    <a:lnTo>
                      <a:pt x="23104" y="31857"/>
                    </a:lnTo>
                    <a:lnTo>
                      <a:pt x="23438" y="31677"/>
                    </a:lnTo>
                    <a:lnTo>
                      <a:pt x="23771" y="31455"/>
                    </a:lnTo>
                    <a:lnTo>
                      <a:pt x="24090" y="31205"/>
                    </a:lnTo>
                    <a:lnTo>
                      <a:pt x="24424" y="30927"/>
                    </a:lnTo>
                    <a:lnTo>
                      <a:pt x="24743" y="30621"/>
                    </a:lnTo>
                    <a:lnTo>
                      <a:pt x="25077" y="30288"/>
                    </a:lnTo>
                    <a:lnTo>
                      <a:pt x="25396" y="29926"/>
                    </a:lnTo>
                    <a:lnTo>
                      <a:pt x="25702" y="29551"/>
                    </a:lnTo>
                    <a:lnTo>
                      <a:pt x="26022" y="29134"/>
                    </a:lnTo>
                    <a:lnTo>
                      <a:pt x="26327" y="28704"/>
                    </a:lnTo>
                    <a:lnTo>
                      <a:pt x="26633" y="28245"/>
                    </a:lnTo>
                    <a:lnTo>
                      <a:pt x="26939" y="27773"/>
                    </a:lnTo>
                    <a:lnTo>
                      <a:pt x="27230" y="27287"/>
                    </a:lnTo>
                    <a:lnTo>
                      <a:pt x="27536" y="26773"/>
                    </a:lnTo>
                    <a:lnTo>
                      <a:pt x="27828" y="26231"/>
                    </a:lnTo>
                    <a:lnTo>
                      <a:pt x="28106" y="25689"/>
                    </a:lnTo>
                    <a:lnTo>
                      <a:pt x="28397" y="25133"/>
                    </a:lnTo>
                    <a:lnTo>
                      <a:pt x="28675" y="24550"/>
                    </a:lnTo>
                    <a:lnTo>
                      <a:pt x="28953" y="23966"/>
                    </a:lnTo>
                    <a:lnTo>
                      <a:pt x="29217" y="23355"/>
                    </a:lnTo>
                    <a:lnTo>
                      <a:pt x="29745" y="22118"/>
                    </a:lnTo>
                    <a:lnTo>
                      <a:pt x="30259" y="20854"/>
                    </a:lnTo>
                    <a:lnTo>
                      <a:pt x="30745" y="19562"/>
                    </a:lnTo>
                    <a:lnTo>
                      <a:pt x="31218" y="18242"/>
                    </a:lnTo>
                    <a:lnTo>
                      <a:pt x="31662" y="16922"/>
                    </a:lnTo>
                    <a:lnTo>
                      <a:pt x="32079" y="15603"/>
                    </a:lnTo>
                    <a:lnTo>
                      <a:pt x="32482" y="14297"/>
                    </a:lnTo>
                    <a:lnTo>
                      <a:pt x="32857" y="13005"/>
                    </a:lnTo>
                    <a:lnTo>
                      <a:pt x="33204" y="11754"/>
                    </a:lnTo>
                    <a:lnTo>
                      <a:pt x="33524" y="10518"/>
                    </a:lnTo>
                    <a:lnTo>
                      <a:pt x="33816" y="9351"/>
                    </a:lnTo>
                    <a:lnTo>
                      <a:pt x="34080" y="8225"/>
                    </a:lnTo>
                    <a:lnTo>
                      <a:pt x="34316" y="7156"/>
                    </a:lnTo>
                    <a:lnTo>
                      <a:pt x="34524" y="6169"/>
                    </a:lnTo>
                    <a:lnTo>
                      <a:pt x="34705" y="5252"/>
                    </a:lnTo>
                    <a:lnTo>
                      <a:pt x="34844" y="4432"/>
                    </a:lnTo>
                    <a:lnTo>
                      <a:pt x="34955" y="3724"/>
                    </a:lnTo>
                    <a:lnTo>
                      <a:pt x="35024" y="3113"/>
                    </a:lnTo>
                    <a:lnTo>
                      <a:pt x="35066" y="2612"/>
                    </a:lnTo>
                    <a:lnTo>
                      <a:pt x="35080" y="2404"/>
                    </a:lnTo>
                    <a:lnTo>
                      <a:pt x="35080" y="2237"/>
                    </a:lnTo>
                    <a:lnTo>
                      <a:pt x="35052" y="2112"/>
                    </a:lnTo>
                    <a:lnTo>
                      <a:pt x="34997" y="1973"/>
                    </a:lnTo>
                    <a:lnTo>
                      <a:pt x="34913" y="1834"/>
                    </a:lnTo>
                    <a:lnTo>
                      <a:pt x="34802" y="1709"/>
                    </a:lnTo>
                    <a:lnTo>
                      <a:pt x="34663" y="1570"/>
                    </a:lnTo>
                    <a:lnTo>
                      <a:pt x="34496" y="1445"/>
                    </a:lnTo>
                    <a:lnTo>
                      <a:pt x="34316" y="1320"/>
                    </a:lnTo>
                    <a:lnTo>
                      <a:pt x="34121" y="1195"/>
                    </a:lnTo>
                    <a:lnTo>
                      <a:pt x="33899" y="1070"/>
                    </a:lnTo>
                    <a:lnTo>
                      <a:pt x="33663" y="959"/>
                    </a:lnTo>
                    <a:lnTo>
                      <a:pt x="33399" y="848"/>
                    </a:lnTo>
                    <a:lnTo>
                      <a:pt x="33135" y="737"/>
                    </a:lnTo>
                    <a:lnTo>
                      <a:pt x="32871" y="640"/>
                    </a:lnTo>
                    <a:lnTo>
                      <a:pt x="32579" y="542"/>
                    </a:lnTo>
                    <a:lnTo>
                      <a:pt x="31996" y="362"/>
                    </a:lnTo>
                    <a:lnTo>
                      <a:pt x="31398" y="223"/>
                    </a:lnTo>
                    <a:lnTo>
                      <a:pt x="30815" y="112"/>
                    </a:lnTo>
                    <a:lnTo>
                      <a:pt x="30523" y="70"/>
                    </a:lnTo>
                    <a:lnTo>
                      <a:pt x="30245" y="28"/>
                    </a:lnTo>
                    <a:lnTo>
                      <a:pt x="29967" y="14"/>
                    </a:lnTo>
                    <a:lnTo>
                      <a:pt x="297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4121375" y="2096325"/>
                <a:ext cx="203550" cy="287950"/>
              </a:xfrm>
              <a:custGeom>
                <a:rect b="b" l="l" r="r" t="t"/>
                <a:pathLst>
                  <a:path extrusionOk="0" h="11518" w="8142">
                    <a:moveTo>
                      <a:pt x="6947" y="0"/>
                    </a:moveTo>
                    <a:lnTo>
                      <a:pt x="6405" y="570"/>
                    </a:lnTo>
                    <a:lnTo>
                      <a:pt x="5863" y="1139"/>
                    </a:lnTo>
                    <a:lnTo>
                      <a:pt x="5335" y="1723"/>
                    </a:lnTo>
                    <a:lnTo>
                      <a:pt x="4807" y="2306"/>
                    </a:lnTo>
                    <a:lnTo>
                      <a:pt x="4307" y="2918"/>
                    </a:lnTo>
                    <a:lnTo>
                      <a:pt x="3807" y="3515"/>
                    </a:lnTo>
                    <a:lnTo>
                      <a:pt x="3321" y="4140"/>
                    </a:lnTo>
                    <a:lnTo>
                      <a:pt x="2862" y="4766"/>
                    </a:lnTo>
                    <a:lnTo>
                      <a:pt x="2417" y="5419"/>
                    </a:lnTo>
                    <a:lnTo>
                      <a:pt x="2001" y="6072"/>
                    </a:lnTo>
                    <a:lnTo>
                      <a:pt x="1598" y="6724"/>
                    </a:lnTo>
                    <a:lnTo>
                      <a:pt x="1223" y="7405"/>
                    </a:lnTo>
                    <a:lnTo>
                      <a:pt x="875" y="8100"/>
                    </a:lnTo>
                    <a:lnTo>
                      <a:pt x="556" y="8795"/>
                    </a:lnTo>
                    <a:lnTo>
                      <a:pt x="403" y="9156"/>
                    </a:lnTo>
                    <a:lnTo>
                      <a:pt x="264" y="9517"/>
                    </a:lnTo>
                    <a:lnTo>
                      <a:pt x="125" y="9878"/>
                    </a:lnTo>
                    <a:lnTo>
                      <a:pt x="0" y="10239"/>
                    </a:lnTo>
                    <a:lnTo>
                      <a:pt x="736" y="10892"/>
                    </a:lnTo>
                    <a:lnTo>
                      <a:pt x="1473" y="11518"/>
                    </a:lnTo>
                    <a:lnTo>
                      <a:pt x="1584" y="11143"/>
                    </a:lnTo>
                    <a:lnTo>
                      <a:pt x="1695" y="10781"/>
                    </a:lnTo>
                    <a:lnTo>
                      <a:pt x="1820" y="10420"/>
                    </a:lnTo>
                    <a:lnTo>
                      <a:pt x="1945" y="10073"/>
                    </a:lnTo>
                    <a:lnTo>
                      <a:pt x="2084" y="9712"/>
                    </a:lnTo>
                    <a:lnTo>
                      <a:pt x="2237" y="9364"/>
                    </a:lnTo>
                    <a:lnTo>
                      <a:pt x="2390" y="9017"/>
                    </a:lnTo>
                    <a:lnTo>
                      <a:pt x="2556" y="8683"/>
                    </a:lnTo>
                    <a:lnTo>
                      <a:pt x="2904" y="8003"/>
                    </a:lnTo>
                    <a:lnTo>
                      <a:pt x="3293" y="7336"/>
                    </a:lnTo>
                    <a:lnTo>
                      <a:pt x="3696" y="6697"/>
                    </a:lnTo>
                    <a:lnTo>
                      <a:pt x="4126" y="6058"/>
                    </a:lnTo>
                    <a:lnTo>
                      <a:pt x="4585" y="5432"/>
                    </a:lnTo>
                    <a:lnTo>
                      <a:pt x="5043" y="4807"/>
                    </a:lnTo>
                    <a:lnTo>
                      <a:pt x="5530" y="4210"/>
                    </a:lnTo>
                    <a:lnTo>
                      <a:pt x="6030" y="3612"/>
                    </a:lnTo>
                    <a:lnTo>
                      <a:pt x="6544" y="3029"/>
                    </a:lnTo>
                    <a:lnTo>
                      <a:pt x="7072" y="2459"/>
                    </a:lnTo>
                    <a:lnTo>
                      <a:pt x="7600" y="1904"/>
                    </a:lnTo>
                    <a:lnTo>
                      <a:pt x="8141" y="1348"/>
                    </a:lnTo>
                    <a:lnTo>
                      <a:pt x="69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4057100" y="2028250"/>
                <a:ext cx="207050" cy="296625"/>
              </a:xfrm>
              <a:custGeom>
                <a:rect b="b" l="l" r="r" t="t"/>
                <a:pathLst>
                  <a:path extrusionOk="0" h="11865" w="8282">
                    <a:moveTo>
                      <a:pt x="7072" y="0"/>
                    </a:moveTo>
                    <a:lnTo>
                      <a:pt x="6517" y="570"/>
                    </a:lnTo>
                    <a:lnTo>
                      <a:pt x="5975" y="1153"/>
                    </a:lnTo>
                    <a:lnTo>
                      <a:pt x="5433" y="1737"/>
                    </a:lnTo>
                    <a:lnTo>
                      <a:pt x="4905" y="2334"/>
                    </a:lnTo>
                    <a:lnTo>
                      <a:pt x="4377" y="2946"/>
                    </a:lnTo>
                    <a:lnTo>
                      <a:pt x="3877" y="3557"/>
                    </a:lnTo>
                    <a:lnTo>
                      <a:pt x="3391" y="4196"/>
                    </a:lnTo>
                    <a:lnTo>
                      <a:pt x="2918" y="4821"/>
                    </a:lnTo>
                    <a:lnTo>
                      <a:pt x="2460" y="5474"/>
                    </a:lnTo>
                    <a:lnTo>
                      <a:pt x="2029" y="6141"/>
                    </a:lnTo>
                    <a:lnTo>
                      <a:pt x="1626" y="6808"/>
                    </a:lnTo>
                    <a:lnTo>
                      <a:pt x="1237" y="7489"/>
                    </a:lnTo>
                    <a:lnTo>
                      <a:pt x="876" y="8197"/>
                    </a:lnTo>
                    <a:lnTo>
                      <a:pt x="557" y="8906"/>
                    </a:lnTo>
                    <a:lnTo>
                      <a:pt x="404" y="9267"/>
                    </a:lnTo>
                    <a:lnTo>
                      <a:pt x="265" y="9628"/>
                    </a:lnTo>
                    <a:lnTo>
                      <a:pt x="126" y="9989"/>
                    </a:lnTo>
                    <a:lnTo>
                      <a:pt x="1" y="10364"/>
                    </a:lnTo>
                    <a:lnTo>
                      <a:pt x="682" y="11115"/>
                    </a:lnTo>
                    <a:lnTo>
                      <a:pt x="1418" y="11865"/>
                    </a:lnTo>
                    <a:lnTo>
                      <a:pt x="1515" y="11476"/>
                    </a:lnTo>
                    <a:lnTo>
                      <a:pt x="1626" y="11101"/>
                    </a:lnTo>
                    <a:lnTo>
                      <a:pt x="1751" y="10726"/>
                    </a:lnTo>
                    <a:lnTo>
                      <a:pt x="1876" y="10351"/>
                    </a:lnTo>
                    <a:lnTo>
                      <a:pt x="2029" y="9989"/>
                    </a:lnTo>
                    <a:lnTo>
                      <a:pt x="2168" y="9628"/>
                    </a:lnTo>
                    <a:lnTo>
                      <a:pt x="2335" y="9267"/>
                    </a:lnTo>
                    <a:lnTo>
                      <a:pt x="2502" y="8920"/>
                    </a:lnTo>
                    <a:lnTo>
                      <a:pt x="2682" y="8558"/>
                    </a:lnTo>
                    <a:lnTo>
                      <a:pt x="2863" y="8211"/>
                    </a:lnTo>
                    <a:lnTo>
                      <a:pt x="3252" y="7530"/>
                    </a:lnTo>
                    <a:lnTo>
                      <a:pt x="3669" y="6849"/>
                    </a:lnTo>
                    <a:lnTo>
                      <a:pt x="4113" y="6197"/>
                    </a:lnTo>
                    <a:lnTo>
                      <a:pt x="4586" y="5544"/>
                    </a:lnTo>
                    <a:lnTo>
                      <a:pt x="5072" y="4918"/>
                    </a:lnTo>
                    <a:lnTo>
                      <a:pt x="5572" y="4293"/>
                    </a:lnTo>
                    <a:lnTo>
                      <a:pt x="6100" y="3682"/>
                    </a:lnTo>
                    <a:lnTo>
                      <a:pt x="6628" y="3084"/>
                    </a:lnTo>
                    <a:lnTo>
                      <a:pt x="7170" y="2487"/>
                    </a:lnTo>
                    <a:lnTo>
                      <a:pt x="7725" y="1904"/>
                    </a:lnTo>
                    <a:lnTo>
                      <a:pt x="8281" y="1334"/>
                    </a:lnTo>
                    <a:lnTo>
                      <a:pt x="7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3850450" y="238125"/>
                <a:ext cx="316775" cy="497725"/>
              </a:xfrm>
              <a:custGeom>
                <a:rect b="b" l="l" r="r" t="t"/>
                <a:pathLst>
                  <a:path extrusionOk="0" h="19909" w="12671">
                    <a:moveTo>
                      <a:pt x="5349" y="0"/>
                    </a:moveTo>
                    <a:lnTo>
                      <a:pt x="5030" y="14"/>
                    </a:lnTo>
                    <a:lnTo>
                      <a:pt x="4724" y="42"/>
                    </a:lnTo>
                    <a:lnTo>
                      <a:pt x="4419" y="69"/>
                    </a:lnTo>
                    <a:lnTo>
                      <a:pt x="4127" y="125"/>
                    </a:lnTo>
                    <a:lnTo>
                      <a:pt x="3835" y="195"/>
                    </a:lnTo>
                    <a:lnTo>
                      <a:pt x="3557" y="278"/>
                    </a:lnTo>
                    <a:lnTo>
                      <a:pt x="3279" y="361"/>
                    </a:lnTo>
                    <a:lnTo>
                      <a:pt x="3015" y="472"/>
                    </a:lnTo>
                    <a:lnTo>
                      <a:pt x="2765" y="597"/>
                    </a:lnTo>
                    <a:lnTo>
                      <a:pt x="2515" y="736"/>
                    </a:lnTo>
                    <a:lnTo>
                      <a:pt x="2279" y="875"/>
                    </a:lnTo>
                    <a:lnTo>
                      <a:pt x="2057" y="1042"/>
                    </a:lnTo>
                    <a:lnTo>
                      <a:pt x="1834" y="1209"/>
                    </a:lnTo>
                    <a:lnTo>
                      <a:pt x="1626" y="1389"/>
                    </a:lnTo>
                    <a:lnTo>
                      <a:pt x="1432" y="1584"/>
                    </a:lnTo>
                    <a:lnTo>
                      <a:pt x="1251" y="1792"/>
                    </a:lnTo>
                    <a:lnTo>
                      <a:pt x="1084" y="2015"/>
                    </a:lnTo>
                    <a:lnTo>
                      <a:pt x="917" y="2237"/>
                    </a:lnTo>
                    <a:lnTo>
                      <a:pt x="765" y="2487"/>
                    </a:lnTo>
                    <a:lnTo>
                      <a:pt x="626" y="2737"/>
                    </a:lnTo>
                    <a:lnTo>
                      <a:pt x="487" y="3001"/>
                    </a:lnTo>
                    <a:lnTo>
                      <a:pt x="376" y="3279"/>
                    </a:lnTo>
                    <a:lnTo>
                      <a:pt x="265" y="3571"/>
                    </a:lnTo>
                    <a:lnTo>
                      <a:pt x="167" y="3862"/>
                    </a:lnTo>
                    <a:lnTo>
                      <a:pt x="70" y="4182"/>
                    </a:lnTo>
                    <a:lnTo>
                      <a:pt x="1" y="4501"/>
                    </a:lnTo>
                    <a:lnTo>
                      <a:pt x="4460" y="5432"/>
                    </a:lnTo>
                    <a:lnTo>
                      <a:pt x="4530" y="5196"/>
                    </a:lnTo>
                    <a:lnTo>
                      <a:pt x="4613" y="4974"/>
                    </a:lnTo>
                    <a:lnTo>
                      <a:pt x="4696" y="4765"/>
                    </a:lnTo>
                    <a:lnTo>
                      <a:pt x="4794" y="4571"/>
                    </a:lnTo>
                    <a:lnTo>
                      <a:pt x="4905" y="4390"/>
                    </a:lnTo>
                    <a:lnTo>
                      <a:pt x="5030" y="4237"/>
                    </a:lnTo>
                    <a:lnTo>
                      <a:pt x="5169" y="4098"/>
                    </a:lnTo>
                    <a:lnTo>
                      <a:pt x="5308" y="3960"/>
                    </a:lnTo>
                    <a:lnTo>
                      <a:pt x="5460" y="3862"/>
                    </a:lnTo>
                    <a:lnTo>
                      <a:pt x="5627" y="3765"/>
                    </a:lnTo>
                    <a:lnTo>
                      <a:pt x="5794" y="3696"/>
                    </a:lnTo>
                    <a:lnTo>
                      <a:pt x="5961" y="3640"/>
                    </a:lnTo>
                    <a:lnTo>
                      <a:pt x="6141" y="3612"/>
                    </a:lnTo>
                    <a:lnTo>
                      <a:pt x="6516" y="3612"/>
                    </a:lnTo>
                    <a:lnTo>
                      <a:pt x="6711" y="3654"/>
                    </a:lnTo>
                    <a:lnTo>
                      <a:pt x="6919" y="3696"/>
                    </a:lnTo>
                    <a:lnTo>
                      <a:pt x="7114" y="3765"/>
                    </a:lnTo>
                    <a:lnTo>
                      <a:pt x="7280" y="3848"/>
                    </a:lnTo>
                    <a:lnTo>
                      <a:pt x="7433" y="3932"/>
                    </a:lnTo>
                    <a:lnTo>
                      <a:pt x="7572" y="4029"/>
                    </a:lnTo>
                    <a:lnTo>
                      <a:pt x="7697" y="4154"/>
                    </a:lnTo>
                    <a:lnTo>
                      <a:pt x="7808" y="4279"/>
                    </a:lnTo>
                    <a:lnTo>
                      <a:pt x="7892" y="4418"/>
                    </a:lnTo>
                    <a:lnTo>
                      <a:pt x="7975" y="4571"/>
                    </a:lnTo>
                    <a:lnTo>
                      <a:pt x="8031" y="4738"/>
                    </a:lnTo>
                    <a:lnTo>
                      <a:pt x="8072" y="4918"/>
                    </a:lnTo>
                    <a:lnTo>
                      <a:pt x="8086" y="5113"/>
                    </a:lnTo>
                    <a:lnTo>
                      <a:pt x="8100" y="5307"/>
                    </a:lnTo>
                    <a:lnTo>
                      <a:pt x="8086" y="5529"/>
                    </a:lnTo>
                    <a:lnTo>
                      <a:pt x="8058" y="5766"/>
                    </a:lnTo>
                    <a:lnTo>
                      <a:pt x="8017" y="6002"/>
                    </a:lnTo>
                    <a:lnTo>
                      <a:pt x="7961" y="6210"/>
                    </a:lnTo>
                    <a:lnTo>
                      <a:pt x="7906" y="6391"/>
                    </a:lnTo>
                    <a:lnTo>
                      <a:pt x="7822" y="6585"/>
                    </a:lnTo>
                    <a:lnTo>
                      <a:pt x="7725" y="6766"/>
                    </a:lnTo>
                    <a:lnTo>
                      <a:pt x="7614" y="6933"/>
                    </a:lnTo>
                    <a:lnTo>
                      <a:pt x="7489" y="7099"/>
                    </a:lnTo>
                    <a:lnTo>
                      <a:pt x="7350" y="7252"/>
                    </a:lnTo>
                    <a:lnTo>
                      <a:pt x="7197" y="7391"/>
                    </a:lnTo>
                    <a:lnTo>
                      <a:pt x="7030" y="7544"/>
                    </a:lnTo>
                    <a:lnTo>
                      <a:pt x="6836" y="7683"/>
                    </a:lnTo>
                    <a:lnTo>
                      <a:pt x="6419" y="7989"/>
                    </a:lnTo>
                    <a:lnTo>
                      <a:pt x="5947" y="8280"/>
                    </a:lnTo>
                    <a:lnTo>
                      <a:pt x="5391" y="8586"/>
                    </a:lnTo>
                    <a:lnTo>
                      <a:pt x="5113" y="8753"/>
                    </a:lnTo>
                    <a:lnTo>
                      <a:pt x="4849" y="8919"/>
                    </a:lnTo>
                    <a:lnTo>
                      <a:pt x="4599" y="9114"/>
                    </a:lnTo>
                    <a:lnTo>
                      <a:pt x="4363" y="9308"/>
                    </a:lnTo>
                    <a:lnTo>
                      <a:pt x="4155" y="9517"/>
                    </a:lnTo>
                    <a:lnTo>
                      <a:pt x="3946" y="9739"/>
                    </a:lnTo>
                    <a:lnTo>
                      <a:pt x="3752" y="9975"/>
                    </a:lnTo>
                    <a:lnTo>
                      <a:pt x="3585" y="10239"/>
                    </a:lnTo>
                    <a:lnTo>
                      <a:pt x="3418" y="10503"/>
                    </a:lnTo>
                    <a:lnTo>
                      <a:pt x="3265" y="10809"/>
                    </a:lnTo>
                    <a:lnTo>
                      <a:pt x="3113" y="11128"/>
                    </a:lnTo>
                    <a:lnTo>
                      <a:pt x="2974" y="11490"/>
                    </a:lnTo>
                    <a:lnTo>
                      <a:pt x="2849" y="11865"/>
                    </a:lnTo>
                    <a:lnTo>
                      <a:pt x="2724" y="12282"/>
                    </a:lnTo>
                    <a:lnTo>
                      <a:pt x="2612" y="12726"/>
                    </a:lnTo>
                    <a:lnTo>
                      <a:pt x="2515" y="13185"/>
                    </a:lnTo>
                    <a:lnTo>
                      <a:pt x="6294" y="13976"/>
                    </a:lnTo>
                    <a:lnTo>
                      <a:pt x="6419" y="13504"/>
                    </a:lnTo>
                    <a:lnTo>
                      <a:pt x="6489" y="13282"/>
                    </a:lnTo>
                    <a:lnTo>
                      <a:pt x="6572" y="13073"/>
                    </a:lnTo>
                    <a:lnTo>
                      <a:pt x="6641" y="12879"/>
                    </a:lnTo>
                    <a:lnTo>
                      <a:pt x="6725" y="12698"/>
                    </a:lnTo>
                    <a:lnTo>
                      <a:pt x="6822" y="12532"/>
                    </a:lnTo>
                    <a:lnTo>
                      <a:pt x="6919" y="12379"/>
                    </a:lnTo>
                    <a:lnTo>
                      <a:pt x="7017" y="12226"/>
                    </a:lnTo>
                    <a:lnTo>
                      <a:pt x="7128" y="12073"/>
                    </a:lnTo>
                    <a:lnTo>
                      <a:pt x="7253" y="11934"/>
                    </a:lnTo>
                    <a:lnTo>
                      <a:pt x="7406" y="11795"/>
                    </a:lnTo>
                    <a:lnTo>
                      <a:pt x="7544" y="11670"/>
                    </a:lnTo>
                    <a:lnTo>
                      <a:pt x="7711" y="11531"/>
                    </a:lnTo>
                    <a:lnTo>
                      <a:pt x="7892" y="11406"/>
                    </a:lnTo>
                    <a:lnTo>
                      <a:pt x="8072" y="11281"/>
                    </a:lnTo>
                    <a:lnTo>
                      <a:pt x="9892" y="10184"/>
                    </a:lnTo>
                    <a:lnTo>
                      <a:pt x="10170" y="10003"/>
                    </a:lnTo>
                    <a:lnTo>
                      <a:pt x="10434" y="9809"/>
                    </a:lnTo>
                    <a:lnTo>
                      <a:pt x="10684" y="9628"/>
                    </a:lnTo>
                    <a:lnTo>
                      <a:pt x="10920" y="9433"/>
                    </a:lnTo>
                    <a:lnTo>
                      <a:pt x="11129" y="9239"/>
                    </a:lnTo>
                    <a:lnTo>
                      <a:pt x="11323" y="9044"/>
                    </a:lnTo>
                    <a:lnTo>
                      <a:pt x="11504" y="8836"/>
                    </a:lnTo>
                    <a:lnTo>
                      <a:pt x="11671" y="8642"/>
                    </a:lnTo>
                    <a:lnTo>
                      <a:pt x="11823" y="8433"/>
                    </a:lnTo>
                    <a:lnTo>
                      <a:pt x="11962" y="8211"/>
                    </a:lnTo>
                    <a:lnTo>
                      <a:pt x="12087" y="7989"/>
                    </a:lnTo>
                    <a:lnTo>
                      <a:pt x="12199" y="7752"/>
                    </a:lnTo>
                    <a:lnTo>
                      <a:pt x="12296" y="7516"/>
                    </a:lnTo>
                    <a:lnTo>
                      <a:pt x="12393" y="7266"/>
                    </a:lnTo>
                    <a:lnTo>
                      <a:pt x="12463" y="7002"/>
                    </a:lnTo>
                    <a:lnTo>
                      <a:pt x="12532" y="6738"/>
                    </a:lnTo>
                    <a:lnTo>
                      <a:pt x="12588" y="6419"/>
                    </a:lnTo>
                    <a:lnTo>
                      <a:pt x="12629" y="6113"/>
                    </a:lnTo>
                    <a:lnTo>
                      <a:pt x="12657" y="5821"/>
                    </a:lnTo>
                    <a:lnTo>
                      <a:pt x="12671" y="5529"/>
                    </a:lnTo>
                    <a:lnTo>
                      <a:pt x="12671" y="5238"/>
                    </a:lnTo>
                    <a:lnTo>
                      <a:pt x="12657" y="4960"/>
                    </a:lnTo>
                    <a:lnTo>
                      <a:pt x="12629" y="4696"/>
                    </a:lnTo>
                    <a:lnTo>
                      <a:pt x="12588" y="4418"/>
                    </a:lnTo>
                    <a:lnTo>
                      <a:pt x="12518" y="4168"/>
                    </a:lnTo>
                    <a:lnTo>
                      <a:pt x="12449" y="3904"/>
                    </a:lnTo>
                    <a:lnTo>
                      <a:pt x="12365" y="3668"/>
                    </a:lnTo>
                    <a:lnTo>
                      <a:pt x="12268" y="3418"/>
                    </a:lnTo>
                    <a:lnTo>
                      <a:pt x="12143" y="3182"/>
                    </a:lnTo>
                    <a:lnTo>
                      <a:pt x="12018" y="2959"/>
                    </a:lnTo>
                    <a:lnTo>
                      <a:pt x="11865" y="2737"/>
                    </a:lnTo>
                    <a:lnTo>
                      <a:pt x="11712" y="2529"/>
                    </a:lnTo>
                    <a:lnTo>
                      <a:pt x="11532" y="2320"/>
                    </a:lnTo>
                    <a:lnTo>
                      <a:pt x="11351" y="2112"/>
                    </a:lnTo>
                    <a:lnTo>
                      <a:pt x="11157" y="1931"/>
                    </a:lnTo>
                    <a:lnTo>
                      <a:pt x="10948" y="1737"/>
                    </a:lnTo>
                    <a:lnTo>
                      <a:pt x="10712" y="1570"/>
                    </a:lnTo>
                    <a:lnTo>
                      <a:pt x="10476" y="1403"/>
                    </a:lnTo>
                    <a:lnTo>
                      <a:pt x="10226" y="1250"/>
                    </a:lnTo>
                    <a:lnTo>
                      <a:pt x="9976" y="1098"/>
                    </a:lnTo>
                    <a:lnTo>
                      <a:pt x="9698" y="959"/>
                    </a:lnTo>
                    <a:lnTo>
                      <a:pt x="9406" y="820"/>
                    </a:lnTo>
                    <a:lnTo>
                      <a:pt x="9114" y="695"/>
                    </a:lnTo>
                    <a:lnTo>
                      <a:pt x="8795" y="584"/>
                    </a:lnTo>
                    <a:lnTo>
                      <a:pt x="8475" y="486"/>
                    </a:lnTo>
                    <a:lnTo>
                      <a:pt x="8142" y="389"/>
                    </a:lnTo>
                    <a:lnTo>
                      <a:pt x="7795" y="292"/>
                    </a:lnTo>
                    <a:lnTo>
                      <a:pt x="7419" y="208"/>
                    </a:lnTo>
                    <a:lnTo>
                      <a:pt x="7058" y="139"/>
                    </a:lnTo>
                    <a:lnTo>
                      <a:pt x="6697" y="83"/>
                    </a:lnTo>
                    <a:lnTo>
                      <a:pt x="6350" y="42"/>
                    </a:lnTo>
                    <a:lnTo>
                      <a:pt x="6002" y="14"/>
                    </a:lnTo>
                    <a:lnTo>
                      <a:pt x="5669" y="0"/>
                    </a:lnTo>
                    <a:close/>
                    <a:moveTo>
                      <a:pt x="3307" y="15310"/>
                    </a:moveTo>
                    <a:lnTo>
                      <a:pt x="3071" y="15324"/>
                    </a:lnTo>
                    <a:lnTo>
                      <a:pt x="2835" y="15380"/>
                    </a:lnTo>
                    <a:lnTo>
                      <a:pt x="2612" y="15435"/>
                    </a:lnTo>
                    <a:lnTo>
                      <a:pt x="2390" y="15533"/>
                    </a:lnTo>
                    <a:lnTo>
                      <a:pt x="2182" y="15630"/>
                    </a:lnTo>
                    <a:lnTo>
                      <a:pt x="1973" y="15769"/>
                    </a:lnTo>
                    <a:lnTo>
                      <a:pt x="1793" y="15908"/>
                    </a:lnTo>
                    <a:lnTo>
                      <a:pt x="1640" y="16060"/>
                    </a:lnTo>
                    <a:lnTo>
                      <a:pt x="1501" y="16241"/>
                    </a:lnTo>
                    <a:lnTo>
                      <a:pt x="1376" y="16436"/>
                    </a:lnTo>
                    <a:lnTo>
                      <a:pt x="1279" y="16644"/>
                    </a:lnTo>
                    <a:lnTo>
                      <a:pt x="1195" y="16852"/>
                    </a:lnTo>
                    <a:lnTo>
                      <a:pt x="1140" y="17089"/>
                    </a:lnTo>
                    <a:lnTo>
                      <a:pt x="1098" y="17339"/>
                    </a:lnTo>
                    <a:lnTo>
                      <a:pt x="1084" y="17575"/>
                    </a:lnTo>
                    <a:lnTo>
                      <a:pt x="1098" y="17797"/>
                    </a:lnTo>
                    <a:lnTo>
                      <a:pt x="1126" y="18019"/>
                    </a:lnTo>
                    <a:lnTo>
                      <a:pt x="1181" y="18242"/>
                    </a:lnTo>
                    <a:lnTo>
                      <a:pt x="1265" y="18450"/>
                    </a:lnTo>
                    <a:lnTo>
                      <a:pt x="1376" y="18645"/>
                    </a:lnTo>
                    <a:lnTo>
                      <a:pt x="1515" y="18853"/>
                    </a:lnTo>
                    <a:lnTo>
                      <a:pt x="1654" y="19034"/>
                    </a:lnTo>
                    <a:lnTo>
                      <a:pt x="1821" y="19200"/>
                    </a:lnTo>
                    <a:lnTo>
                      <a:pt x="2015" y="19353"/>
                    </a:lnTo>
                    <a:lnTo>
                      <a:pt x="2210" y="19478"/>
                    </a:lnTo>
                    <a:lnTo>
                      <a:pt x="2418" y="19603"/>
                    </a:lnTo>
                    <a:lnTo>
                      <a:pt x="2640" y="19700"/>
                    </a:lnTo>
                    <a:lnTo>
                      <a:pt x="2890" y="19784"/>
                    </a:lnTo>
                    <a:lnTo>
                      <a:pt x="3140" y="19839"/>
                    </a:lnTo>
                    <a:lnTo>
                      <a:pt x="3404" y="19881"/>
                    </a:lnTo>
                    <a:lnTo>
                      <a:pt x="3654" y="19909"/>
                    </a:lnTo>
                    <a:lnTo>
                      <a:pt x="3904" y="19909"/>
                    </a:lnTo>
                    <a:lnTo>
                      <a:pt x="4141" y="19881"/>
                    </a:lnTo>
                    <a:lnTo>
                      <a:pt x="4377" y="19839"/>
                    </a:lnTo>
                    <a:lnTo>
                      <a:pt x="4599" y="19784"/>
                    </a:lnTo>
                    <a:lnTo>
                      <a:pt x="4821" y="19687"/>
                    </a:lnTo>
                    <a:lnTo>
                      <a:pt x="5044" y="19575"/>
                    </a:lnTo>
                    <a:lnTo>
                      <a:pt x="5238" y="19450"/>
                    </a:lnTo>
                    <a:lnTo>
                      <a:pt x="5419" y="19311"/>
                    </a:lnTo>
                    <a:lnTo>
                      <a:pt x="5572" y="19145"/>
                    </a:lnTo>
                    <a:lnTo>
                      <a:pt x="5711" y="18978"/>
                    </a:lnTo>
                    <a:lnTo>
                      <a:pt x="5836" y="18784"/>
                    </a:lnTo>
                    <a:lnTo>
                      <a:pt x="5933" y="18575"/>
                    </a:lnTo>
                    <a:lnTo>
                      <a:pt x="6016" y="18353"/>
                    </a:lnTo>
                    <a:lnTo>
                      <a:pt x="6086" y="18117"/>
                    </a:lnTo>
                    <a:lnTo>
                      <a:pt x="6113" y="17880"/>
                    </a:lnTo>
                    <a:lnTo>
                      <a:pt x="6127" y="17644"/>
                    </a:lnTo>
                    <a:lnTo>
                      <a:pt x="6127" y="17422"/>
                    </a:lnTo>
                    <a:lnTo>
                      <a:pt x="6086" y="17200"/>
                    </a:lnTo>
                    <a:lnTo>
                      <a:pt x="6030" y="16977"/>
                    </a:lnTo>
                    <a:lnTo>
                      <a:pt x="5947" y="16769"/>
                    </a:lnTo>
                    <a:lnTo>
                      <a:pt x="5836" y="16561"/>
                    </a:lnTo>
                    <a:lnTo>
                      <a:pt x="5711" y="16366"/>
                    </a:lnTo>
                    <a:lnTo>
                      <a:pt x="5558" y="16185"/>
                    </a:lnTo>
                    <a:lnTo>
                      <a:pt x="5391" y="16019"/>
                    </a:lnTo>
                    <a:lnTo>
                      <a:pt x="5210" y="15866"/>
                    </a:lnTo>
                    <a:lnTo>
                      <a:pt x="5002" y="15727"/>
                    </a:lnTo>
                    <a:lnTo>
                      <a:pt x="4794" y="15616"/>
                    </a:lnTo>
                    <a:lnTo>
                      <a:pt x="4571" y="15519"/>
                    </a:lnTo>
                    <a:lnTo>
                      <a:pt x="4321" y="15435"/>
                    </a:lnTo>
                    <a:lnTo>
                      <a:pt x="4071" y="15380"/>
                    </a:lnTo>
                    <a:lnTo>
                      <a:pt x="3807" y="15324"/>
                    </a:lnTo>
                    <a:lnTo>
                      <a:pt x="3557" y="1531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2918925" y="529875"/>
                <a:ext cx="333800" cy="348050"/>
              </a:xfrm>
              <a:custGeom>
                <a:rect b="b" l="l" r="r" t="t"/>
                <a:pathLst>
                  <a:path extrusionOk="0" h="13922" w="13352">
                    <a:moveTo>
                      <a:pt x="5488" y="0"/>
                    </a:moveTo>
                    <a:lnTo>
                      <a:pt x="5266" y="14"/>
                    </a:lnTo>
                    <a:lnTo>
                      <a:pt x="5058" y="28"/>
                    </a:lnTo>
                    <a:lnTo>
                      <a:pt x="4849" y="56"/>
                    </a:lnTo>
                    <a:lnTo>
                      <a:pt x="4641" y="97"/>
                    </a:lnTo>
                    <a:lnTo>
                      <a:pt x="4418" y="153"/>
                    </a:lnTo>
                    <a:lnTo>
                      <a:pt x="4210" y="223"/>
                    </a:lnTo>
                    <a:lnTo>
                      <a:pt x="4002" y="306"/>
                    </a:lnTo>
                    <a:lnTo>
                      <a:pt x="3779" y="389"/>
                    </a:lnTo>
                    <a:lnTo>
                      <a:pt x="3571" y="500"/>
                    </a:lnTo>
                    <a:lnTo>
                      <a:pt x="3363" y="612"/>
                    </a:lnTo>
                    <a:lnTo>
                      <a:pt x="3140" y="737"/>
                    </a:lnTo>
                    <a:lnTo>
                      <a:pt x="2932" y="875"/>
                    </a:lnTo>
                    <a:lnTo>
                      <a:pt x="2710" y="1028"/>
                    </a:lnTo>
                    <a:lnTo>
                      <a:pt x="2501" y="1195"/>
                    </a:lnTo>
                    <a:lnTo>
                      <a:pt x="2293" y="1362"/>
                    </a:lnTo>
                    <a:lnTo>
                      <a:pt x="2071" y="1556"/>
                    </a:lnTo>
                    <a:lnTo>
                      <a:pt x="1862" y="1751"/>
                    </a:lnTo>
                    <a:lnTo>
                      <a:pt x="1654" y="1959"/>
                    </a:lnTo>
                    <a:lnTo>
                      <a:pt x="1459" y="2168"/>
                    </a:lnTo>
                    <a:lnTo>
                      <a:pt x="1265" y="2376"/>
                    </a:lnTo>
                    <a:lnTo>
                      <a:pt x="1098" y="2584"/>
                    </a:lnTo>
                    <a:lnTo>
                      <a:pt x="945" y="2793"/>
                    </a:lnTo>
                    <a:lnTo>
                      <a:pt x="792" y="3001"/>
                    </a:lnTo>
                    <a:lnTo>
                      <a:pt x="653" y="3223"/>
                    </a:lnTo>
                    <a:lnTo>
                      <a:pt x="542" y="3432"/>
                    </a:lnTo>
                    <a:lnTo>
                      <a:pt x="431" y="3640"/>
                    </a:lnTo>
                    <a:lnTo>
                      <a:pt x="334" y="3863"/>
                    </a:lnTo>
                    <a:lnTo>
                      <a:pt x="251" y="4071"/>
                    </a:lnTo>
                    <a:lnTo>
                      <a:pt x="167" y="4293"/>
                    </a:lnTo>
                    <a:lnTo>
                      <a:pt x="112" y="4502"/>
                    </a:lnTo>
                    <a:lnTo>
                      <a:pt x="70" y="4724"/>
                    </a:lnTo>
                    <a:lnTo>
                      <a:pt x="28" y="4946"/>
                    </a:lnTo>
                    <a:lnTo>
                      <a:pt x="0" y="5168"/>
                    </a:lnTo>
                    <a:lnTo>
                      <a:pt x="0" y="5391"/>
                    </a:lnTo>
                    <a:lnTo>
                      <a:pt x="0" y="5599"/>
                    </a:lnTo>
                    <a:lnTo>
                      <a:pt x="14" y="5821"/>
                    </a:lnTo>
                    <a:lnTo>
                      <a:pt x="42" y="6044"/>
                    </a:lnTo>
                    <a:lnTo>
                      <a:pt x="70" y="6252"/>
                    </a:lnTo>
                    <a:lnTo>
                      <a:pt x="126" y="6461"/>
                    </a:lnTo>
                    <a:lnTo>
                      <a:pt x="195" y="6669"/>
                    </a:lnTo>
                    <a:lnTo>
                      <a:pt x="264" y="6877"/>
                    </a:lnTo>
                    <a:lnTo>
                      <a:pt x="362" y="7086"/>
                    </a:lnTo>
                    <a:lnTo>
                      <a:pt x="459" y="7294"/>
                    </a:lnTo>
                    <a:lnTo>
                      <a:pt x="570" y="7489"/>
                    </a:lnTo>
                    <a:lnTo>
                      <a:pt x="695" y="7697"/>
                    </a:lnTo>
                    <a:lnTo>
                      <a:pt x="834" y="7892"/>
                    </a:lnTo>
                    <a:lnTo>
                      <a:pt x="987" y="8100"/>
                    </a:lnTo>
                    <a:lnTo>
                      <a:pt x="1154" y="8294"/>
                    </a:lnTo>
                    <a:lnTo>
                      <a:pt x="1320" y="8489"/>
                    </a:lnTo>
                    <a:lnTo>
                      <a:pt x="3918" y="6002"/>
                    </a:lnTo>
                    <a:lnTo>
                      <a:pt x="3793" y="5849"/>
                    </a:lnTo>
                    <a:lnTo>
                      <a:pt x="3682" y="5710"/>
                    </a:lnTo>
                    <a:lnTo>
                      <a:pt x="3585" y="5557"/>
                    </a:lnTo>
                    <a:lnTo>
                      <a:pt x="3515" y="5405"/>
                    </a:lnTo>
                    <a:lnTo>
                      <a:pt x="3446" y="5252"/>
                    </a:lnTo>
                    <a:lnTo>
                      <a:pt x="3404" y="5113"/>
                    </a:lnTo>
                    <a:lnTo>
                      <a:pt x="3363" y="4960"/>
                    </a:lnTo>
                    <a:lnTo>
                      <a:pt x="3349" y="4807"/>
                    </a:lnTo>
                    <a:lnTo>
                      <a:pt x="3349" y="4654"/>
                    </a:lnTo>
                    <a:lnTo>
                      <a:pt x="3363" y="4502"/>
                    </a:lnTo>
                    <a:lnTo>
                      <a:pt x="3390" y="4363"/>
                    </a:lnTo>
                    <a:lnTo>
                      <a:pt x="3432" y="4238"/>
                    </a:lnTo>
                    <a:lnTo>
                      <a:pt x="3488" y="4113"/>
                    </a:lnTo>
                    <a:lnTo>
                      <a:pt x="3571" y="3988"/>
                    </a:lnTo>
                    <a:lnTo>
                      <a:pt x="3668" y="3863"/>
                    </a:lnTo>
                    <a:lnTo>
                      <a:pt x="3766" y="3751"/>
                    </a:lnTo>
                    <a:lnTo>
                      <a:pt x="3891" y="3640"/>
                    </a:lnTo>
                    <a:lnTo>
                      <a:pt x="4016" y="3543"/>
                    </a:lnTo>
                    <a:lnTo>
                      <a:pt x="4155" y="3474"/>
                    </a:lnTo>
                    <a:lnTo>
                      <a:pt x="4280" y="3404"/>
                    </a:lnTo>
                    <a:lnTo>
                      <a:pt x="4405" y="3362"/>
                    </a:lnTo>
                    <a:lnTo>
                      <a:pt x="4530" y="3335"/>
                    </a:lnTo>
                    <a:lnTo>
                      <a:pt x="4669" y="3321"/>
                    </a:lnTo>
                    <a:lnTo>
                      <a:pt x="4794" y="3321"/>
                    </a:lnTo>
                    <a:lnTo>
                      <a:pt x="4933" y="3348"/>
                    </a:lnTo>
                    <a:lnTo>
                      <a:pt x="5058" y="3390"/>
                    </a:lnTo>
                    <a:lnTo>
                      <a:pt x="5196" y="3446"/>
                    </a:lnTo>
                    <a:lnTo>
                      <a:pt x="5335" y="3515"/>
                    </a:lnTo>
                    <a:lnTo>
                      <a:pt x="5460" y="3599"/>
                    </a:lnTo>
                    <a:lnTo>
                      <a:pt x="5599" y="3696"/>
                    </a:lnTo>
                    <a:lnTo>
                      <a:pt x="5738" y="3821"/>
                    </a:lnTo>
                    <a:lnTo>
                      <a:pt x="5877" y="3960"/>
                    </a:lnTo>
                    <a:lnTo>
                      <a:pt x="5988" y="4085"/>
                    </a:lnTo>
                    <a:lnTo>
                      <a:pt x="6086" y="4210"/>
                    </a:lnTo>
                    <a:lnTo>
                      <a:pt x="6169" y="4349"/>
                    </a:lnTo>
                    <a:lnTo>
                      <a:pt x="6238" y="4488"/>
                    </a:lnTo>
                    <a:lnTo>
                      <a:pt x="6308" y="4627"/>
                    </a:lnTo>
                    <a:lnTo>
                      <a:pt x="6350" y="4779"/>
                    </a:lnTo>
                    <a:lnTo>
                      <a:pt x="6391" y="4946"/>
                    </a:lnTo>
                    <a:lnTo>
                      <a:pt x="6419" y="5113"/>
                    </a:lnTo>
                    <a:lnTo>
                      <a:pt x="6447" y="5474"/>
                    </a:lnTo>
                    <a:lnTo>
                      <a:pt x="6447" y="5877"/>
                    </a:lnTo>
                    <a:lnTo>
                      <a:pt x="6433" y="6322"/>
                    </a:lnTo>
                    <a:lnTo>
                      <a:pt x="6391" y="6808"/>
                    </a:lnTo>
                    <a:lnTo>
                      <a:pt x="6363" y="7058"/>
                    </a:lnTo>
                    <a:lnTo>
                      <a:pt x="6363" y="7308"/>
                    </a:lnTo>
                    <a:lnTo>
                      <a:pt x="6363" y="7558"/>
                    </a:lnTo>
                    <a:lnTo>
                      <a:pt x="6391" y="7794"/>
                    </a:lnTo>
                    <a:lnTo>
                      <a:pt x="6433" y="8030"/>
                    </a:lnTo>
                    <a:lnTo>
                      <a:pt x="6489" y="8267"/>
                    </a:lnTo>
                    <a:lnTo>
                      <a:pt x="6558" y="8503"/>
                    </a:lnTo>
                    <a:lnTo>
                      <a:pt x="6641" y="8725"/>
                    </a:lnTo>
                    <a:lnTo>
                      <a:pt x="6739" y="8947"/>
                    </a:lnTo>
                    <a:lnTo>
                      <a:pt x="6864" y="9184"/>
                    </a:lnTo>
                    <a:lnTo>
                      <a:pt x="7016" y="9420"/>
                    </a:lnTo>
                    <a:lnTo>
                      <a:pt x="7183" y="9670"/>
                    </a:lnTo>
                    <a:lnTo>
                      <a:pt x="7378" y="9934"/>
                    </a:lnTo>
                    <a:lnTo>
                      <a:pt x="7586" y="10184"/>
                    </a:lnTo>
                    <a:lnTo>
                      <a:pt x="7822" y="10462"/>
                    </a:lnTo>
                    <a:lnTo>
                      <a:pt x="8072" y="10740"/>
                    </a:lnTo>
                    <a:lnTo>
                      <a:pt x="10281" y="8642"/>
                    </a:lnTo>
                    <a:lnTo>
                      <a:pt x="10031" y="8336"/>
                    </a:lnTo>
                    <a:lnTo>
                      <a:pt x="9809" y="8058"/>
                    </a:lnTo>
                    <a:lnTo>
                      <a:pt x="9642" y="7780"/>
                    </a:lnTo>
                    <a:lnTo>
                      <a:pt x="9517" y="7516"/>
                    </a:lnTo>
                    <a:lnTo>
                      <a:pt x="9462" y="7377"/>
                    </a:lnTo>
                    <a:lnTo>
                      <a:pt x="9420" y="7239"/>
                    </a:lnTo>
                    <a:lnTo>
                      <a:pt x="9392" y="7100"/>
                    </a:lnTo>
                    <a:lnTo>
                      <a:pt x="9364" y="6947"/>
                    </a:lnTo>
                    <a:lnTo>
                      <a:pt x="9337" y="6794"/>
                    </a:lnTo>
                    <a:lnTo>
                      <a:pt x="9323" y="6627"/>
                    </a:lnTo>
                    <a:lnTo>
                      <a:pt x="9323" y="6280"/>
                    </a:lnTo>
                    <a:lnTo>
                      <a:pt x="9434" y="4613"/>
                    </a:lnTo>
                    <a:lnTo>
                      <a:pt x="9434" y="4349"/>
                    </a:lnTo>
                    <a:lnTo>
                      <a:pt x="9434" y="4085"/>
                    </a:lnTo>
                    <a:lnTo>
                      <a:pt x="9420" y="3849"/>
                    </a:lnTo>
                    <a:lnTo>
                      <a:pt x="9392" y="3612"/>
                    </a:lnTo>
                    <a:lnTo>
                      <a:pt x="9364" y="3376"/>
                    </a:lnTo>
                    <a:lnTo>
                      <a:pt x="9323" y="3168"/>
                    </a:lnTo>
                    <a:lnTo>
                      <a:pt x="9281" y="2959"/>
                    </a:lnTo>
                    <a:lnTo>
                      <a:pt x="9225" y="2765"/>
                    </a:lnTo>
                    <a:lnTo>
                      <a:pt x="9156" y="2570"/>
                    </a:lnTo>
                    <a:lnTo>
                      <a:pt x="9073" y="2390"/>
                    </a:lnTo>
                    <a:lnTo>
                      <a:pt x="8989" y="2209"/>
                    </a:lnTo>
                    <a:lnTo>
                      <a:pt x="8878" y="2029"/>
                    </a:lnTo>
                    <a:lnTo>
                      <a:pt x="8767" y="1862"/>
                    </a:lnTo>
                    <a:lnTo>
                      <a:pt x="8642" y="1681"/>
                    </a:lnTo>
                    <a:lnTo>
                      <a:pt x="8517" y="1528"/>
                    </a:lnTo>
                    <a:lnTo>
                      <a:pt x="8364" y="1362"/>
                    </a:lnTo>
                    <a:lnTo>
                      <a:pt x="8183" y="1181"/>
                    </a:lnTo>
                    <a:lnTo>
                      <a:pt x="8017" y="1014"/>
                    </a:lnTo>
                    <a:lnTo>
                      <a:pt x="7836" y="862"/>
                    </a:lnTo>
                    <a:lnTo>
                      <a:pt x="7656" y="723"/>
                    </a:lnTo>
                    <a:lnTo>
                      <a:pt x="7461" y="598"/>
                    </a:lnTo>
                    <a:lnTo>
                      <a:pt x="7280" y="486"/>
                    </a:lnTo>
                    <a:lnTo>
                      <a:pt x="7086" y="389"/>
                    </a:lnTo>
                    <a:lnTo>
                      <a:pt x="6891" y="292"/>
                    </a:lnTo>
                    <a:lnTo>
                      <a:pt x="6697" y="209"/>
                    </a:lnTo>
                    <a:lnTo>
                      <a:pt x="6502" y="153"/>
                    </a:lnTo>
                    <a:lnTo>
                      <a:pt x="6308" y="97"/>
                    </a:lnTo>
                    <a:lnTo>
                      <a:pt x="6100" y="56"/>
                    </a:lnTo>
                    <a:lnTo>
                      <a:pt x="5905" y="28"/>
                    </a:lnTo>
                    <a:lnTo>
                      <a:pt x="5697" y="0"/>
                    </a:lnTo>
                    <a:close/>
                    <a:moveTo>
                      <a:pt x="11559" y="10087"/>
                    </a:moveTo>
                    <a:lnTo>
                      <a:pt x="11379" y="10101"/>
                    </a:lnTo>
                    <a:lnTo>
                      <a:pt x="11198" y="10128"/>
                    </a:lnTo>
                    <a:lnTo>
                      <a:pt x="11018" y="10184"/>
                    </a:lnTo>
                    <a:lnTo>
                      <a:pt x="10837" y="10253"/>
                    </a:lnTo>
                    <a:lnTo>
                      <a:pt x="10670" y="10337"/>
                    </a:lnTo>
                    <a:lnTo>
                      <a:pt x="10504" y="10448"/>
                    </a:lnTo>
                    <a:lnTo>
                      <a:pt x="10351" y="10559"/>
                    </a:lnTo>
                    <a:lnTo>
                      <a:pt x="10198" y="10698"/>
                    </a:lnTo>
                    <a:lnTo>
                      <a:pt x="10045" y="10851"/>
                    </a:lnTo>
                    <a:lnTo>
                      <a:pt x="9920" y="11004"/>
                    </a:lnTo>
                    <a:lnTo>
                      <a:pt x="9809" y="11170"/>
                    </a:lnTo>
                    <a:lnTo>
                      <a:pt x="9712" y="11337"/>
                    </a:lnTo>
                    <a:lnTo>
                      <a:pt x="9642" y="11504"/>
                    </a:lnTo>
                    <a:lnTo>
                      <a:pt x="9573" y="11684"/>
                    </a:lnTo>
                    <a:lnTo>
                      <a:pt x="9545" y="11865"/>
                    </a:lnTo>
                    <a:lnTo>
                      <a:pt x="9517" y="12046"/>
                    </a:lnTo>
                    <a:lnTo>
                      <a:pt x="9503" y="12240"/>
                    </a:lnTo>
                    <a:lnTo>
                      <a:pt x="9517" y="12421"/>
                    </a:lnTo>
                    <a:lnTo>
                      <a:pt x="9559" y="12587"/>
                    </a:lnTo>
                    <a:lnTo>
                      <a:pt x="9601" y="12754"/>
                    </a:lnTo>
                    <a:lnTo>
                      <a:pt x="9670" y="12921"/>
                    </a:lnTo>
                    <a:lnTo>
                      <a:pt x="9767" y="13074"/>
                    </a:lnTo>
                    <a:lnTo>
                      <a:pt x="9865" y="13226"/>
                    </a:lnTo>
                    <a:lnTo>
                      <a:pt x="9990" y="13379"/>
                    </a:lnTo>
                    <a:lnTo>
                      <a:pt x="10128" y="13504"/>
                    </a:lnTo>
                    <a:lnTo>
                      <a:pt x="10281" y="13615"/>
                    </a:lnTo>
                    <a:lnTo>
                      <a:pt x="10434" y="13713"/>
                    </a:lnTo>
                    <a:lnTo>
                      <a:pt x="10587" y="13796"/>
                    </a:lnTo>
                    <a:lnTo>
                      <a:pt x="10754" y="13852"/>
                    </a:lnTo>
                    <a:lnTo>
                      <a:pt x="10934" y="13893"/>
                    </a:lnTo>
                    <a:lnTo>
                      <a:pt x="11115" y="13907"/>
                    </a:lnTo>
                    <a:lnTo>
                      <a:pt x="11296" y="13921"/>
                    </a:lnTo>
                    <a:lnTo>
                      <a:pt x="11490" y="13893"/>
                    </a:lnTo>
                    <a:lnTo>
                      <a:pt x="11671" y="13866"/>
                    </a:lnTo>
                    <a:lnTo>
                      <a:pt x="11851" y="13810"/>
                    </a:lnTo>
                    <a:lnTo>
                      <a:pt x="12018" y="13741"/>
                    </a:lnTo>
                    <a:lnTo>
                      <a:pt x="12199" y="13657"/>
                    </a:lnTo>
                    <a:lnTo>
                      <a:pt x="12351" y="13560"/>
                    </a:lnTo>
                    <a:lnTo>
                      <a:pt x="12518" y="13435"/>
                    </a:lnTo>
                    <a:lnTo>
                      <a:pt x="12671" y="13296"/>
                    </a:lnTo>
                    <a:lnTo>
                      <a:pt x="12824" y="13143"/>
                    </a:lnTo>
                    <a:lnTo>
                      <a:pt x="12949" y="12990"/>
                    </a:lnTo>
                    <a:lnTo>
                      <a:pt x="13060" y="12837"/>
                    </a:lnTo>
                    <a:lnTo>
                      <a:pt x="13143" y="12671"/>
                    </a:lnTo>
                    <a:lnTo>
                      <a:pt x="13227" y="12504"/>
                    </a:lnTo>
                    <a:lnTo>
                      <a:pt x="13282" y="12323"/>
                    </a:lnTo>
                    <a:lnTo>
                      <a:pt x="13324" y="12143"/>
                    </a:lnTo>
                    <a:lnTo>
                      <a:pt x="13352" y="11948"/>
                    </a:lnTo>
                    <a:lnTo>
                      <a:pt x="13352" y="11768"/>
                    </a:lnTo>
                    <a:lnTo>
                      <a:pt x="13338" y="11587"/>
                    </a:lnTo>
                    <a:lnTo>
                      <a:pt x="13310" y="11406"/>
                    </a:lnTo>
                    <a:lnTo>
                      <a:pt x="13254" y="11240"/>
                    </a:lnTo>
                    <a:lnTo>
                      <a:pt x="13185" y="11087"/>
                    </a:lnTo>
                    <a:lnTo>
                      <a:pt x="13102" y="10920"/>
                    </a:lnTo>
                    <a:lnTo>
                      <a:pt x="12990" y="10767"/>
                    </a:lnTo>
                    <a:lnTo>
                      <a:pt x="12865" y="10628"/>
                    </a:lnTo>
                    <a:lnTo>
                      <a:pt x="12726" y="10490"/>
                    </a:lnTo>
                    <a:lnTo>
                      <a:pt x="12588" y="10378"/>
                    </a:lnTo>
                    <a:lnTo>
                      <a:pt x="12435" y="10281"/>
                    </a:lnTo>
                    <a:lnTo>
                      <a:pt x="12268" y="10212"/>
                    </a:lnTo>
                    <a:lnTo>
                      <a:pt x="12101" y="10156"/>
                    </a:lnTo>
                    <a:lnTo>
                      <a:pt x="11935" y="10114"/>
                    </a:lnTo>
                    <a:lnTo>
                      <a:pt x="11754" y="1008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4107825" y="1077600"/>
                <a:ext cx="191050" cy="218500"/>
              </a:xfrm>
              <a:custGeom>
                <a:rect b="b" l="l" r="r" t="t"/>
                <a:pathLst>
                  <a:path extrusionOk="0" h="8740" w="7642">
                    <a:moveTo>
                      <a:pt x="4154" y="1"/>
                    </a:moveTo>
                    <a:lnTo>
                      <a:pt x="3890" y="15"/>
                    </a:lnTo>
                    <a:lnTo>
                      <a:pt x="3626" y="56"/>
                    </a:lnTo>
                    <a:lnTo>
                      <a:pt x="3376" y="140"/>
                    </a:lnTo>
                    <a:lnTo>
                      <a:pt x="3140" y="237"/>
                    </a:lnTo>
                    <a:lnTo>
                      <a:pt x="2904" y="376"/>
                    </a:lnTo>
                    <a:lnTo>
                      <a:pt x="2682" y="529"/>
                    </a:lnTo>
                    <a:lnTo>
                      <a:pt x="2473" y="723"/>
                    </a:lnTo>
                    <a:lnTo>
                      <a:pt x="2265" y="945"/>
                    </a:lnTo>
                    <a:lnTo>
                      <a:pt x="2070" y="1182"/>
                    </a:lnTo>
                    <a:lnTo>
                      <a:pt x="3849" y="2432"/>
                    </a:lnTo>
                    <a:lnTo>
                      <a:pt x="4001" y="2265"/>
                    </a:lnTo>
                    <a:lnTo>
                      <a:pt x="4154" y="2126"/>
                    </a:lnTo>
                    <a:lnTo>
                      <a:pt x="4238" y="2071"/>
                    </a:lnTo>
                    <a:lnTo>
                      <a:pt x="4321" y="2015"/>
                    </a:lnTo>
                    <a:lnTo>
                      <a:pt x="4404" y="1987"/>
                    </a:lnTo>
                    <a:lnTo>
                      <a:pt x="4502" y="1960"/>
                    </a:lnTo>
                    <a:lnTo>
                      <a:pt x="4585" y="1932"/>
                    </a:lnTo>
                    <a:lnTo>
                      <a:pt x="4849" y="1932"/>
                    </a:lnTo>
                    <a:lnTo>
                      <a:pt x="4932" y="1960"/>
                    </a:lnTo>
                    <a:lnTo>
                      <a:pt x="5016" y="1987"/>
                    </a:lnTo>
                    <a:lnTo>
                      <a:pt x="5099" y="2029"/>
                    </a:lnTo>
                    <a:lnTo>
                      <a:pt x="5168" y="2085"/>
                    </a:lnTo>
                    <a:lnTo>
                      <a:pt x="5321" y="2210"/>
                    </a:lnTo>
                    <a:lnTo>
                      <a:pt x="5391" y="2279"/>
                    </a:lnTo>
                    <a:lnTo>
                      <a:pt x="5432" y="2335"/>
                    </a:lnTo>
                    <a:lnTo>
                      <a:pt x="5474" y="2418"/>
                    </a:lnTo>
                    <a:lnTo>
                      <a:pt x="5516" y="2488"/>
                    </a:lnTo>
                    <a:lnTo>
                      <a:pt x="5530" y="2557"/>
                    </a:lnTo>
                    <a:lnTo>
                      <a:pt x="5544" y="2640"/>
                    </a:lnTo>
                    <a:lnTo>
                      <a:pt x="5544" y="2724"/>
                    </a:lnTo>
                    <a:lnTo>
                      <a:pt x="5544" y="2807"/>
                    </a:lnTo>
                    <a:lnTo>
                      <a:pt x="5530" y="2890"/>
                    </a:lnTo>
                    <a:lnTo>
                      <a:pt x="5502" y="2974"/>
                    </a:lnTo>
                    <a:lnTo>
                      <a:pt x="5419" y="3168"/>
                    </a:lnTo>
                    <a:lnTo>
                      <a:pt x="5293" y="3363"/>
                    </a:lnTo>
                    <a:lnTo>
                      <a:pt x="5168" y="3502"/>
                    </a:lnTo>
                    <a:lnTo>
                      <a:pt x="5030" y="3641"/>
                    </a:lnTo>
                    <a:lnTo>
                      <a:pt x="4863" y="3738"/>
                    </a:lnTo>
                    <a:lnTo>
                      <a:pt x="4682" y="3807"/>
                    </a:lnTo>
                    <a:lnTo>
                      <a:pt x="4460" y="3877"/>
                    </a:lnTo>
                    <a:lnTo>
                      <a:pt x="4224" y="3919"/>
                    </a:lnTo>
                    <a:lnTo>
                      <a:pt x="3960" y="3960"/>
                    </a:lnTo>
                    <a:lnTo>
                      <a:pt x="3668" y="3988"/>
                    </a:lnTo>
                    <a:lnTo>
                      <a:pt x="3515" y="4016"/>
                    </a:lnTo>
                    <a:lnTo>
                      <a:pt x="3362" y="4044"/>
                    </a:lnTo>
                    <a:lnTo>
                      <a:pt x="3223" y="4071"/>
                    </a:lnTo>
                    <a:lnTo>
                      <a:pt x="3085" y="4113"/>
                    </a:lnTo>
                    <a:lnTo>
                      <a:pt x="2946" y="4169"/>
                    </a:lnTo>
                    <a:lnTo>
                      <a:pt x="2807" y="4224"/>
                    </a:lnTo>
                    <a:lnTo>
                      <a:pt x="2682" y="4294"/>
                    </a:lnTo>
                    <a:lnTo>
                      <a:pt x="2557" y="4377"/>
                    </a:lnTo>
                    <a:lnTo>
                      <a:pt x="2432" y="4460"/>
                    </a:lnTo>
                    <a:lnTo>
                      <a:pt x="2307" y="4558"/>
                    </a:lnTo>
                    <a:lnTo>
                      <a:pt x="2181" y="4669"/>
                    </a:lnTo>
                    <a:lnTo>
                      <a:pt x="2056" y="4808"/>
                    </a:lnTo>
                    <a:lnTo>
                      <a:pt x="1792" y="5099"/>
                    </a:lnTo>
                    <a:lnTo>
                      <a:pt x="1528" y="5461"/>
                    </a:lnTo>
                    <a:lnTo>
                      <a:pt x="3043" y="6517"/>
                    </a:lnTo>
                    <a:lnTo>
                      <a:pt x="3182" y="6336"/>
                    </a:lnTo>
                    <a:lnTo>
                      <a:pt x="3335" y="6183"/>
                    </a:lnTo>
                    <a:lnTo>
                      <a:pt x="3474" y="6044"/>
                    </a:lnTo>
                    <a:lnTo>
                      <a:pt x="3612" y="5933"/>
                    </a:lnTo>
                    <a:lnTo>
                      <a:pt x="3765" y="5850"/>
                    </a:lnTo>
                    <a:lnTo>
                      <a:pt x="3932" y="5780"/>
                    </a:lnTo>
                    <a:lnTo>
                      <a:pt x="4126" y="5725"/>
                    </a:lnTo>
                    <a:lnTo>
                      <a:pt x="4335" y="5683"/>
                    </a:lnTo>
                    <a:lnTo>
                      <a:pt x="5335" y="5544"/>
                    </a:lnTo>
                    <a:lnTo>
                      <a:pt x="5641" y="5488"/>
                    </a:lnTo>
                    <a:lnTo>
                      <a:pt x="5919" y="5405"/>
                    </a:lnTo>
                    <a:lnTo>
                      <a:pt x="6183" y="5308"/>
                    </a:lnTo>
                    <a:lnTo>
                      <a:pt x="6405" y="5197"/>
                    </a:lnTo>
                    <a:lnTo>
                      <a:pt x="6613" y="5072"/>
                    </a:lnTo>
                    <a:lnTo>
                      <a:pt x="6794" y="4919"/>
                    </a:lnTo>
                    <a:lnTo>
                      <a:pt x="6975" y="4738"/>
                    </a:lnTo>
                    <a:lnTo>
                      <a:pt x="7141" y="4530"/>
                    </a:lnTo>
                    <a:lnTo>
                      <a:pt x="7294" y="4280"/>
                    </a:lnTo>
                    <a:lnTo>
                      <a:pt x="7419" y="4030"/>
                    </a:lnTo>
                    <a:lnTo>
                      <a:pt x="7530" y="3780"/>
                    </a:lnTo>
                    <a:lnTo>
                      <a:pt x="7600" y="3530"/>
                    </a:lnTo>
                    <a:lnTo>
                      <a:pt x="7641" y="3279"/>
                    </a:lnTo>
                    <a:lnTo>
                      <a:pt x="7641" y="3029"/>
                    </a:lnTo>
                    <a:lnTo>
                      <a:pt x="7628" y="2779"/>
                    </a:lnTo>
                    <a:lnTo>
                      <a:pt x="7572" y="2529"/>
                    </a:lnTo>
                    <a:lnTo>
                      <a:pt x="7489" y="2293"/>
                    </a:lnTo>
                    <a:lnTo>
                      <a:pt x="7391" y="2043"/>
                    </a:lnTo>
                    <a:lnTo>
                      <a:pt x="7252" y="1807"/>
                    </a:lnTo>
                    <a:lnTo>
                      <a:pt x="7086" y="1585"/>
                    </a:lnTo>
                    <a:lnTo>
                      <a:pt x="6891" y="1348"/>
                    </a:lnTo>
                    <a:lnTo>
                      <a:pt x="6669" y="1140"/>
                    </a:lnTo>
                    <a:lnTo>
                      <a:pt x="6419" y="918"/>
                    </a:lnTo>
                    <a:lnTo>
                      <a:pt x="6141" y="709"/>
                    </a:lnTo>
                    <a:lnTo>
                      <a:pt x="5835" y="515"/>
                    </a:lnTo>
                    <a:lnTo>
                      <a:pt x="5557" y="362"/>
                    </a:lnTo>
                    <a:lnTo>
                      <a:pt x="5266" y="223"/>
                    </a:lnTo>
                    <a:lnTo>
                      <a:pt x="4988" y="126"/>
                    </a:lnTo>
                    <a:lnTo>
                      <a:pt x="4710" y="56"/>
                    </a:lnTo>
                    <a:lnTo>
                      <a:pt x="4432" y="1"/>
                    </a:lnTo>
                    <a:close/>
                    <a:moveTo>
                      <a:pt x="1042" y="6461"/>
                    </a:moveTo>
                    <a:lnTo>
                      <a:pt x="917" y="6475"/>
                    </a:lnTo>
                    <a:lnTo>
                      <a:pt x="806" y="6489"/>
                    </a:lnTo>
                    <a:lnTo>
                      <a:pt x="709" y="6517"/>
                    </a:lnTo>
                    <a:lnTo>
                      <a:pt x="612" y="6558"/>
                    </a:lnTo>
                    <a:lnTo>
                      <a:pt x="514" y="6614"/>
                    </a:lnTo>
                    <a:lnTo>
                      <a:pt x="417" y="6669"/>
                    </a:lnTo>
                    <a:lnTo>
                      <a:pt x="334" y="6739"/>
                    </a:lnTo>
                    <a:lnTo>
                      <a:pt x="264" y="6822"/>
                    </a:lnTo>
                    <a:lnTo>
                      <a:pt x="195" y="6906"/>
                    </a:lnTo>
                    <a:lnTo>
                      <a:pt x="125" y="7017"/>
                    </a:lnTo>
                    <a:lnTo>
                      <a:pt x="84" y="7114"/>
                    </a:lnTo>
                    <a:lnTo>
                      <a:pt x="42" y="7211"/>
                    </a:lnTo>
                    <a:lnTo>
                      <a:pt x="14" y="7322"/>
                    </a:lnTo>
                    <a:lnTo>
                      <a:pt x="0" y="7420"/>
                    </a:lnTo>
                    <a:lnTo>
                      <a:pt x="0" y="7531"/>
                    </a:lnTo>
                    <a:lnTo>
                      <a:pt x="0" y="7642"/>
                    </a:lnTo>
                    <a:lnTo>
                      <a:pt x="28" y="7753"/>
                    </a:lnTo>
                    <a:lnTo>
                      <a:pt x="56" y="7864"/>
                    </a:lnTo>
                    <a:lnTo>
                      <a:pt x="98" y="7961"/>
                    </a:lnTo>
                    <a:lnTo>
                      <a:pt x="153" y="8059"/>
                    </a:lnTo>
                    <a:lnTo>
                      <a:pt x="209" y="8156"/>
                    </a:lnTo>
                    <a:lnTo>
                      <a:pt x="278" y="8253"/>
                    </a:lnTo>
                    <a:lnTo>
                      <a:pt x="361" y="8337"/>
                    </a:lnTo>
                    <a:lnTo>
                      <a:pt x="445" y="8420"/>
                    </a:lnTo>
                    <a:lnTo>
                      <a:pt x="556" y="8489"/>
                    </a:lnTo>
                    <a:lnTo>
                      <a:pt x="653" y="8559"/>
                    </a:lnTo>
                    <a:lnTo>
                      <a:pt x="764" y="8614"/>
                    </a:lnTo>
                    <a:lnTo>
                      <a:pt x="876" y="8670"/>
                    </a:lnTo>
                    <a:lnTo>
                      <a:pt x="987" y="8698"/>
                    </a:lnTo>
                    <a:lnTo>
                      <a:pt x="1098" y="8726"/>
                    </a:lnTo>
                    <a:lnTo>
                      <a:pt x="1209" y="8739"/>
                    </a:lnTo>
                    <a:lnTo>
                      <a:pt x="1431" y="8739"/>
                    </a:lnTo>
                    <a:lnTo>
                      <a:pt x="1542" y="8726"/>
                    </a:lnTo>
                    <a:lnTo>
                      <a:pt x="1654" y="8684"/>
                    </a:lnTo>
                    <a:lnTo>
                      <a:pt x="1751" y="8656"/>
                    </a:lnTo>
                    <a:lnTo>
                      <a:pt x="1848" y="8601"/>
                    </a:lnTo>
                    <a:lnTo>
                      <a:pt x="1931" y="8545"/>
                    </a:lnTo>
                    <a:lnTo>
                      <a:pt x="2015" y="8475"/>
                    </a:lnTo>
                    <a:lnTo>
                      <a:pt x="2084" y="8392"/>
                    </a:lnTo>
                    <a:lnTo>
                      <a:pt x="2168" y="8295"/>
                    </a:lnTo>
                    <a:lnTo>
                      <a:pt x="2223" y="8198"/>
                    </a:lnTo>
                    <a:lnTo>
                      <a:pt x="2279" y="8100"/>
                    </a:lnTo>
                    <a:lnTo>
                      <a:pt x="2320" y="7989"/>
                    </a:lnTo>
                    <a:lnTo>
                      <a:pt x="2334" y="7892"/>
                    </a:lnTo>
                    <a:lnTo>
                      <a:pt x="2362" y="7781"/>
                    </a:lnTo>
                    <a:lnTo>
                      <a:pt x="2362" y="7684"/>
                    </a:lnTo>
                    <a:lnTo>
                      <a:pt x="2348" y="7572"/>
                    </a:lnTo>
                    <a:lnTo>
                      <a:pt x="2334" y="7461"/>
                    </a:lnTo>
                    <a:lnTo>
                      <a:pt x="2293" y="7350"/>
                    </a:lnTo>
                    <a:lnTo>
                      <a:pt x="2251" y="7239"/>
                    </a:lnTo>
                    <a:lnTo>
                      <a:pt x="2209" y="7142"/>
                    </a:lnTo>
                    <a:lnTo>
                      <a:pt x="2140" y="7044"/>
                    </a:lnTo>
                    <a:lnTo>
                      <a:pt x="2070" y="6961"/>
                    </a:lnTo>
                    <a:lnTo>
                      <a:pt x="1987" y="6878"/>
                    </a:lnTo>
                    <a:lnTo>
                      <a:pt x="1904" y="6794"/>
                    </a:lnTo>
                    <a:lnTo>
                      <a:pt x="1806" y="6711"/>
                    </a:lnTo>
                    <a:lnTo>
                      <a:pt x="1695" y="6642"/>
                    </a:lnTo>
                    <a:lnTo>
                      <a:pt x="1584" y="6586"/>
                    </a:lnTo>
                    <a:lnTo>
                      <a:pt x="1487" y="6544"/>
                    </a:lnTo>
                    <a:lnTo>
                      <a:pt x="1376" y="6503"/>
                    </a:lnTo>
                    <a:lnTo>
                      <a:pt x="1265" y="6475"/>
                    </a:lnTo>
                    <a:lnTo>
                      <a:pt x="1153" y="646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1st Cluster: Engineering Majors</a:t>
            </a:r>
            <a:endParaRPr/>
          </a:p>
        </p:txBody>
      </p:sp>
      <p:pic>
        <p:nvPicPr>
          <p:cNvPr id="335" name="Google Shape;335;p20"/>
          <p:cNvPicPr preferRelativeResize="0"/>
          <p:nvPr/>
        </p:nvPicPr>
        <p:blipFill>
          <a:blip r:embed="rId3">
            <a:alphaModFix/>
          </a:blip>
          <a:stretch>
            <a:fillRect/>
          </a:stretch>
        </p:blipFill>
        <p:spPr>
          <a:xfrm>
            <a:off x="340475" y="883025"/>
            <a:ext cx="5793826" cy="4188774"/>
          </a:xfrm>
          <a:prstGeom prst="rect">
            <a:avLst/>
          </a:prstGeom>
          <a:noFill/>
          <a:ln>
            <a:noFill/>
          </a:ln>
        </p:spPr>
      </p:pic>
      <p:grpSp>
        <p:nvGrpSpPr>
          <p:cNvPr id="336" name="Google Shape;336;p20"/>
          <p:cNvGrpSpPr/>
          <p:nvPr/>
        </p:nvGrpSpPr>
        <p:grpSpPr>
          <a:xfrm>
            <a:off x="6862475" y="782887"/>
            <a:ext cx="1824318" cy="3868739"/>
            <a:chOff x="6685275" y="848287"/>
            <a:chExt cx="1824318" cy="3868739"/>
          </a:xfrm>
        </p:grpSpPr>
        <p:sp>
          <p:nvSpPr>
            <p:cNvPr id="337" name="Google Shape;337;p20"/>
            <p:cNvSpPr/>
            <p:nvPr/>
          </p:nvSpPr>
          <p:spPr>
            <a:xfrm>
              <a:off x="6685275" y="3011162"/>
              <a:ext cx="261976" cy="391633"/>
            </a:xfrm>
            <a:custGeom>
              <a:rect b="b" l="l" r="r" t="t"/>
              <a:pathLst>
                <a:path extrusionOk="0" h="24276" w="16239">
                  <a:moveTo>
                    <a:pt x="11496" y="0"/>
                  </a:moveTo>
                  <a:lnTo>
                    <a:pt x="11314" y="16"/>
                  </a:lnTo>
                  <a:lnTo>
                    <a:pt x="11118" y="16"/>
                  </a:lnTo>
                  <a:lnTo>
                    <a:pt x="10937" y="46"/>
                  </a:lnTo>
                  <a:lnTo>
                    <a:pt x="10740" y="76"/>
                  </a:lnTo>
                  <a:lnTo>
                    <a:pt x="10559" y="106"/>
                  </a:lnTo>
                  <a:lnTo>
                    <a:pt x="10196" y="212"/>
                  </a:lnTo>
                  <a:lnTo>
                    <a:pt x="9834" y="363"/>
                  </a:lnTo>
                  <a:lnTo>
                    <a:pt x="9471" y="529"/>
                  </a:lnTo>
                  <a:lnTo>
                    <a:pt x="9124" y="726"/>
                  </a:lnTo>
                  <a:lnTo>
                    <a:pt x="8777" y="967"/>
                  </a:lnTo>
                  <a:lnTo>
                    <a:pt x="8429" y="1209"/>
                  </a:lnTo>
                  <a:lnTo>
                    <a:pt x="8097" y="1496"/>
                  </a:lnTo>
                  <a:lnTo>
                    <a:pt x="7780" y="1783"/>
                  </a:lnTo>
                  <a:lnTo>
                    <a:pt x="7447" y="2100"/>
                  </a:lnTo>
                  <a:lnTo>
                    <a:pt x="7145" y="2433"/>
                  </a:lnTo>
                  <a:lnTo>
                    <a:pt x="6843" y="2780"/>
                  </a:lnTo>
                  <a:lnTo>
                    <a:pt x="6511" y="3188"/>
                  </a:lnTo>
                  <a:lnTo>
                    <a:pt x="6133" y="3717"/>
                  </a:lnTo>
                  <a:lnTo>
                    <a:pt x="5695" y="4366"/>
                  </a:lnTo>
                  <a:lnTo>
                    <a:pt x="5242" y="5091"/>
                  </a:lnTo>
                  <a:lnTo>
                    <a:pt x="4743" y="5907"/>
                  </a:lnTo>
                  <a:lnTo>
                    <a:pt x="4245" y="6783"/>
                  </a:lnTo>
                  <a:lnTo>
                    <a:pt x="3716" y="7689"/>
                  </a:lnTo>
                  <a:lnTo>
                    <a:pt x="3202" y="8641"/>
                  </a:lnTo>
                  <a:lnTo>
                    <a:pt x="2704" y="9608"/>
                  </a:lnTo>
                  <a:lnTo>
                    <a:pt x="2205" y="10575"/>
                  </a:lnTo>
                  <a:lnTo>
                    <a:pt x="1752" y="11526"/>
                  </a:lnTo>
                  <a:lnTo>
                    <a:pt x="1329" y="12448"/>
                  </a:lnTo>
                  <a:lnTo>
                    <a:pt x="967" y="13339"/>
                  </a:lnTo>
                  <a:lnTo>
                    <a:pt x="650" y="14155"/>
                  </a:lnTo>
                  <a:lnTo>
                    <a:pt x="514" y="14532"/>
                  </a:lnTo>
                  <a:lnTo>
                    <a:pt x="393" y="14895"/>
                  </a:lnTo>
                  <a:lnTo>
                    <a:pt x="302" y="15227"/>
                  </a:lnTo>
                  <a:lnTo>
                    <a:pt x="227" y="15545"/>
                  </a:lnTo>
                  <a:lnTo>
                    <a:pt x="181" y="15741"/>
                  </a:lnTo>
                  <a:lnTo>
                    <a:pt x="121" y="16119"/>
                  </a:lnTo>
                  <a:lnTo>
                    <a:pt x="76" y="16511"/>
                  </a:lnTo>
                  <a:lnTo>
                    <a:pt x="30" y="16889"/>
                  </a:lnTo>
                  <a:lnTo>
                    <a:pt x="15" y="17282"/>
                  </a:lnTo>
                  <a:lnTo>
                    <a:pt x="0" y="17659"/>
                  </a:lnTo>
                  <a:lnTo>
                    <a:pt x="0" y="18052"/>
                  </a:lnTo>
                  <a:lnTo>
                    <a:pt x="0" y="18430"/>
                  </a:lnTo>
                  <a:lnTo>
                    <a:pt x="30" y="18807"/>
                  </a:lnTo>
                  <a:lnTo>
                    <a:pt x="60" y="19185"/>
                  </a:lnTo>
                  <a:lnTo>
                    <a:pt x="106" y="19548"/>
                  </a:lnTo>
                  <a:lnTo>
                    <a:pt x="166" y="19910"/>
                  </a:lnTo>
                  <a:lnTo>
                    <a:pt x="242" y="20273"/>
                  </a:lnTo>
                  <a:lnTo>
                    <a:pt x="317" y="20620"/>
                  </a:lnTo>
                  <a:lnTo>
                    <a:pt x="423" y="20952"/>
                  </a:lnTo>
                  <a:lnTo>
                    <a:pt x="529" y="21285"/>
                  </a:lnTo>
                  <a:lnTo>
                    <a:pt x="634" y="21602"/>
                  </a:lnTo>
                  <a:lnTo>
                    <a:pt x="770" y="21904"/>
                  </a:lnTo>
                  <a:lnTo>
                    <a:pt x="906" y="22191"/>
                  </a:lnTo>
                  <a:lnTo>
                    <a:pt x="1057" y="22463"/>
                  </a:lnTo>
                  <a:lnTo>
                    <a:pt x="1224" y="22720"/>
                  </a:lnTo>
                  <a:lnTo>
                    <a:pt x="1405" y="22977"/>
                  </a:lnTo>
                  <a:lnTo>
                    <a:pt x="1586" y="23203"/>
                  </a:lnTo>
                  <a:lnTo>
                    <a:pt x="1798" y="23400"/>
                  </a:lnTo>
                  <a:lnTo>
                    <a:pt x="2009" y="23596"/>
                  </a:lnTo>
                  <a:lnTo>
                    <a:pt x="2221" y="23762"/>
                  </a:lnTo>
                  <a:lnTo>
                    <a:pt x="2462" y="23913"/>
                  </a:lnTo>
                  <a:lnTo>
                    <a:pt x="2704" y="24034"/>
                  </a:lnTo>
                  <a:lnTo>
                    <a:pt x="2961" y="24140"/>
                  </a:lnTo>
                  <a:lnTo>
                    <a:pt x="3218" y="24215"/>
                  </a:lnTo>
                  <a:lnTo>
                    <a:pt x="3505" y="24261"/>
                  </a:lnTo>
                  <a:lnTo>
                    <a:pt x="3792" y="24276"/>
                  </a:lnTo>
                  <a:lnTo>
                    <a:pt x="4094" y="24276"/>
                  </a:lnTo>
                  <a:lnTo>
                    <a:pt x="4275" y="24261"/>
                  </a:lnTo>
                  <a:lnTo>
                    <a:pt x="4456" y="24246"/>
                  </a:lnTo>
                  <a:lnTo>
                    <a:pt x="4638" y="24200"/>
                  </a:lnTo>
                  <a:lnTo>
                    <a:pt x="4804" y="24155"/>
                  </a:lnTo>
                  <a:lnTo>
                    <a:pt x="4970" y="24110"/>
                  </a:lnTo>
                  <a:lnTo>
                    <a:pt x="5136" y="24034"/>
                  </a:lnTo>
                  <a:lnTo>
                    <a:pt x="5453" y="23883"/>
                  </a:lnTo>
                  <a:lnTo>
                    <a:pt x="5755" y="23702"/>
                  </a:lnTo>
                  <a:lnTo>
                    <a:pt x="6042" y="23490"/>
                  </a:lnTo>
                  <a:lnTo>
                    <a:pt x="6329" y="23249"/>
                  </a:lnTo>
                  <a:lnTo>
                    <a:pt x="6601" y="22992"/>
                  </a:lnTo>
                  <a:lnTo>
                    <a:pt x="6662" y="22916"/>
                  </a:lnTo>
                  <a:lnTo>
                    <a:pt x="6888" y="22659"/>
                  </a:lnTo>
                  <a:lnTo>
                    <a:pt x="7100" y="22403"/>
                  </a:lnTo>
                  <a:lnTo>
                    <a:pt x="7311" y="22116"/>
                  </a:lnTo>
                  <a:lnTo>
                    <a:pt x="7523" y="21829"/>
                  </a:lnTo>
                  <a:lnTo>
                    <a:pt x="7719" y="21526"/>
                  </a:lnTo>
                  <a:lnTo>
                    <a:pt x="7900" y="21209"/>
                  </a:lnTo>
                  <a:lnTo>
                    <a:pt x="8278" y="20590"/>
                  </a:lnTo>
                  <a:lnTo>
                    <a:pt x="8625" y="19940"/>
                  </a:lnTo>
                  <a:lnTo>
                    <a:pt x="8973" y="19306"/>
                  </a:lnTo>
                  <a:lnTo>
                    <a:pt x="9290" y="18687"/>
                  </a:lnTo>
                  <a:lnTo>
                    <a:pt x="9622" y="18113"/>
                  </a:lnTo>
                  <a:lnTo>
                    <a:pt x="9804" y="17780"/>
                  </a:lnTo>
                  <a:lnTo>
                    <a:pt x="10000" y="17478"/>
                  </a:lnTo>
                  <a:lnTo>
                    <a:pt x="10196" y="17191"/>
                  </a:lnTo>
                  <a:lnTo>
                    <a:pt x="10393" y="16934"/>
                  </a:lnTo>
                  <a:lnTo>
                    <a:pt x="10544" y="16723"/>
                  </a:lnTo>
                  <a:lnTo>
                    <a:pt x="10725" y="16481"/>
                  </a:lnTo>
                  <a:lnTo>
                    <a:pt x="11103" y="15877"/>
                  </a:lnTo>
                  <a:lnTo>
                    <a:pt x="11526" y="15182"/>
                  </a:lnTo>
                  <a:lnTo>
                    <a:pt x="11964" y="14381"/>
                  </a:lnTo>
                  <a:lnTo>
                    <a:pt x="12432" y="13505"/>
                  </a:lnTo>
                  <a:lnTo>
                    <a:pt x="12916" y="12599"/>
                  </a:lnTo>
                  <a:lnTo>
                    <a:pt x="13867" y="10711"/>
                  </a:lnTo>
                  <a:lnTo>
                    <a:pt x="14048" y="10333"/>
                  </a:lnTo>
                  <a:lnTo>
                    <a:pt x="14910" y="8596"/>
                  </a:lnTo>
                  <a:lnTo>
                    <a:pt x="15604" y="7130"/>
                  </a:lnTo>
                  <a:lnTo>
                    <a:pt x="16239" y="5756"/>
                  </a:lnTo>
                  <a:lnTo>
                    <a:pt x="16163" y="5529"/>
                  </a:lnTo>
                  <a:lnTo>
                    <a:pt x="15922" y="4925"/>
                  </a:lnTo>
                  <a:lnTo>
                    <a:pt x="15755" y="4502"/>
                  </a:lnTo>
                  <a:lnTo>
                    <a:pt x="15544" y="4049"/>
                  </a:lnTo>
                  <a:lnTo>
                    <a:pt x="15317" y="3550"/>
                  </a:lnTo>
                  <a:lnTo>
                    <a:pt x="15061" y="3052"/>
                  </a:lnTo>
                  <a:lnTo>
                    <a:pt x="14879" y="2735"/>
                  </a:lnTo>
                  <a:lnTo>
                    <a:pt x="14698" y="2417"/>
                  </a:lnTo>
                  <a:lnTo>
                    <a:pt x="14502" y="2100"/>
                  </a:lnTo>
                  <a:lnTo>
                    <a:pt x="14305" y="1813"/>
                  </a:lnTo>
                  <a:lnTo>
                    <a:pt x="14094" y="1526"/>
                  </a:lnTo>
                  <a:lnTo>
                    <a:pt x="13882" y="1254"/>
                  </a:lnTo>
                  <a:lnTo>
                    <a:pt x="13671" y="997"/>
                  </a:lnTo>
                  <a:lnTo>
                    <a:pt x="13429" y="771"/>
                  </a:lnTo>
                  <a:lnTo>
                    <a:pt x="13203" y="575"/>
                  </a:lnTo>
                  <a:lnTo>
                    <a:pt x="12961" y="393"/>
                  </a:lnTo>
                  <a:lnTo>
                    <a:pt x="12719" y="257"/>
                  </a:lnTo>
                  <a:lnTo>
                    <a:pt x="12598" y="212"/>
                  </a:lnTo>
                  <a:lnTo>
                    <a:pt x="12462" y="167"/>
                  </a:lnTo>
                  <a:lnTo>
                    <a:pt x="12266" y="106"/>
                  </a:lnTo>
                  <a:lnTo>
                    <a:pt x="12085" y="76"/>
                  </a:lnTo>
                  <a:lnTo>
                    <a:pt x="11888" y="31"/>
                  </a:lnTo>
                  <a:lnTo>
                    <a:pt x="11692" y="16"/>
                  </a:lnTo>
                  <a:lnTo>
                    <a:pt x="114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6685275" y="3011162"/>
              <a:ext cx="230792" cy="391633"/>
            </a:xfrm>
            <a:custGeom>
              <a:rect b="b" l="l" r="r" t="t"/>
              <a:pathLst>
                <a:path extrusionOk="0" h="24276" w="14306">
                  <a:moveTo>
                    <a:pt x="11496" y="0"/>
                  </a:moveTo>
                  <a:lnTo>
                    <a:pt x="11314" y="16"/>
                  </a:lnTo>
                  <a:lnTo>
                    <a:pt x="11118" y="16"/>
                  </a:lnTo>
                  <a:lnTo>
                    <a:pt x="10937" y="46"/>
                  </a:lnTo>
                  <a:lnTo>
                    <a:pt x="10740" y="76"/>
                  </a:lnTo>
                  <a:lnTo>
                    <a:pt x="10559" y="106"/>
                  </a:lnTo>
                  <a:lnTo>
                    <a:pt x="10196" y="212"/>
                  </a:lnTo>
                  <a:lnTo>
                    <a:pt x="9834" y="363"/>
                  </a:lnTo>
                  <a:lnTo>
                    <a:pt x="9471" y="529"/>
                  </a:lnTo>
                  <a:lnTo>
                    <a:pt x="9124" y="726"/>
                  </a:lnTo>
                  <a:lnTo>
                    <a:pt x="8777" y="967"/>
                  </a:lnTo>
                  <a:lnTo>
                    <a:pt x="8429" y="1209"/>
                  </a:lnTo>
                  <a:lnTo>
                    <a:pt x="8097" y="1496"/>
                  </a:lnTo>
                  <a:lnTo>
                    <a:pt x="7780" y="1783"/>
                  </a:lnTo>
                  <a:lnTo>
                    <a:pt x="7447" y="2100"/>
                  </a:lnTo>
                  <a:lnTo>
                    <a:pt x="7145" y="2433"/>
                  </a:lnTo>
                  <a:lnTo>
                    <a:pt x="6843" y="2780"/>
                  </a:lnTo>
                  <a:lnTo>
                    <a:pt x="6496" y="3203"/>
                  </a:lnTo>
                  <a:lnTo>
                    <a:pt x="6118" y="3747"/>
                  </a:lnTo>
                  <a:lnTo>
                    <a:pt x="5680" y="4411"/>
                  </a:lnTo>
                  <a:lnTo>
                    <a:pt x="5196" y="5167"/>
                  </a:lnTo>
                  <a:lnTo>
                    <a:pt x="4698" y="5998"/>
                  </a:lnTo>
                  <a:lnTo>
                    <a:pt x="4169" y="6889"/>
                  </a:lnTo>
                  <a:lnTo>
                    <a:pt x="3641" y="7840"/>
                  </a:lnTo>
                  <a:lnTo>
                    <a:pt x="3112" y="8807"/>
                  </a:lnTo>
                  <a:lnTo>
                    <a:pt x="2598" y="9804"/>
                  </a:lnTo>
                  <a:lnTo>
                    <a:pt x="2115" y="10786"/>
                  </a:lnTo>
                  <a:lnTo>
                    <a:pt x="1647" y="11753"/>
                  </a:lnTo>
                  <a:lnTo>
                    <a:pt x="1239" y="12689"/>
                  </a:lnTo>
                  <a:lnTo>
                    <a:pt x="876" y="13566"/>
                  </a:lnTo>
                  <a:lnTo>
                    <a:pt x="710" y="13989"/>
                  </a:lnTo>
                  <a:lnTo>
                    <a:pt x="574" y="14381"/>
                  </a:lnTo>
                  <a:lnTo>
                    <a:pt x="438" y="14759"/>
                  </a:lnTo>
                  <a:lnTo>
                    <a:pt x="332" y="15106"/>
                  </a:lnTo>
                  <a:lnTo>
                    <a:pt x="257" y="15439"/>
                  </a:lnTo>
                  <a:lnTo>
                    <a:pt x="181" y="15741"/>
                  </a:lnTo>
                  <a:lnTo>
                    <a:pt x="121" y="16119"/>
                  </a:lnTo>
                  <a:lnTo>
                    <a:pt x="76" y="16511"/>
                  </a:lnTo>
                  <a:lnTo>
                    <a:pt x="30" y="16889"/>
                  </a:lnTo>
                  <a:lnTo>
                    <a:pt x="15" y="17282"/>
                  </a:lnTo>
                  <a:lnTo>
                    <a:pt x="0" y="17659"/>
                  </a:lnTo>
                  <a:lnTo>
                    <a:pt x="0" y="18052"/>
                  </a:lnTo>
                  <a:lnTo>
                    <a:pt x="0" y="18430"/>
                  </a:lnTo>
                  <a:lnTo>
                    <a:pt x="30" y="18807"/>
                  </a:lnTo>
                  <a:lnTo>
                    <a:pt x="60" y="19185"/>
                  </a:lnTo>
                  <a:lnTo>
                    <a:pt x="106" y="19548"/>
                  </a:lnTo>
                  <a:lnTo>
                    <a:pt x="166" y="19910"/>
                  </a:lnTo>
                  <a:lnTo>
                    <a:pt x="242" y="20273"/>
                  </a:lnTo>
                  <a:lnTo>
                    <a:pt x="317" y="20620"/>
                  </a:lnTo>
                  <a:lnTo>
                    <a:pt x="423" y="20952"/>
                  </a:lnTo>
                  <a:lnTo>
                    <a:pt x="529" y="21285"/>
                  </a:lnTo>
                  <a:lnTo>
                    <a:pt x="634" y="21602"/>
                  </a:lnTo>
                  <a:lnTo>
                    <a:pt x="770" y="21904"/>
                  </a:lnTo>
                  <a:lnTo>
                    <a:pt x="906" y="22191"/>
                  </a:lnTo>
                  <a:lnTo>
                    <a:pt x="1057" y="22463"/>
                  </a:lnTo>
                  <a:lnTo>
                    <a:pt x="1224" y="22720"/>
                  </a:lnTo>
                  <a:lnTo>
                    <a:pt x="1405" y="22977"/>
                  </a:lnTo>
                  <a:lnTo>
                    <a:pt x="1586" y="23203"/>
                  </a:lnTo>
                  <a:lnTo>
                    <a:pt x="1798" y="23400"/>
                  </a:lnTo>
                  <a:lnTo>
                    <a:pt x="2009" y="23596"/>
                  </a:lnTo>
                  <a:lnTo>
                    <a:pt x="2221" y="23762"/>
                  </a:lnTo>
                  <a:lnTo>
                    <a:pt x="2462" y="23913"/>
                  </a:lnTo>
                  <a:lnTo>
                    <a:pt x="2704" y="24034"/>
                  </a:lnTo>
                  <a:lnTo>
                    <a:pt x="2961" y="24140"/>
                  </a:lnTo>
                  <a:lnTo>
                    <a:pt x="3218" y="24215"/>
                  </a:lnTo>
                  <a:lnTo>
                    <a:pt x="3505" y="24261"/>
                  </a:lnTo>
                  <a:lnTo>
                    <a:pt x="3792" y="24276"/>
                  </a:lnTo>
                  <a:lnTo>
                    <a:pt x="4094" y="24276"/>
                  </a:lnTo>
                  <a:lnTo>
                    <a:pt x="4275" y="24261"/>
                  </a:lnTo>
                  <a:lnTo>
                    <a:pt x="4471" y="24230"/>
                  </a:lnTo>
                  <a:lnTo>
                    <a:pt x="4653" y="24200"/>
                  </a:lnTo>
                  <a:lnTo>
                    <a:pt x="4819" y="24155"/>
                  </a:lnTo>
                  <a:lnTo>
                    <a:pt x="5000" y="24095"/>
                  </a:lnTo>
                  <a:lnTo>
                    <a:pt x="5166" y="24034"/>
                  </a:lnTo>
                  <a:lnTo>
                    <a:pt x="5332" y="23943"/>
                  </a:lnTo>
                  <a:lnTo>
                    <a:pt x="5483" y="23868"/>
                  </a:lnTo>
                  <a:lnTo>
                    <a:pt x="5801" y="23672"/>
                  </a:lnTo>
                  <a:lnTo>
                    <a:pt x="6103" y="23445"/>
                  </a:lnTo>
                  <a:lnTo>
                    <a:pt x="6390" y="23203"/>
                  </a:lnTo>
                  <a:lnTo>
                    <a:pt x="6662" y="22916"/>
                  </a:lnTo>
                  <a:lnTo>
                    <a:pt x="6239" y="23098"/>
                  </a:lnTo>
                  <a:lnTo>
                    <a:pt x="5846" y="23249"/>
                  </a:lnTo>
                  <a:lnTo>
                    <a:pt x="5468" y="23354"/>
                  </a:lnTo>
                  <a:lnTo>
                    <a:pt x="5121" y="23430"/>
                  </a:lnTo>
                  <a:lnTo>
                    <a:pt x="4773" y="23475"/>
                  </a:lnTo>
                  <a:lnTo>
                    <a:pt x="4456" y="23490"/>
                  </a:lnTo>
                  <a:lnTo>
                    <a:pt x="4169" y="23475"/>
                  </a:lnTo>
                  <a:lnTo>
                    <a:pt x="3882" y="23430"/>
                  </a:lnTo>
                  <a:lnTo>
                    <a:pt x="3610" y="23369"/>
                  </a:lnTo>
                  <a:lnTo>
                    <a:pt x="3369" y="23279"/>
                  </a:lnTo>
                  <a:lnTo>
                    <a:pt x="3127" y="23173"/>
                  </a:lnTo>
                  <a:lnTo>
                    <a:pt x="2915" y="23052"/>
                  </a:lnTo>
                  <a:lnTo>
                    <a:pt x="2719" y="22916"/>
                  </a:lnTo>
                  <a:lnTo>
                    <a:pt x="2538" y="22765"/>
                  </a:lnTo>
                  <a:lnTo>
                    <a:pt x="2357" y="22614"/>
                  </a:lnTo>
                  <a:lnTo>
                    <a:pt x="2205" y="22448"/>
                  </a:lnTo>
                  <a:lnTo>
                    <a:pt x="2115" y="22342"/>
                  </a:lnTo>
                  <a:lnTo>
                    <a:pt x="2024" y="22221"/>
                  </a:lnTo>
                  <a:lnTo>
                    <a:pt x="1858" y="21934"/>
                  </a:lnTo>
                  <a:lnTo>
                    <a:pt x="1707" y="21632"/>
                  </a:lnTo>
                  <a:lnTo>
                    <a:pt x="1571" y="21300"/>
                  </a:lnTo>
                  <a:lnTo>
                    <a:pt x="1450" y="20937"/>
                  </a:lnTo>
                  <a:lnTo>
                    <a:pt x="1344" y="20545"/>
                  </a:lnTo>
                  <a:lnTo>
                    <a:pt x="1254" y="20152"/>
                  </a:lnTo>
                  <a:lnTo>
                    <a:pt x="1178" y="19759"/>
                  </a:lnTo>
                  <a:lnTo>
                    <a:pt x="1118" y="19351"/>
                  </a:lnTo>
                  <a:lnTo>
                    <a:pt x="1073" y="18943"/>
                  </a:lnTo>
                  <a:lnTo>
                    <a:pt x="1042" y="18551"/>
                  </a:lnTo>
                  <a:lnTo>
                    <a:pt x="1012" y="18173"/>
                  </a:lnTo>
                  <a:lnTo>
                    <a:pt x="1012" y="17826"/>
                  </a:lnTo>
                  <a:lnTo>
                    <a:pt x="1027" y="17493"/>
                  </a:lnTo>
                  <a:lnTo>
                    <a:pt x="1057" y="17191"/>
                  </a:lnTo>
                  <a:lnTo>
                    <a:pt x="1088" y="16919"/>
                  </a:lnTo>
                  <a:lnTo>
                    <a:pt x="1239" y="16300"/>
                  </a:lnTo>
                  <a:lnTo>
                    <a:pt x="1405" y="15650"/>
                  </a:lnTo>
                  <a:lnTo>
                    <a:pt x="1616" y="14970"/>
                  </a:lnTo>
                  <a:lnTo>
                    <a:pt x="1843" y="14276"/>
                  </a:lnTo>
                  <a:lnTo>
                    <a:pt x="2100" y="13551"/>
                  </a:lnTo>
                  <a:lnTo>
                    <a:pt x="2387" y="12841"/>
                  </a:lnTo>
                  <a:lnTo>
                    <a:pt x="2674" y="12115"/>
                  </a:lnTo>
                  <a:lnTo>
                    <a:pt x="2976" y="11390"/>
                  </a:lnTo>
                  <a:lnTo>
                    <a:pt x="3278" y="10696"/>
                  </a:lnTo>
                  <a:lnTo>
                    <a:pt x="3595" y="10016"/>
                  </a:lnTo>
                  <a:lnTo>
                    <a:pt x="3912" y="9366"/>
                  </a:lnTo>
                  <a:lnTo>
                    <a:pt x="4215" y="8747"/>
                  </a:lnTo>
                  <a:lnTo>
                    <a:pt x="4502" y="8173"/>
                  </a:lnTo>
                  <a:lnTo>
                    <a:pt x="4789" y="7644"/>
                  </a:lnTo>
                  <a:lnTo>
                    <a:pt x="5045" y="7176"/>
                  </a:lnTo>
                  <a:lnTo>
                    <a:pt x="5287" y="6768"/>
                  </a:lnTo>
                  <a:lnTo>
                    <a:pt x="5514" y="6375"/>
                  </a:lnTo>
                  <a:lnTo>
                    <a:pt x="5786" y="5967"/>
                  </a:lnTo>
                  <a:lnTo>
                    <a:pt x="6073" y="5544"/>
                  </a:lnTo>
                  <a:lnTo>
                    <a:pt x="6375" y="5106"/>
                  </a:lnTo>
                  <a:lnTo>
                    <a:pt x="6707" y="4653"/>
                  </a:lnTo>
                  <a:lnTo>
                    <a:pt x="7054" y="4215"/>
                  </a:lnTo>
                  <a:lnTo>
                    <a:pt x="7417" y="3777"/>
                  </a:lnTo>
                  <a:lnTo>
                    <a:pt x="7810" y="3354"/>
                  </a:lnTo>
                  <a:lnTo>
                    <a:pt x="8203" y="2946"/>
                  </a:lnTo>
                  <a:lnTo>
                    <a:pt x="8595" y="2568"/>
                  </a:lnTo>
                  <a:lnTo>
                    <a:pt x="9018" y="2221"/>
                  </a:lnTo>
                  <a:lnTo>
                    <a:pt x="9230" y="2055"/>
                  </a:lnTo>
                  <a:lnTo>
                    <a:pt x="9441" y="1904"/>
                  </a:lnTo>
                  <a:lnTo>
                    <a:pt x="9653" y="1768"/>
                  </a:lnTo>
                  <a:lnTo>
                    <a:pt x="9864" y="1647"/>
                  </a:lnTo>
                  <a:lnTo>
                    <a:pt x="10076" y="1526"/>
                  </a:lnTo>
                  <a:lnTo>
                    <a:pt x="10287" y="1436"/>
                  </a:lnTo>
                  <a:lnTo>
                    <a:pt x="10514" y="1345"/>
                  </a:lnTo>
                  <a:lnTo>
                    <a:pt x="10725" y="1269"/>
                  </a:lnTo>
                  <a:lnTo>
                    <a:pt x="10937" y="1224"/>
                  </a:lnTo>
                  <a:lnTo>
                    <a:pt x="11163" y="1179"/>
                  </a:lnTo>
                  <a:lnTo>
                    <a:pt x="11405" y="1149"/>
                  </a:lnTo>
                  <a:lnTo>
                    <a:pt x="11647" y="1133"/>
                  </a:lnTo>
                  <a:lnTo>
                    <a:pt x="11873" y="1133"/>
                  </a:lnTo>
                  <a:lnTo>
                    <a:pt x="12115" y="1149"/>
                  </a:lnTo>
                  <a:lnTo>
                    <a:pt x="12326" y="1164"/>
                  </a:lnTo>
                  <a:lnTo>
                    <a:pt x="12553" y="1194"/>
                  </a:lnTo>
                  <a:lnTo>
                    <a:pt x="12764" y="1239"/>
                  </a:lnTo>
                  <a:lnTo>
                    <a:pt x="12961" y="1284"/>
                  </a:lnTo>
                  <a:lnTo>
                    <a:pt x="13354" y="1390"/>
                  </a:lnTo>
                  <a:lnTo>
                    <a:pt x="13701" y="1526"/>
                  </a:lnTo>
                  <a:lnTo>
                    <a:pt x="14018" y="1662"/>
                  </a:lnTo>
                  <a:lnTo>
                    <a:pt x="14305" y="1813"/>
                  </a:lnTo>
                  <a:lnTo>
                    <a:pt x="14305" y="1813"/>
                  </a:lnTo>
                  <a:lnTo>
                    <a:pt x="14094" y="1526"/>
                  </a:lnTo>
                  <a:lnTo>
                    <a:pt x="13882" y="1254"/>
                  </a:lnTo>
                  <a:lnTo>
                    <a:pt x="13671" y="997"/>
                  </a:lnTo>
                  <a:lnTo>
                    <a:pt x="13429" y="771"/>
                  </a:lnTo>
                  <a:lnTo>
                    <a:pt x="13203" y="575"/>
                  </a:lnTo>
                  <a:lnTo>
                    <a:pt x="12961" y="393"/>
                  </a:lnTo>
                  <a:lnTo>
                    <a:pt x="12719" y="257"/>
                  </a:lnTo>
                  <a:lnTo>
                    <a:pt x="12598" y="212"/>
                  </a:lnTo>
                  <a:lnTo>
                    <a:pt x="12462" y="167"/>
                  </a:lnTo>
                  <a:lnTo>
                    <a:pt x="12266" y="106"/>
                  </a:lnTo>
                  <a:lnTo>
                    <a:pt x="12085" y="76"/>
                  </a:lnTo>
                  <a:lnTo>
                    <a:pt x="11888" y="31"/>
                  </a:lnTo>
                  <a:lnTo>
                    <a:pt x="11692" y="16"/>
                  </a:lnTo>
                  <a:lnTo>
                    <a:pt x="114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7567964" y="3613844"/>
              <a:ext cx="220806" cy="511787"/>
            </a:xfrm>
            <a:custGeom>
              <a:rect b="b" l="l" r="r" t="t"/>
              <a:pathLst>
                <a:path extrusionOk="0" h="31724" w="13687">
                  <a:moveTo>
                    <a:pt x="9381" y="1"/>
                  </a:moveTo>
                  <a:lnTo>
                    <a:pt x="8958" y="16"/>
                  </a:lnTo>
                  <a:lnTo>
                    <a:pt x="7886" y="46"/>
                  </a:lnTo>
                  <a:lnTo>
                    <a:pt x="7206" y="76"/>
                  </a:lnTo>
                  <a:lnTo>
                    <a:pt x="6496" y="106"/>
                  </a:lnTo>
                  <a:lnTo>
                    <a:pt x="5801" y="167"/>
                  </a:lnTo>
                  <a:lnTo>
                    <a:pt x="5152" y="242"/>
                  </a:lnTo>
                  <a:lnTo>
                    <a:pt x="4865" y="272"/>
                  </a:lnTo>
                  <a:lnTo>
                    <a:pt x="4578" y="303"/>
                  </a:lnTo>
                  <a:lnTo>
                    <a:pt x="3943" y="333"/>
                  </a:lnTo>
                  <a:lnTo>
                    <a:pt x="3611" y="363"/>
                  </a:lnTo>
                  <a:lnTo>
                    <a:pt x="3263" y="408"/>
                  </a:lnTo>
                  <a:lnTo>
                    <a:pt x="2931" y="469"/>
                  </a:lnTo>
                  <a:lnTo>
                    <a:pt x="2599" y="544"/>
                  </a:lnTo>
                  <a:lnTo>
                    <a:pt x="2372" y="620"/>
                  </a:lnTo>
                  <a:lnTo>
                    <a:pt x="2161" y="695"/>
                  </a:lnTo>
                  <a:lnTo>
                    <a:pt x="1949" y="786"/>
                  </a:lnTo>
                  <a:lnTo>
                    <a:pt x="1753" y="892"/>
                  </a:lnTo>
                  <a:lnTo>
                    <a:pt x="1541" y="1013"/>
                  </a:lnTo>
                  <a:lnTo>
                    <a:pt x="1360" y="1149"/>
                  </a:lnTo>
                  <a:lnTo>
                    <a:pt x="1179" y="1315"/>
                  </a:lnTo>
                  <a:lnTo>
                    <a:pt x="998" y="1496"/>
                  </a:lnTo>
                  <a:lnTo>
                    <a:pt x="831" y="1692"/>
                  </a:lnTo>
                  <a:lnTo>
                    <a:pt x="680" y="1919"/>
                  </a:lnTo>
                  <a:lnTo>
                    <a:pt x="544" y="2176"/>
                  </a:lnTo>
                  <a:lnTo>
                    <a:pt x="424" y="2448"/>
                  </a:lnTo>
                  <a:lnTo>
                    <a:pt x="318" y="2750"/>
                  </a:lnTo>
                  <a:lnTo>
                    <a:pt x="212" y="3082"/>
                  </a:lnTo>
                  <a:lnTo>
                    <a:pt x="137" y="3445"/>
                  </a:lnTo>
                  <a:lnTo>
                    <a:pt x="76" y="3837"/>
                  </a:lnTo>
                  <a:lnTo>
                    <a:pt x="31" y="4200"/>
                  </a:lnTo>
                  <a:lnTo>
                    <a:pt x="16" y="4578"/>
                  </a:lnTo>
                  <a:lnTo>
                    <a:pt x="1" y="4955"/>
                  </a:lnTo>
                  <a:lnTo>
                    <a:pt x="1" y="5348"/>
                  </a:lnTo>
                  <a:lnTo>
                    <a:pt x="1" y="5741"/>
                  </a:lnTo>
                  <a:lnTo>
                    <a:pt x="31" y="6149"/>
                  </a:lnTo>
                  <a:lnTo>
                    <a:pt x="91" y="6980"/>
                  </a:lnTo>
                  <a:lnTo>
                    <a:pt x="182" y="7810"/>
                  </a:lnTo>
                  <a:lnTo>
                    <a:pt x="303" y="8641"/>
                  </a:lnTo>
                  <a:lnTo>
                    <a:pt x="454" y="9472"/>
                  </a:lnTo>
                  <a:lnTo>
                    <a:pt x="605" y="10288"/>
                  </a:lnTo>
                  <a:lnTo>
                    <a:pt x="922" y="11844"/>
                  </a:lnTo>
                  <a:lnTo>
                    <a:pt x="1209" y="13218"/>
                  </a:lnTo>
                  <a:lnTo>
                    <a:pt x="1330" y="13823"/>
                  </a:lnTo>
                  <a:lnTo>
                    <a:pt x="1421" y="14351"/>
                  </a:lnTo>
                  <a:lnTo>
                    <a:pt x="1496" y="14819"/>
                  </a:lnTo>
                  <a:lnTo>
                    <a:pt x="1526" y="15182"/>
                  </a:lnTo>
                  <a:lnTo>
                    <a:pt x="1541" y="15620"/>
                  </a:lnTo>
                  <a:lnTo>
                    <a:pt x="1602" y="16270"/>
                  </a:lnTo>
                  <a:lnTo>
                    <a:pt x="1692" y="17085"/>
                  </a:lnTo>
                  <a:lnTo>
                    <a:pt x="1813" y="18037"/>
                  </a:lnTo>
                  <a:lnTo>
                    <a:pt x="1979" y="19125"/>
                  </a:lnTo>
                  <a:lnTo>
                    <a:pt x="2176" y="20288"/>
                  </a:lnTo>
                  <a:lnTo>
                    <a:pt x="2418" y="21527"/>
                  </a:lnTo>
                  <a:lnTo>
                    <a:pt x="2554" y="22146"/>
                  </a:lnTo>
                  <a:lnTo>
                    <a:pt x="2705" y="22780"/>
                  </a:lnTo>
                  <a:lnTo>
                    <a:pt x="2871" y="23430"/>
                  </a:lnTo>
                  <a:lnTo>
                    <a:pt x="3037" y="24064"/>
                  </a:lnTo>
                  <a:lnTo>
                    <a:pt x="3218" y="24699"/>
                  </a:lnTo>
                  <a:lnTo>
                    <a:pt x="3415" y="25318"/>
                  </a:lnTo>
                  <a:lnTo>
                    <a:pt x="3611" y="25922"/>
                  </a:lnTo>
                  <a:lnTo>
                    <a:pt x="3838" y="26512"/>
                  </a:lnTo>
                  <a:lnTo>
                    <a:pt x="4064" y="27086"/>
                  </a:lnTo>
                  <a:lnTo>
                    <a:pt x="4306" y="27644"/>
                  </a:lnTo>
                  <a:lnTo>
                    <a:pt x="4547" y="28173"/>
                  </a:lnTo>
                  <a:lnTo>
                    <a:pt x="4819" y="28672"/>
                  </a:lnTo>
                  <a:lnTo>
                    <a:pt x="5106" y="29125"/>
                  </a:lnTo>
                  <a:lnTo>
                    <a:pt x="5393" y="29563"/>
                  </a:lnTo>
                  <a:lnTo>
                    <a:pt x="5544" y="29759"/>
                  </a:lnTo>
                  <a:lnTo>
                    <a:pt x="5696" y="29941"/>
                  </a:lnTo>
                  <a:lnTo>
                    <a:pt x="5862" y="30122"/>
                  </a:lnTo>
                  <a:lnTo>
                    <a:pt x="6013" y="30288"/>
                  </a:lnTo>
                  <a:lnTo>
                    <a:pt x="6179" y="30439"/>
                  </a:lnTo>
                  <a:lnTo>
                    <a:pt x="6345" y="30590"/>
                  </a:lnTo>
                  <a:lnTo>
                    <a:pt x="6526" y="30711"/>
                  </a:lnTo>
                  <a:lnTo>
                    <a:pt x="6693" y="30832"/>
                  </a:lnTo>
                  <a:lnTo>
                    <a:pt x="7040" y="31043"/>
                  </a:lnTo>
                  <a:lnTo>
                    <a:pt x="7372" y="31209"/>
                  </a:lnTo>
                  <a:lnTo>
                    <a:pt x="7674" y="31361"/>
                  </a:lnTo>
                  <a:lnTo>
                    <a:pt x="7977" y="31496"/>
                  </a:lnTo>
                  <a:lnTo>
                    <a:pt x="8248" y="31587"/>
                  </a:lnTo>
                  <a:lnTo>
                    <a:pt x="8505" y="31663"/>
                  </a:lnTo>
                  <a:lnTo>
                    <a:pt x="8747" y="31708"/>
                  </a:lnTo>
                  <a:lnTo>
                    <a:pt x="8974" y="31723"/>
                  </a:lnTo>
                  <a:lnTo>
                    <a:pt x="9185" y="31723"/>
                  </a:lnTo>
                  <a:lnTo>
                    <a:pt x="9381" y="31693"/>
                  </a:lnTo>
                  <a:lnTo>
                    <a:pt x="9563" y="31648"/>
                  </a:lnTo>
                  <a:lnTo>
                    <a:pt x="9714" y="31587"/>
                  </a:lnTo>
                  <a:lnTo>
                    <a:pt x="9865" y="31481"/>
                  </a:lnTo>
                  <a:lnTo>
                    <a:pt x="10001" y="31376"/>
                  </a:lnTo>
                  <a:lnTo>
                    <a:pt x="10122" y="31240"/>
                  </a:lnTo>
                  <a:lnTo>
                    <a:pt x="10242" y="31074"/>
                  </a:lnTo>
                  <a:lnTo>
                    <a:pt x="10348" y="30877"/>
                  </a:lnTo>
                  <a:lnTo>
                    <a:pt x="10439" y="30651"/>
                  </a:lnTo>
                  <a:lnTo>
                    <a:pt x="10514" y="30409"/>
                  </a:lnTo>
                  <a:lnTo>
                    <a:pt x="10575" y="30137"/>
                  </a:lnTo>
                  <a:lnTo>
                    <a:pt x="10635" y="29835"/>
                  </a:lnTo>
                  <a:lnTo>
                    <a:pt x="10665" y="29518"/>
                  </a:lnTo>
                  <a:lnTo>
                    <a:pt x="10680" y="29185"/>
                  </a:lnTo>
                  <a:lnTo>
                    <a:pt x="10696" y="28823"/>
                  </a:lnTo>
                  <a:lnTo>
                    <a:pt x="10680" y="28279"/>
                  </a:lnTo>
                  <a:lnTo>
                    <a:pt x="10665" y="27705"/>
                  </a:lnTo>
                  <a:lnTo>
                    <a:pt x="10605" y="27101"/>
                  </a:lnTo>
                  <a:lnTo>
                    <a:pt x="10529" y="26451"/>
                  </a:lnTo>
                  <a:lnTo>
                    <a:pt x="10439" y="25605"/>
                  </a:lnTo>
                  <a:lnTo>
                    <a:pt x="10363" y="24638"/>
                  </a:lnTo>
                  <a:lnTo>
                    <a:pt x="10318" y="23581"/>
                  </a:lnTo>
                  <a:lnTo>
                    <a:pt x="10288" y="22448"/>
                  </a:lnTo>
                  <a:lnTo>
                    <a:pt x="10288" y="21255"/>
                  </a:lnTo>
                  <a:lnTo>
                    <a:pt x="10303" y="20650"/>
                  </a:lnTo>
                  <a:lnTo>
                    <a:pt x="10318" y="20046"/>
                  </a:lnTo>
                  <a:lnTo>
                    <a:pt x="10348" y="19427"/>
                  </a:lnTo>
                  <a:lnTo>
                    <a:pt x="10393" y="18807"/>
                  </a:lnTo>
                  <a:lnTo>
                    <a:pt x="10454" y="18188"/>
                  </a:lnTo>
                  <a:lnTo>
                    <a:pt x="10514" y="17584"/>
                  </a:lnTo>
                  <a:lnTo>
                    <a:pt x="10590" y="16980"/>
                  </a:lnTo>
                  <a:lnTo>
                    <a:pt x="10696" y="16375"/>
                  </a:lnTo>
                  <a:lnTo>
                    <a:pt x="10786" y="15786"/>
                  </a:lnTo>
                  <a:lnTo>
                    <a:pt x="10907" y="15212"/>
                  </a:lnTo>
                  <a:lnTo>
                    <a:pt x="11043" y="14668"/>
                  </a:lnTo>
                  <a:lnTo>
                    <a:pt x="11194" y="14125"/>
                  </a:lnTo>
                  <a:lnTo>
                    <a:pt x="11360" y="13611"/>
                  </a:lnTo>
                  <a:lnTo>
                    <a:pt x="11542" y="13113"/>
                  </a:lnTo>
                  <a:lnTo>
                    <a:pt x="11753" y="12644"/>
                  </a:lnTo>
                  <a:lnTo>
                    <a:pt x="11964" y="12206"/>
                  </a:lnTo>
                  <a:lnTo>
                    <a:pt x="12206" y="11798"/>
                  </a:lnTo>
                  <a:lnTo>
                    <a:pt x="12463" y="11421"/>
                  </a:lnTo>
                  <a:lnTo>
                    <a:pt x="12584" y="11239"/>
                  </a:lnTo>
                  <a:lnTo>
                    <a:pt x="12735" y="11073"/>
                  </a:lnTo>
                  <a:lnTo>
                    <a:pt x="12871" y="10922"/>
                  </a:lnTo>
                  <a:lnTo>
                    <a:pt x="13022" y="10771"/>
                  </a:lnTo>
                  <a:lnTo>
                    <a:pt x="13188" y="10635"/>
                  </a:lnTo>
                  <a:lnTo>
                    <a:pt x="13339" y="10499"/>
                  </a:lnTo>
                  <a:lnTo>
                    <a:pt x="13505" y="10393"/>
                  </a:lnTo>
                  <a:lnTo>
                    <a:pt x="13687" y="10288"/>
                  </a:lnTo>
                  <a:lnTo>
                    <a:pt x="13656" y="10061"/>
                  </a:lnTo>
                  <a:lnTo>
                    <a:pt x="13551" y="9442"/>
                  </a:lnTo>
                  <a:lnTo>
                    <a:pt x="13369" y="8520"/>
                  </a:lnTo>
                  <a:lnTo>
                    <a:pt x="13264" y="7961"/>
                  </a:lnTo>
                  <a:lnTo>
                    <a:pt x="13128" y="7357"/>
                  </a:lnTo>
                  <a:lnTo>
                    <a:pt x="12961" y="6723"/>
                  </a:lnTo>
                  <a:lnTo>
                    <a:pt x="12795" y="6058"/>
                  </a:lnTo>
                  <a:lnTo>
                    <a:pt x="12599" y="5378"/>
                  </a:lnTo>
                  <a:lnTo>
                    <a:pt x="12372" y="4698"/>
                  </a:lnTo>
                  <a:lnTo>
                    <a:pt x="12131" y="4019"/>
                  </a:lnTo>
                  <a:lnTo>
                    <a:pt x="11859" y="3354"/>
                  </a:lnTo>
                  <a:lnTo>
                    <a:pt x="11572" y="2705"/>
                  </a:lnTo>
                  <a:lnTo>
                    <a:pt x="11421" y="2402"/>
                  </a:lnTo>
                  <a:lnTo>
                    <a:pt x="11255" y="2100"/>
                  </a:lnTo>
                  <a:lnTo>
                    <a:pt x="11058" y="1753"/>
                  </a:lnTo>
                  <a:lnTo>
                    <a:pt x="10847" y="1436"/>
                  </a:lnTo>
                  <a:lnTo>
                    <a:pt x="10620" y="1133"/>
                  </a:lnTo>
                  <a:lnTo>
                    <a:pt x="10393" y="846"/>
                  </a:lnTo>
                  <a:lnTo>
                    <a:pt x="10152" y="590"/>
                  </a:lnTo>
                  <a:lnTo>
                    <a:pt x="9910" y="363"/>
                  </a:lnTo>
                  <a:lnTo>
                    <a:pt x="9653" y="167"/>
                  </a:lnTo>
                  <a:lnTo>
                    <a:pt x="93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7567964" y="3622620"/>
              <a:ext cx="165245" cy="503011"/>
            </a:xfrm>
            <a:custGeom>
              <a:rect b="b" l="l" r="r" t="t"/>
              <a:pathLst>
                <a:path extrusionOk="0" h="31180" w="10243">
                  <a:moveTo>
                    <a:pt x="2599" y="0"/>
                  </a:moveTo>
                  <a:lnTo>
                    <a:pt x="2372" y="76"/>
                  </a:lnTo>
                  <a:lnTo>
                    <a:pt x="2161" y="151"/>
                  </a:lnTo>
                  <a:lnTo>
                    <a:pt x="1949" y="242"/>
                  </a:lnTo>
                  <a:lnTo>
                    <a:pt x="1753" y="348"/>
                  </a:lnTo>
                  <a:lnTo>
                    <a:pt x="1541" y="469"/>
                  </a:lnTo>
                  <a:lnTo>
                    <a:pt x="1360" y="605"/>
                  </a:lnTo>
                  <a:lnTo>
                    <a:pt x="1179" y="771"/>
                  </a:lnTo>
                  <a:lnTo>
                    <a:pt x="998" y="952"/>
                  </a:lnTo>
                  <a:lnTo>
                    <a:pt x="831" y="1148"/>
                  </a:lnTo>
                  <a:lnTo>
                    <a:pt x="680" y="1375"/>
                  </a:lnTo>
                  <a:lnTo>
                    <a:pt x="544" y="1632"/>
                  </a:lnTo>
                  <a:lnTo>
                    <a:pt x="424" y="1904"/>
                  </a:lnTo>
                  <a:lnTo>
                    <a:pt x="318" y="2206"/>
                  </a:lnTo>
                  <a:lnTo>
                    <a:pt x="212" y="2538"/>
                  </a:lnTo>
                  <a:lnTo>
                    <a:pt x="137" y="2901"/>
                  </a:lnTo>
                  <a:lnTo>
                    <a:pt x="76" y="3293"/>
                  </a:lnTo>
                  <a:lnTo>
                    <a:pt x="31" y="3656"/>
                  </a:lnTo>
                  <a:lnTo>
                    <a:pt x="16" y="4034"/>
                  </a:lnTo>
                  <a:lnTo>
                    <a:pt x="1" y="4411"/>
                  </a:lnTo>
                  <a:lnTo>
                    <a:pt x="1" y="4804"/>
                  </a:lnTo>
                  <a:lnTo>
                    <a:pt x="1" y="5197"/>
                  </a:lnTo>
                  <a:lnTo>
                    <a:pt x="31" y="5605"/>
                  </a:lnTo>
                  <a:lnTo>
                    <a:pt x="91" y="6436"/>
                  </a:lnTo>
                  <a:lnTo>
                    <a:pt x="182" y="7266"/>
                  </a:lnTo>
                  <a:lnTo>
                    <a:pt x="303" y="8097"/>
                  </a:lnTo>
                  <a:lnTo>
                    <a:pt x="454" y="8928"/>
                  </a:lnTo>
                  <a:lnTo>
                    <a:pt x="605" y="9744"/>
                  </a:lnTo>
                  <a:lnTo>
                    <a:pt x="922" y="11300"/>
                  </a:lnTo>
                  <a:lnTo>
                    <a:pt x="1209" y="12674"/>
                  </a:lnTo>
                  <a:lnTo>
                    <a:pt x="1330" y="13279"/>
                  </a:lnTo>
                  <a:lnTo>
                    <a:pt x="1421" y="13807"/>
                  </a:lnTo>
                  <a:lnTo>
                    <a:pt x="1496" y="14275"/>
                  </a:lnTo>
                  <a:lnTo>
                    <a:pt x="1526" y="14638"/>
                  </a:lnTo>
                  <a:lnTo>
                    <a:pt x="1541" y="15076"/>
                  </a:lnTo>
                  <a:lnTo>
                    <a:pt x="1602" y="15726"/>
                  </a:lnTo>
                  <a:lnTo>
                    <a:pt x="1692" y="16541"/>
                  </a:lnTo>
                  <a:lnTo>
                    <a:pt x="1813" y="17493"/>
                  </a:lnTo>
                  <a:lnTo>
                    <a:pt x="1979" y="18581"/>
                  </a:lnTo>
                  <a:lnTo>
                    <a:pt x="2176" y="19744"/>
                  </a:lnTo>
                  <a:lnTo>
                    <a:pt x="2418" y="20983"/>
                  </a:lnTo>
                  <a:lnTo>
                    <a:pt x="2554" y="21602"/>
                  </a:lnTo>
                  <a:lnTo>
                    <a:pt x="2705" y="22236"/>
                  </a:lnTo>
                  <a:lnTo>
                    <a:pt x="2871" y="22886"/>
                  </a:lnTo>
                  <a:lnTo>
                    <a:pt x="3037" y="23520"/>
                  </a:lnTo>
                  <a:lnTo>
                    <a:pt x="3218" y="24155"/>
                  </a:lnTo>
                  <a:lnTo>
                    <a:pt x="3415" y="24774"/>
                  </a:lnTo>
                  <a:lnTo>
                    <a:pt x="3611" y="25378"/>
                  </a:lnTo>
                  <a:lnTo>
                    <a:pt x="3838" y="25968"/>
                  </a:lnTo>
                  <a:lnTo>
                    <a:pt x="4064" y="26542"/>
                  </a:lnTo>
                  <a:lnTo>
                    <a:pt x="4306" y="27100"/>
                  </a:lnTo>
                  <a:lnTo>
                    <a:pt x="4547" y="27629"/>
                  </a:lnTo>
                  <a:lnTo>
                    <a:pt x="4819" y="28128"/>
                  </a:lnTo>
                  <a:lnTo>
                    <a:pt x="5106" y="28581"/>
                  </a:lnTo>
                  <a:lnTo>
                    <a:pt x="5393" y="29019"/>
                  </a:lnTo>
                  <a:lnTo>
                    <a:pt x="5544" y="29215"/>
                  </a:lnTo>
                  <a:lnTo>
                    <a:pt x="5696" y="29397"/>
                  </a:lnTo>
                  <a:lnTo>
                    <a:pt x="5862" y="29578"/>
                  </a:lnTo>
                  <a:lnTo>
                    <a:pt x="6013" y="29744"/>
                  </a:lnTo>
                  <a:lnTo>
                    <a:pt x="6179" y="29895"/>
                  </a:lnTo>
                  <a:lnTo>
                    <a:pt x="6345" y="30046"/>
                  </a:lnTo>
                  <a:lnTo>
                    <a:pt x="6526" y="30167"/>
                  </a:lnTo>
                  <a:lnTo>
                    <a:pt x="6693" y="30288"/>
                  </a:lnTo>
                  <a:lnTo>
                    <a:pt x="7040" y="30499"/>
                  </a:lnTo>
                  <a:lnTo>
                    <a:pt x="7372" y="30665"/>
                  </a:lnTo>
                  <a:lnTo>
                    <a:pt x="7674" y="30817"/>
                  </a:lnTo>
                  <a:lnTo>
                    <a:pt x="7977" y="30952"/>
                  </a:lnTo>
                  <a:lnTo>
                    <a:pt x="8248" y="31043"/>
                  </a:lnTo>
                  <a:lnTo>
                    <a:pt x="8505" y="31119"/>
                  </a:lnTo>
                  <a:lnTo>
                    <a:pt x="8747" y="31164"/>
                  </a:lnTo>
                  <a:lnTo>
                    <a:pt x="8974" y="31179"/>
                  </a:lnTo>
                  <a:lnTo>
                    <a:pt x="9185" y="31179"/>
                  </a:lnTo>
                  <a:lnTo>
                    <a:pt x="9381" y="31149"/>
                  </a:lnTo>
                  <a:lnTo>
                    <a:pt x="9563" y="31104"/>
                  </a:lnTo>
                  <a:lnTo>
                    <a:pt x="9714" y="31043"/>
                  </a:lnTo>
                  <a:lnTo>
                    <a:pt x="9865" y="30937"/>
                  </a:lnTo>
                  <a:lnTo>
                    <a:pt x="10001" y="30832"/>
                  </a:lnTo>
                  <a:lnTo>
                    <a:pt x="10122" y="30696"/>
                  </a:lnTo>
                  <a:lnTo>
                    <a:pt x="10242" y="30530"/>
                  </a:lnTo>
                  <a:lnTo>
                    <a:pt x="9865" y="30530"/>
                  </a:lnTo>
                  <a:lnTo>
                    <a:pt x="9653" y="30514"/>
                  </a:lnTo>
                  <a:lnTo>
                    <a:pt x="9457" y="30499"/>
                  </a:lnTo>
                  <a:lnTo>
                    <a:pt x="9245" y="30454"/>
                  </a:lnTo>
                  <a:lnTo>
                    <a:pt x="9019" y="30409"/>
                  </a:lnTo>
                  <a:lnTo>
                    <a:pt x="8807" y="30348"/>
                  </a:lnTo>
                  <a:lnTo>
                    <a:pt x="8581" y="30288"/>
                  </a:lnTo>
                  <a:lnTo>
                    <a:pt x="8354" y="30197"/>
                  </a:lnTo>
                  <a:lnTo>
                    <a:pt x="8128" y="30107"/>
                  </a:lnTo>
                  <a:lnTo>
                    <a:pt x="7901" y="30001"/>
                  </a:lnTo>
                  <a:lnTo>
                    <a:pt x="7659" y="29880"/>
                  </a:lnTo>
                  <a:lnTo>
                    <a:pt x="7433" y="29744"/>
                  </a:lnTo>
                  <a:lnTo>
                    <a:pt x="7206" y="29593"/>
                  </a:lnTo>
                  <a:lnTo>
                    <a:pt x="6980" y="29427"/>
                  </a:lnTo>
                  <a:lnTo>
                    <a:pt x="6753" y="29230"/>
                  </a:lnTo>
                  <a:lnTo>
                    <a:pt x="6602" y="29079"/>
                  </a:lnTo>
                  <a:lnTo>
                    <a:pt x="6451" y="28898"/>
                  </a:lnTo>
                  <a:lnTo>
                    <a:pt x="6285" y="28671"/>
                  </a:lnTo>
                  <a:lnTo>
                    <a:pt x="6119" y="28430"/>
                  </a:lnTo>
                  <a:lnTo>
                    <a:pt x="5967" y="28143"/>
                  </a:lnTo>
                  <a:lnTo>
                    <a:pt x="5801" y="27841"/>
                  </a:lnTo>
                  <a:lnTo>
                    <a:pt x="5650" y="27493"/>
                  </a:lnTo>
                  <a:lnTo>
                    <a:pt x="5484" y="27146"/>
                  </a:lnTo>
                  <a:lnTo>
                    <a:pt x="5182" y="26375"/>
                  </a:lnTo>
                  <a:lnTo>
                    <a:pt x="4880" y="25529"/>
                  </a:lnTo>
                  <a:lnTo>
                    <a:pt x="4578" y="24638"/>
                  </a:lnTo>
                  <a:lnTo>
                    <a:pt x="4306" y="23717"/>
                  </a:lnTo>
                  <a:lnTo>
                    <a:pt x="4049" y="22780"/>
                  </a:lnTo>
                  <a:lnTo>
                    <a:pt x="3822" y="21859"/>
                  </a:lnTo>
                  <a:lnTo>
                    <a:pt x="3626" y="20952"/>
                  </a:lnTo>
                  <a:lnTo>
                    <a:pt x="3460" y="20076"/>
                  </a:lnTo>
                  <a:lnTo>
                    <a:pt x="3324" y="19260"/>
                  </a:lnTo>
                  <a:lnTo>
                    <a:pt x="3233" y="18520"/>
                  </a:lnTo>
                  <a:lnTo>
                    <a:pt x="3203" y="18188"/>
                  </a:lnTo>
                  <a:lnTo>
                    <a:pt x="3188" y="17871"/>
                  </a:lnTo>
                  <a:lnTo>
                    <a:pt x="3173" y="17599"/>
                  </a:lnTo>
                  <a:lnTo>
                    <a:pt x="3173" y="17342"/>
                  </a:lnTo>
                  <a:lnTo>
                    <a:pt x="3188" y="16828"/>
                  </a:lnTo>
                  <a:lnTo>
                    <a:pt x="3173" y="16285"/>
                  </a:lnTo>
                  <a:lnTo>
                    <a:pt x="3128" y="15695"/>
                  </a:lnTo>
                  <a:lnTo>
                    <a:pt x="3067" y="15076"/>
                  </a:lnTo>
                  <a:lnTo>
                    <a:pt x="2992" y="14427"/>
                  </a:lnTo>
                  <a:lnTo>
                    <a:pt x="2886" y="13747"/>
                  </a:lnTo>
                  <a:lnTo>
                    <a:pt x="2780" y="13037"/>
                  </a:lnTo>
                  <a:lnTo>
                    <a:pt x="2644" y="12327"/>
                  </a:lnTo>
                  <a:lnTo>
                    <a:pt x="2342" y="10862"/>
                  </a:lnTo>
                  <a:lnTo>
                    <a:pt x="2025" y="9381"/>
                  </a:lnTo>
                  <a:lnTo>
                    <a:pt x="1662" y="7931"/>
                  </a:lnTo>
                  <a:lnTo>
                    <a:pt x="1315" y="6541"/>
                  </a:lnTo>
                  <a:lnTo>
                    <a:pt x="1254" y="6300"/>
                  </a:lnTo>
                  <a:lnTo>
                    <a:pt x="1209" y="6043"/>
                  </a:lnTo>
                  <a:lnTo>
                    <a:pt x="1179" y="5786"/>
                  </a:lnTo>
                  <a:lnTo>
                    <a:pt x="1149" y="5529"/>
                  </a:lnTo>
                  <a:lnTo>
                    <a:pt x="1134" y="5287"/>
                  </a:lnTo>
                  <a:lnTo>
                    <a:pt x="1118" y="5031"/>
                  </a:lnTo>
                  <a:lnTo>
                    <a:pt x="1134" y="4547"/>
                  </a:lnTo>
                  <a:lnTo>
                    <a:pt x="1164" y="4064"/>
                  </a:lnTo>
                  <a:lnTo>
                    <a:pt x="1239" y="3596"/>
                  </a:lnTo>
                  <a:lnTo>
                    <a:pt x="1330" y="3127"/>
                  </a:lnTo>
                  <a:lnTo>
                    <a:pt x="1436" y="2689"/>
                  </a:lnTo>
                  <a:lnTo>
                    <a:pt x="1572" y="2266"/>
                  </a:lnTo>
                  <a:lnTo>
                    <a:pt x="1708" y="1858"/>
                  </a:lnTo>
                  <a:lnTo>
                    <a:pt x="1859" y="1481"/>
                  </a:lnTo>
                  <a:lnTo>
                    <a:pt x="2010" y="1133"/>
                  </a:lnTo>
                  <a:lnTo>
                    <a:pt x="2161" y="801"/>
                  </a:lnTo>
                  <a:lnTo>
                    <a:pt x="2312" y="499"/>
                  </a:lnTo>
                  <a:lnTo>
                    <a:pt x="25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7148794" y="1883301"/>
              <a:ext cx="640928" cy="909002"/>
            </a:xfrm>
            <a:custGeom>
              <a:rect b="b" l="l" r="r" t="t"/>
              <a:pathLst>
                <a:path extrusionOk="0" h="56346" w="39729">
                  <a:moveTo>
                    <a:pt x="27569" y="0"/>
                  </a:moveTo>
                  <a:lnTo>
                    <a:pt x="26844" y="45"/>
                  </a:lnTo>
                  <a:lnTo>
                    <a:pt x="25711" y="121"/>
                  </a:lnTo>
                  <a:lnTo>
                    <a:pt x="24215" y="257"/>
                  </a:lnTo>
                  <a:lnTo>
                    <a:pt x="23354" y="347"/>
                  </a:lnTo>
                  <a:lnTo>
                    <a:pt x="22433" y="453"/>
                  </a:lnTo>
                  <a:lnTo>
                    <a:pt x="21451" y="589"/>
                  </a:lnTo>
                  <a:lnTo>
                    <a:pt x="20424" y="740"/>
                  </a:lnTo>
                  <a:lnTo>
                    <a:pt x="19351" y="922"/>
                  </a:lnTo>
                  <a:lnTo>
                    <a:pt x="18248" y="1118"/>
                  </a:lnTo>
                  <a:lnTo>
                    <a:pt x="17100" y="1344"/>
                  </a:lnTo>
                  <a:lnTo>
                    <a:pt x="15952" y="1601"/>
                  </a:lnTo>
                  <a:lnTo>
                    <a:pt x="14774" y="1903"/>
                  </a:lnTo>
                  <a:lnTo>
                    <a:pt x="13596" y="2221"/>
                  </a:lnTo>
                  <a:lnTo>
                    <a:pt x="12433" y="2568"/>
                  </a:lnTo>
                  <a:lnTo>
                    <a:pt x="11843" y="2764"/>
                  </a:lnTo>
                  <a:lnTo>
                    <a:pt x="11269" y="2961"/>
                  </a:lnTo>
                  <a:lnTo>
                    <a:pt x="10695" y="3172"/>
                  </a:lnTo>
                  <a:lnTo>
                    <a:pt x="10121" y="3399"/>
                  </a:lnTo>
                  <a:lnTo>
                    <a:pt x="9562" y="3625"/>
                  </a:lnTo>
                  <a:lnTo>
                    <a:pt x="9004" y="3867"/>
                  </a:lnTo>
                  <a:lnTo>
                    <a:pt x="8460" y="4109"/>
                  </a:lnTo>
                  <a:lnTo>
                    <a:pt x="7916" y="4366"/>
                  </a:lnTo>
                  <a:lnTo>
                    <a:pt x="7387" y="4638"/>
                  </a:lnTo>
                  <a:lnTo>
                    <a:pt x="6874" y="4925"/>
                  </a:lnTo>
                  <a:lnTo>
                    <a:pt x="6360" y="5212"/>
                  </a:lnTo>
                  <a:lnTo>
                    <a:pt x="5862" y="5514"/>
                  </a:lnTo>
                  <a:lnTo>
                    <a:pt x="5393" y="5831"/>
                  </a:lnTo>
                  <a:lnTo>
                    <a:pt x="4925" y="6163"/>
                  </a:lnTo>
                  <a:lnTo>
                    <a:pt x="4472" y="6496"/>
                  </a:lnTo>
                  <a:lnTo>
                    <a:pt x="4034" y="6843"/>
                  </a:lnTo>
                  <a:lnTo>
                    <a:pt x="3626" y="7206"/>
                  </a:lnTo>
                  <a:lnTo>
                    <a:pt x="3218" y="7583"/>
                  </a:lnTo>
                  <a:lnTo>
                    <a:pt x="2840" y="7976"/>
                  </a:lnTo>
                  <a:lnTo>
                    <a:pt x="2493" y="8369"/>
                  </a:lnTo>
                  <a:lnTo>
                    <a:pt x="2145" y="8792"/>
                  </a:lnTo>
                  <a:lnTo>
                    <a:pt x="1843" y="9215"/>
                  </a:lnTo>
                  <a:lnTo>
                    <a:pt x="1541" y="9653"/>
                  </a:lnTo>
                  <a:lnTo>
                    <a:pt x="1284" y="10106"/>
                  </a:lnTo>
                  <a:lnTo>
                    <a:pt x="1043" y="10574"/>
                  </a:lnTo>
                  <a:lnTo>
                    <a:pt x="816" y="11058"/>
                  </a:lnTo>
                  <a:lnTo>
                    <a:pt x="635" y="11556"/>
                  </a:lnTo>
                  <a:lnTo>
                    <a:pt x="469" y="12085"/>
                  </a:lnTo>
                  <a:lnTo>
                    <a:pt x="333" y="12644"/>
                  </a:lnTo>
                  <a:lnTo>
                    <a:pt x="212" y="13233"/>
                  </a:lnTo>
                  <a:lnTo>
                    <a:pt x="121" y="13837"/>
                  </a:lnTo>
                  <a:lnTo>
                    <a:pt x="61" y="14472"/>
                  </a:lnTo>
                  <a:lnTo>
                    <a:pt x="16" y="15121"/>
                  </a:lnTo>
                  <a:lnTo>
                    <a:pt x="0" y="15801"/>
                  </a:lnTo>
                  <a:lnTo>
                    <a:pt x="0" y="16496"/>
                  </a:lnTo>
                  <a:lnTo>
                    <a:pt x="16" y="17206"/>
                  </a:lnTo>
                  <a:lnTo>
                    <a:pt x="61" y="17931"/>
                  </a:lnTo>
                  <a:lnTo>
                    <a:pt x="121" y="18686"/>
                  </a:lnTo>
                  <a:lnTo>
                    <a:pt x="212" y="19457"/>
                  </a:lnTo>
                  <a:lnTo>
                    <a:pt x="303" y="20227"/>
                  </a:lnTo>
                  <a:lnTo>
                    <a:pt x="423" y="21028"/>
                  </a:lnTo>
                  <a:lnTo>
                    <a:pt x="559" y="21828"/>
                  </a:lnTo>
                  <a:lnTo>
                    <a:pt x="726" y="22644"/>
                  </a:lnTo>
                  <a:lnTo>
                    <a:pt x="892" y="23475"/>
                  </a:lnTo>
                  <a:lnTo>
                    <a:pt x="1088" y="24306"/>
                  </a:lnTo>
                  <a:lnTo>
                    <a:pt x="1284" y="25151"/>
                  </a:lnTo>
                  <a:lnTo>
                    <a:pt x="1511" y="26013"/>
                  </a:lnTo>
                  <a:lnTo>
                    <a:pt x="1738" y="26874"/>
                  </a:lnTo>
                  <a:lnTo>
                    <a:pt x="1994" y="27735"/>
                  </a:lnTo>
                  <a:lnTo>
                    <a:pt x="2251" y="28611"/>
                  </a:lnTo>
                  <a:lnTo>
                    <a:pt x="2523" y="29487"/>
                  </a:lnTo>
                  <a:lnTo>
                    <a:pt x="2810" y="30363"/>
                  </a:lnTo>
                  <a:lnTo>
                    <a:pt x="3112" y="31239"/>
                  </a:lnTo>
                  <a:lnTo>
                    <a:pt x="3429" y="32115"/>
                  </a:lnTo>
                  <a:lnTo>
                    <a:pt x="3747" y="32991"/>
                  </a:lnTo>
                  <a:lnTo>
                    <a:pt x="4079" y="33868"/>
                  </a:lnTo>
                  <a:lnTo>
                    <a:pt x="4426" y="34744"/>
                  </a:lnTo>
                  <a:lnTo>
                    <a:pt x="4774" y="35605"/>
                  </a:lnTo>
                  <a:lnTo>
                    <a:pt x="5136" y="36466"/>
                  </a:lnTo>
                  <a:lnTo>
                    <a:pt x="5499" y="37327"/>
                  </a:lnTo>
                  <a:lnTo>
                    <a:pt x="5877" y="38173"/>
                  </a:lnTo>
                  <a:lnTo>
                    <a:pt x="6254" y="39019"/>
                  </a:lnTo>
                  <a:lnTo>
                    <a:pt x="6647" y="39850"/>
                  </a:lnTo>
                  <a:lnTo>
                    <a:pt x="7040" y="40680"/>
                  </a:lnTo>
                  <a:lnTo>
                    <a:pt x="7433" y="41481"/>
                  </a:lnTo>
                  <a:lnTo>
                    <a:pt x="7840" y="42282"/>
                  </a:lnTo>
                  <a:lnTo>
                    <a:pt x="8248" y="43067"/>
                  </a:lnTo>
                  <a:lnTo>
                    <a:pt x="8656" y="43838"/>
                  </a:lnTo>
                  <a:lnTo>
                    <a:pt x="9064" y="44593"/>
                  </a:lnTo>
                  <a:lnTo>
                    <a:pt x="9487" y="45333"/>
                  </a:lnTo>
                  <a:lnTo>
                    <a:pt x="9910" y="46058"/>
                  </a:lnTo>
                  <a:lnTo>
                    <a:pt x="10333" y="46753"/>
                  </a:lnTo>
                  <a:lnTo>
                    <a:pt x="10741" y="47433"/>
                  </a:lnTo>
                  <a:lnTo>
                    <a:pt x="11164" y="48097"/>
                  </a:lnTo>
                  <a:lnTo>
                    <a:pt x="11587" y="48747"/>
                  </a:lnTo>
                  <a:lnTo>
                    <a:pt x="12010" y="49351"/>
                  </a:lnTo>
                  <a:lnTo>
                    <a:pt x="12418" y="49955"/>
                  </a:lnTo>
                  <a:lnTo>
                    <a:pt x="12840" y="50514"/>
                  </a:lnTo>
                  <a:lnTo>
                    <a:pt x="13248" y="51058"/>
                  </a:lnTo>
                  <a:lnTo>
                    <a:pt x="13671" y="51572"/>
                  </a:lnTo>
                  <a:lnTo>
                    <a:pt x="14079" y="52070"/>
                  </a:lnTo>
                  <a:lnTo>
                    <a:pt x="14472" y="52524"/>
                  </a:lnTo>
                  <a:lnTo>
                    <a:pt x="14880" y="52946"/>
                  </a:lnTo>
                  <a:lnTo>
                    <a:pt x="15257" y="53354"/>
                  </a:lnTo>
                  <a:lnTo>
                    <a:pt x="15650" y="53717"/>
                  </a:lnTo>
                  <a:lnTo>
                    <a:pt x="16028" y="54049"/>
                  </a:lnTo>
                  <a:lnTo>
                    <a:pt x="16405" y="54336"/>
                  </a:lnTo>
                  <a:lnTo>
                    <a:pt x="16768" y="54608"/>
                  </a:lnTo>
                  <a:lnTo>
                    <a:pt x="17131" y="54820"/>
                  </a:lnTo>
                  <a:lnTo>
                    <a:pt x="17478" y="55016"/>
                  </a:lnTo>
                  <a:lnTo>
                    <a:pt x="17825" y="55182"/>
                  </a:lnTo>
                  <a:lnTo>
                    <a:pt x="18173" y="55333"/>
                  </a:lnTo>
                  <a:lnTo>
                    <a:pt x="18535" y="55469"/>
                  </a:lnTo>
                  <a:lnTo>
                    <a:pt x="18883" y="55590"/>
                  </a:lnTo>
                  <a:lnTo>
                    <a:pt x="19245" y="55711"/>
                  </a:lnTo>
                  <a:lnTo>
                    <a:pt x="19608" y="55817"/>
                  </a:lnTo>
                  <a:lnTo>
                    <a:pt x="19986" y="55922"/>
                  </a:lnTo>
                  <a:lnTo>
                    <a:pt x="20348" y="55998"/>
                  </a:lnTo>
                  <a:lnTo>
                    <a:pt x="20726" y="56073"/>
                  </a:lnTo>
                  <a:lnTo>
                    <a:pt x="21103" y="56149"/>
                  </a:lnTo>
                  <a:lnTo>
                    <a:pt x="21481" y="56209"/>
                  </a:lnTo>
                  <a:lnTo>
                    <a:pt x="21859" y="56255"/>
                  </a:lnTo>
                  <a:lnTo>
                    <a:pt x="22236" y="56285"/>
                  </a:lnTo>
                  <a:lnTo>
                    <a:pt x="22629" y="56315"/>
                  </a:lnTo>
                  <a:lnTo>
                    <a:pt x="23400" y="56345"/>
                  </a:lnTo>
                  <a:lnTo>
                    <a:pt x="24170" y="56345"/>
                  </a:lnTo>
                  <a:lnTo>
                    <a:pt x="24940" y="56300"/>
                  </a:lnTo>
                  <a:lnTo>
                    <a:pt x="25726" y="56240"/>
                  </a:lnTo>
                  <a:lnTo>
                    <a:pt x="26496" y="56149"/>
                  </a:lnTo>
                  <a:lnTo>
                    <a:pt x="27267" y="56028"/>
                  </a:lnTo>
                  <a:lnTo>
                    <a:pt x="28022" y="55877"/>
                  </a:lnTo>
                  <a:lnTo>
                    <a:pt x="28777" y="55696"/>
                  </a:lnTo>
                  <a:lnTo>
                    <a:pt x="29517" y="55499"/>
                  </a:lnTo>
                  <a:lnTo>
                    <a:pt x="30258" y="55288"/>
                  </a:lnTo>
                  <a:lnTo>
                    <a:pt x="30983" y="55046"/>
                  </a:lnTo>
                  <a:lnTo>
                    <a:pt x="31693" y="54789"/>
                  </a:lnTo>
                  <a:lnTo>
                    <a:pt x="32372" y="54517"/>
                  </a:lnTo>
                  <a:lnTo>
                    <a:pt x="33052" y="54230"/>
                  </a:lnTo>
                  <a:lnTo>
                    <a:pt x="33702" y="53928"/>
                  </a:lnTo>
                  <a:lnTo>
                    <a:pt x="34321" y="53611"/>
                  </a:lnTo>
                  <a:lnTo>
                    <a:pt x="34925" y="53294"/>
                  </a:lnTo>
                  <a:lnTo>
                    <a:pt x="35514" y="52962"/>
                  </a:lnTo>
                  <a:lnTo>
                    <a:pt x="36058" y="52614"/>
                  </a:lnTo>
                  <a:lnTo>
                    <a:pt x="36587" y="52267"/>
                  </a:lnTo>
                  <a:lnTo>
                    <a:pt x="37070" y="51919"/>
                  </a:lnTo>
                  <a:lnTo>
                    <a:pt x="37539" y="51572"/>
                  </a:lnTo>
                  <a:lnTo>
                    <a:pt x="37962" y="51224"/>
                  </a:lnTo>
                  <a:lnTo>
                    <a:pt x="38339" y="50862"/>
                  </a:lnTo>
                  <a:lnTo>
                    <a:pt x="38702" y="50514"/>
                  </a:lnTo>
                  <a:lnTo>
                    <a:pt x="38777" y="50424"/>
                  </a:lnTo>
                  <a:lnTo>
                    <a:pt x="38853" y="50318"/>
                  </a:lnTo>
                  <a:lnTo>
                    <a:pt x="38928" y="50197"/>
                  </a:lnTo>
                  <a:lnTo>
                    <a:pt x="39004" y="50061"/>
                  </a:lnTo>
                  <a:lnTo>
                    <a:pt x="39125" y="49744"/>
                  </a:lnTo>
                  <a:lnTo>
                    <a:pt x="39246" y="49366"/>
                  </a:lnTo>
                  <a:lnTo>
                    <a:pt x="39351" y="48958"/>
                  </a:lnTo>
                  <a:lnTo>
                    <a:pt x="39442" y="48490"/>
                  </a:lnTo>
                  <a:lnTo>
                    <a:pt x="39518" y="47977"/>
                  </a:lnTo>
                  <a:lnTo>
                    <a:pt x="39593" y="47418"/>
                  </a:lnTo>
                  <a:lnTo>
                    <a:pt x="39638" y="46813"/>
                  </a:lnTo>
                  <a:lnTo>
                    <a:pt x="39684" y="46164"/>
                  </a:lnTo>
                  <a:lnTo>
                    <a:pt x="39714" y="45469"/>
                  </a:lnTo>
                  <a:lnTo>
                    <a:pt x="39729" y="44744"/>
                  </a:lnTo>
                  <a:lnTo>
                    <a:pt x="39729" y="43989"/>
                  </a:lnTo>
                  <a:lnTo>
                    <a:pt x="39729" y="43188"/>
                  </a:lnTo>
                  <a:lnTo>
                    <a:pt x="39714" y="42357"/>
                  </a:lnTo>
                  <a:lnTo>
                    <a:pt x="39684" y="41496"/>
                  </a:lnTo>
                  <a:lnTo>
                    <a:pt x="39638" y="40620"/>
                  </a:lnTo>
                  <a:lnTo>
                    <a:pt x="39593" y="39699"/>
                  </a:lnTo>
                  <a:lnTo>
                    <a:pt x="39518" y="38762"/>
                  </a:lnTo>
                  <a:lnTo>
                    <a:pt x="39457" y="37795"/>
                  </a:lnTo>
                  <a:lnTo>
                    <a:pt x="39276" y="35801"/>
                  </a:lnTo>
                  <a:lnTo>
                    <a:pt x="39049" y="33732"/>
                  </a:lnTo>
                  <a:lnTo>
                    <a:pt x="38792" y="31617"/>
                  </a:lnTo>
                  <a:lnTo>
                    <a:pt x="38490" y="29442"/>
                  </a:lnTo>
                  <a:lnTo>
                    <a:pt x="38158" y="27251"/>
                  </a:lnTo>
                  <a:lnTo>
                    <a:pt x="37780" y="25046"/>
                  </a:lnTo>
                  <a:lnTo>
                    <a:pt x="37372" y="22840"/>
                  </a:lnTo>
                  <a:lnTo>
                    <a:pt x="37161" y="21753"/>
                  </a:lnTo>
                  <a:lnTo>
                    <a:pt x="36934" y="20650"/>
                  </a:lnTo>
                  <a:lnTo>
                    <a:pt x="36693" y="19577"/>
                  </a:lnTo>
                  <a:lnTo>
                    <a:pt x="36451" y="18505"/>
                  </a:lnTo>
                  <a:lnTo>
                    <a:pt x="36209" y="17432"/>
                  </a:lnTo>
                  <a:lnTo>
                    <a:pt x="35937" y="16390"/>
                  </a:lnTo>
                  <a:lnTo>
                    <a:pt x="35681" y="15363"/>
                  </a:lnTo>
                  <a:lnTo>
                    <a:pt x="35409" y="14336"/>
                  </a:lnTo>
                  <a:lnTo>
                    <a:pt x="35122" y="13339"/>
                  </a:lnTo>
                  <a:lnTo>
                    <a:pt x="34835" y="12357"/>
                  </a:lnTo>
                  <a:lnTo>
                    <a:pt x="34548" y="11405"/>
                  </a:lnTo>
                  <a:lnTo>
                    <a:pt x="34246" y="10484"/>
                  </a:lnTo>
                  <a:lnTo>
                    <a:pt x="33943" y="9577"/>
                  </a:lnTo>
                  <a:lnTo>
                    <a:pt x="33626" y="8701"/>
                  </a:lnTo>
                  <a:lnTo>
                    <a:pt x="33309" y="7855"/>
                  </a:lnTo>
                  <a:lnTo>
                    <a:pt x="32977" y="7039"/>
                  </a:lnTo>
                  <a:lnTo>
                    <a:pt x="32644" y="6254"/>
                  </a:lnTo>
                  <a:lnTo>
                    <a:pt x="32297" y="5514"/>
                  </a:lnTo>
                  <a:lnTo>
                    <a:pt x="31965" y="4804"/>
                  </a:lnTo>
                  <a:lnTo>
                    <a:pt x="31602" y="4139"/>
                  </a:lnTo>
                  <a:lnTo>
                    <a:pt x="31255" y="3505"/>
                  </a:lnTo>
                  <a:lnTo>
                    <a:pt x="30892" y="2916"/>
                  </a:lnTo>
                  <a:lnTo>
                    <a:pt x="30529" y="2372"/>
                  </a:lnTo>
                  <a:lnTo>
                    <a:pt x="30152" y="1888"/>
                  </a:lnTo>
                  <a:lnTo>
                    <a:pt x="29774" y="1435"/>
                  </a:lnTo>
                  <a:lnTo>
                    <a:pt x="29593" y="1239"/>
                  </a:lnTo>
                  <a:lnTo>
                    <a:pt x="29397" y="1042"/>
                  </a:lnTo>
                  <a:lnTo>
                    <a:pt x="29200" y="861"/>
                  </a:lnTo>
                  <a:lnTo>
                    <a:pt x="29004" y="695"/>
                  </a:lnTo>
                  <a:lnTo>
                    <a:pt x="28823" y="544"/>
                  </a:lnTo>
                  <a:lnTo>
                    <a:pt x="28626" y="408"/>
                  </a:lnTo>
                  <a:lnTo>
                    <a:pt x="28430" y="287"/>
                  </a:lnTo>
                  <a:lnTo>
                    <a:pt x="28233" y="166"/>
                  </a:lnTo>
                  <a:lnTo>
                    <a:pt x="28022" y="76"/>
                  </a:lnTo>
                  <a:lnTo>
                    <a:pt x="278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7128806" y="2272979"/>
              <a:ext cx="240552" cy="635814"/>
            </a:xfrm>
            <a:custGeom>
              <a:rect b="b" l="l" r="r" t="t"/>
              <a:pathLst>
                <a:path extrusionOk="0" h="39412" w="14911">
                  <a:moveTo>
                    <a:pt x="6345" y="0"/>
                  </a:moveTo>
                  <a:lnTo>
                    <a:pt x="5862" y="16"/>
                  </a:lnTo>
                  <a:lnTo>
                    <a:pt x="5484" y="31"/>
                  </a:lnTo>
                  <a:lnTo>
                    <a:pt x="5167" y="61"/>
                  </a:lnTo>
                  <a:lnTo>
                    <a:pt x="5031" y="288"/>
                  </a:lnTo>
                  <a:lnTo>
                    <a:pt x="4895" y="544"/>
                  </a:lnTo>
                  <a:lnTo>
                    <a:pt x="4774" y="846"/>
                  </a:lnTo>
                  <a:lnTo>
                    <a:pt x="4638" y="1194"/>
                  </a:lnTo>
                  <a:lnTo>
                    <a:pt x="4517" y="1572"/>
                  </a:lnTo>
                  <a:lnTo>
                    <a:pt x="4397" y="1979"/>
                  </a:lnTo>
                  <a:lnTo>
                    <a:pt x="4170" y="2856"/>
                  </a:lnTo>
                  <a:lnTo>
                    <a:pt x="3989" y="3581"/>
                  </a:lnTo>
                  <a:lnTo>
                    <a:pt x="3838" y="4336"/>
                  </a:lnTo>
                  <a:lnTo>
                    <a:pt x="3687" y="5106"/>
                  </a:lnTo>
                  <a:lnTo>
                    <a:pt x="3536" y="5892"/>
                  </a:lnTo>
                  <a:lnTo>
                    <a:pt x="3264" y="7463"/>
                  </a:lnTo>
                  <a:lnTo>
                    <a:pt x="3037" y="8943"/>
                  </a:lnTo>
                  <a:lnTo>
                    <a:pt x="2856" y="10257"/>
                  </a:lnTo>
                  <a:lnTo>
                    <a:pt x="2720" y="11300"/>
                  </a:lnTo>
                  <a:lnTo>
                    <a:pt x="2614" y="12236"/>
                  </a:lnTo>
                  <a:lnTo>
                    <a:pt x="2448" y="12523"/>
                  </a:lnTo>
                  <a:lnTo>
                    <a:pt x="2297" y="12825"/>
                  </a:lnTo>
                  <a:lnTo>
                    <a:pt x="2161" y="13143"/>
                  </a:lnTo>
                  <a:lnTo>
                    <a:pt x="2025" y="13475"/>
                  </a:lnTo>
                  <a:lnTo>
                    <a:pt x="1813" y="14019"/>
                  </a:lnTo>
                  <a:lnTo>
                    <a:pt x="1632" y="14563"/>
                  </a:lnTo>
                  <a:lnTo>
                    <a:pt x="1451" y="15122"/>
                  </a:lnTo>
                  <a:lnTo>
                    <a:pt x="1285" y="15680"/>
                  </a:lnTo>
                  <a:lnTo>
                    <a:pt x="1134" y="16239"/>
                  </a:lnTo>
                  <a:lnTo>
                    <a:pt x="1013" y="16798"/>
                  </a:lnTo>
                  <a:lnTo>
                    <a:pt x="877" y="17357"/>
                  </a:lnTo>
                  <a:lnTo>
                    <a:pt x="771" y="17931"/>
                  </a:lnTo>
                  <a:lnTo>
                    <a:pt x="665" y="18490"/>
                  </a:lnTo>
                  <a:lnTo>
                    <a:pt x="575" y="19064"/>
                  </a:lnTo>
                  <a:lnTo>
                    <a:pt x="424" y="20182"/>
                  </a:lnTo>
                  <a:lnTo>
                    <a:pt x="303" y="21300"/>
                  </a:lnTo>
                  <a:lnTo>
                    <a:pt x="212" y="22388"/>
                  </a:lnTo>
                  <a:lnTo>
                    <a:pt x="152" y="23460"/>
                  </a:lnTo>
                  <a:lnTo>
                    <a:pt x="107" y="24502"/>
                  </a:lnTo>
                  <a:lnTo>
                    <a:pt x="76" y="25499"/>
                  </a:lnTo>
                  <a:lnTo>
                    <a:pt x="61" y="26451"/>
                  </a:lnTo>
                  <a:lnTo>
                    <a:pt x="46" y="28188"/>
                  </a:lnTo>
                  <a:lnTo>
                    <a:pt x="31" y="28959"/>
                  </a:lnTo>
                  <a:lnTo>
                    <a:pt x="16" y="29669"/>
                  </a:lnTo>
                  <a:lnTo>
                    <a:pt x="1" y="30228"/>
                  </a:lnTo>
                  <a:lnTo>
                    <a:pt x="1" y="30832"/>
                  </a:lnTo>
                  <a:lnTo>
                    <a:pt x="16" y="32131"/>
                  </a:lnTo>
                  <a:lnTo>
                    <a:pt x="46" y="33475"/>
                  </a:lnTo>
                  <a:lnTo>
                    <a:pt x="91" y="34774"/>
                  </a:lnTo>
                  <a:lnTo>
                    <a:pt x="182" y="36889"/>
                  </a:lnTo>
                  <a:lnTo>
                    <a:pt x="242" y="37765"/>
                  </a:lnTo>
                  <a:lnTo>
                    <a:pt x="5212" y="39412"/>
                  </a:lnTo>
                  <a:lnTo>
                    <a:pt x="5258" y="39216"/>
                  </a:lnTo>
                  <a:lnTo>
                    <a:pt x="5394" y="38657"/>
                  </a:lnTo>
                  <a:lnTo>
                    <a:pt x="5635" y="37765"/>
                  </a:lnTo>
                  <a:lnTo>
                    <a:pt x="5983" y="36602"/>
                  </a:lnTo>
                  <a:lnTo>
                    <a:pt x="6164" y="36013"/>
                  </a:lnTo>
                  <a:lnTo>
                    <a:pt x="6391" y="35348"/>
                  </a:lnTo>
                  <a:lnTo>
                    <a:pt x="6632" y="34638"/>
                  </a:lnTo>
                  <a:lnTo>
                    <a:pt x="6904" y="33898"/>
                  </a:lnTo>
                  <a:lnTo>
                    <a:pt x="7206" y="33128"/>
                  </a:lnTo>
                  <a:lnTo>
                    <a:pt x="7539" y="32327"/>
                  </a:lnTo>
                  <a:lnTo>
                    <a:pt x="7886" y="31512"/>
                  </a:lnTo>
                  <a:lnTo>
                    <a:pt x="8264" y="30666"/>
                  </a:lnTo>
                  <a:lnTo>
                    <a:pt x="8672" y="29820"/>
                  </a:lnTo>
                  <a:lnTo>
                    <a:pt x="8913" y="29306"/>
                  </a:lnTo>
                  <a:lnTo>
                    <a:pt x="9155" y="28762"/>
                  </a:lnTo>
                  <a:lnTo>
                    <a:pt x="9382" y="28218"/>
                  </a:lnTo>
                  <a:lnTo>
                    <a:pt x="9608" y="27660"/>
                  </a:lnTo>
                  <a:lnTo>
                    <a:pt x="9820" y="27086"/>
                  </a:lnTo>
                  <a:lnTo>
                    <a:pt x="10016" y="26481"/>
                  </a:lnTo>
                  <a:lnTo>
                    <a:pt x="10227" y="25877"/>
                  </a:lnTo>
                  <a:lnTo>
                    <a:pt x="10409" y="25243"/>
                  </a:lnTo>
                  <a:lnTo>
                    <a:pt x="10605" y="24578"/>
                  </a:lnTo>
                  <a:lnTo>
                    <a:pt x="10786" y="23898"/>
                  </a:lnTo>
                  <a:lnTo>
                    <a:pt x="11149" y="22478"/>
                  </a:lnTo>
                  <a:lnTo>
                    <a:pt x="11496" y="20968"/>
                  </a:lnTo>
                  <a:lnTo>
                    <a:pt x="11844" y="19336"/>
                  </a:lnTo>
                  <a:lnTo>
                    <a:pt x="12131" y="17961"/>
                  </a:lnTo>
                  <a:lnTo>
                    <a:pt x="12388" y="16662"/>
                  </a:lnTo>
                  <a:lnTo>
                    <a:pt x="12795" y="14487"/>
                  </a:lnTo>
                  <a:lnTo>
                    <a:pt x="13052" y="13022"/>
                  </a:lnTo>
                  <a:lnTo>
                    <a:pt x="13143" y="12493"/>
                  </a:lnTo>
                  <a:lnTo>
                    <a:pt x="13445" y="11632"/>
                  </a:lnTo>
                  <a:lnTo>
                    <a:pt x="13717" y="10786"/>
                  </a:lnTo>
                  <a:lnTo>
                    <a:pt x="13944" y="9970"/>
                  </a:lnTo>
                  <a:lnTo>
                    <a:pt x="14155" y="9170"/>
                  </a:lnTo>
                  <a:lnTo>
                    <a:pt x="14321" y="8415"/>
                  </a:lnTo>
                  <a:lnTo>
                    <a:pt x="14457" y="7689"/>
                  </a:lnTo>
                  <a:lnTo>
                    <a:pt x="14578" y="6995"/>
                  </a:lnTo>
                  <a:lnTo>
                    <a:pt x="14669" y="6360"/>
                  </a:lnTo>
                  <a:lnTo>
                    <a:pt x="14744" y="5771"/>
                  </a:lnTo>
                  <a:lnTo>
                    <a:pt x="14805" y="5257"/>
                  </a:lnTo>
                  <a:lnTo>
                    <a:pt x="14880" y="4411"/>
                  </a:lnTo>
                  <a:lnTo>
                    <a:pt x="14910" y="3868"/>
                  </a:lnTo>
                  <a:lnTo>
                    <a:pt x="14910" y="3671"/>
                  </a:lnTo>
                  <a:lnTo>
                    <a:pt x="14789" y="3475"/>
                  </a:lnTo>
                  <a:lnTo>
                    <a:pt x="14669" y="3278"/>
                  </a:lnTo>
                  <a:lnTo>
                    <a:pt x="14548" y="3097"/>
                  </a:lnTo>
                  <a:lnTo>
                    <a:pt x="14412" y="2916"/>
                  </a:lnTo>
                  <a:lnTo>
                    <a:pt x="14125" y="2569"/>
                  </a:lnTo>
                  <a:lnTo>
                    <a:pt x="13808" y="2266"/>
                  </a:lnTo>
                  <a:lnTo>
                    <a:pt x="13475" y="1979"/>
                  </a:lnTo>
                  <a:lnTo>
                    <a:pt x="13128" y="1707"/>
                  </a:lnTo>
                  <a:lnTo>
                    <a:pt x="12765" y="1481"/>
                  </a:lnTo>
                  <a:lnTo>
                    <a:pt x="12388" y="1254"/>
                  </a:lnTo>
                  <a:lnTo>
                    <a:pt x="11995" y="1058"/>
                  </a:lnTo>
                  <a:lnTo>
                    <a:pt x="11587" y="892"/>
                  </a:lnTo>
                  <a:lnTo>
                    <a:pt x="11194" y="741"/>
                  </a:lnTo>
                  <a:lnTo>
                    <a:pt x="10771" y="605"/>
                  </a:lnTo>
                  <a:lnTo>
                    <a:pt x="10363" y="484"/>
                  </a:lnTo>
                  <a:lnTo>
                    <a:pt x="9956" y="378"/>
                  </a:lnTo>
                  <a:lnTo>
                    <a:pt x="9548" y="288"/>
                  </a:lnTo>
                  <a:lnTo>
                    <a:pt x="9140" y="227"/>
                  </a:lnTo>
                  <a:lnTo>
                    <a:pt x="8747" y="167"/>
                  </a:lnTo>
                  <a:lnTo>
                    <a:pt x="8354" y="106"/>
                  </a:lnTo>
                  <a:lnTo>
                    <a:pt x="7614" y="46"/>
                  </a:lnTo>
                  <a:lnTo>
                    <a:pt x="6949" y="16"/>
                  </a:lnTo>
                  <a:lnTo>
                    <a:pt x="634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7161459" y="2470141"/>
              <a:ext cx="61191" cy="20246"/>
            </a:xfrm>
            <a:custGeom>
              <a:rect b="b" l="l" r="r" t="t"/>
              <a:pathLst>
                <a:path extrusionOk="0" h="1255" w="3793">
                  <a:moveTo>
                    <a:pt x="953" y="0"/>
                  </a:moveTo>
                  <a:lnTo>
                    <a:pt x="590" y="15"/>
                  </a:lnTo>
                  <a:lnTo>
                    <a:pt x="424" y="302"/>
                  </a:lnTo>
                  <a:lnTo>
                    <a:pt x="273" y="604"/>
                  </a:lnTo>
                  <a:lnTo>
                    <a:pt x="137" y="922"/>
                  </a:lnTo>
                  <a:lnTo>
                    <a:pt x="1" y="1254"/>
                  </a:lnTo>
                  <a:lnTo>
                    <a:pt x="1" y="1254"/>
                  </a:lnTo>
                  <a:lnTo>
                    <a:pt x="92" y="1194"/>
                  </a:lnTo>
                  <a:lnTo>
                    <a:pt x="182" y="1133"/>
                  </a:lnTo>
                  <a:lnTo>
                    <a:pt x="424" y="1027"/>
                  </a:lnTo>
                  <a:lnTo>
                    <a:pt x="681" y="937"/>
                  </a:lnTo>
                  <a:lnTo>
                    <a:pt x="968" y="846"/>
                  </a:lnTo>
                  <a:lnTo>
                    <a:pt x="1285" y="786"/>
                  </a:lnTo>
                  <a:lnTo>
                    <a:pt x="1602" y="725"/>
                  </a:lnTo>
                  <a:lnTo>
                    <a:pt x="1919" y="665"/>
                  </a:lnTo>
                  <a:lnTo>
                    <a:pt x="2237" y="635"/>
                  </a:lnTo>
                  <a:lnTo>
                    <a:pt x="2841" y="574"/>
                  </a:lnTo>
                  <a:lnTo>
                    <a:pt x="3339" y="544"/>
                  </a:lnTo>
                  <a:lnTo>
                    <a:pt x="3793" y="529"/>
                  </a:lnTo>
                  <a:lnTo>
                    <a:pt x="3596" y="408"/>
                  </a:lnTo>
                  <a:lnTo>
                    <a:pt x="3370" y="317"/>
                  </a:lnTo>
                  <a:lnTo>
                    <a:pt x="3128" y="242"/>
                  </a:lnTo>
                  <a:lnTo>
                    <a:pt x="2871" y="181"/>
                  </a:lnTo>
                  <a:lnTo>
                    <a:pt x="2614" y="121"/>
                  </a:lnTo>
                  <a:lnTo>
                    <a:pt x="2342" y="76"/>
                  </a:lnTo>
                  <a:lnTo>
                    <a:pt x="1814" y="30"/>
                  </a:lnTo>
                  <a:lnTo>
                    <a:pt x="1345"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7196064" y="2272979"/>
              <a:ext cx="173295" cy="311954"/>
            </a:xfrm>
            <a:custGeom>
              <a:rect b="b" l="l" r="r" t="t"/>
              <a:pathLst>
                <a:path extrusionOk="0" h="19337" w="10742">
                  <a:moveTo>
                    <a:pt x="2176" y="0"/>
                  </a:moveTo>
                  <a:lnTo>
                    <a:pt x="1693" y="16"/>
                  </a:lnTo>
                  <a:lnTo>
                    <a:pt x="1315" y="31"/>
                  </a:lnTo>
                  <a:lnTo>
                    <a:pt x="998" y="61"/>
                  </a:lnTo>
                  <a:lnTo>
                    <a:pt x="862" y="288"/>
                  </a:lnTo>
                  <a:lnTo>
                    <a:pt x="726" y="544"/>
                  </a:lnTo>
                  <a:lnTo>
                    <a:pt x="605" y="846"/>
                  </a:lnTo>
                  <a:lnTo>
                    <a:pt x="469" y="1194"/>
                  </a:lnTo>
                  <a:lnTo>
                    <a:pt x="348" y="1572"/>
                  </a:lnTo>
                  <a:lnTo>
                    <a:pt x="228" y="1979"/>
                  </a:lnTo>
                  <a:lnTo>
                    <a:pt x="1" y="2856"/>
                  </a:lnTo>
                  <a:lnTo>
                    <a:pt x="1" y="2856"/>
                  </a:lnTo>
                  <a:lnTo>
                    <a:pt x="61" y="2825"/>
                  </a:lnTo>
                  <a:lnTo>
                    <a:pt x="92" y="2810"/>
                  </a:lnTo>
                  <a:lnTo>
                    <a:pt x="122" y="2810"/>
                  </a:lnTo>
                  <a:lnTo>
                    <a:pt x="515" y="2931"/>
                  </a:lnTo>
                  <a:lnTo>
                    <a:pt x="953" y="3052"/>
                  </a:lnTo>
                  <a:lnTo>
                    <a:pt x="1889" y="3294"/>
                  </a:lnTo>
                  <a:lnTo>
                    <a:pt x="2811" y="3520"/>
                  </a:lnTo>
                  <a:lnTo>
                    <a:pt x="3219" y="3641"/>
                  </a:lnTo>
                  <a:lnTo>
                    <a:pt x="3566" y="3747"/>
                  </a:lnTo>
                  <a:lnTo>
                    <a:pt x="4321" y="4019"/>
                  </a:lnTo>
                  <a:lnTo>
                    <a:pt x="5077" y="4291"/>
                  </a:lnTo>
                  <a:lnTo>
                    <a:pt x="5454" y="4457"/>
                  </a:lnTo>
                  <a:lnTo>
                    <a:pt x="5802" y="4623"/>
                  </a:lnTo>
                  <a:lnTo>
                    <a:pt x="6149" y="4804"/>
                  </a:lnTo>
                  <a:lnTo>
                    <a:pt x="6466" y="5001"/>
                  </a:lnTo>
                  <a:lnTo>
                    <a:pt x="6753" y="5212"/>
                  </a:lnTo>
                  <a:lnTo>
                    <a:pt x="6904" y="5333"/>
                  </a:lnTo>
                  <a:lnTo>
                    <a:pt x="7025" y="5469"/>
                  </a:lnTo>
                  <a:lnTo>
                    <a:pt x="7146" y="5590"/>
                  </a:lnTo>
                  <a:lnTo>
                    <a:pt x="7267" y="5741"/>
                  </a:lnTo>
                  <a:lnTo>
                    <a:pt x="7373" y="5877"/>
                  </a:lnTo>
                  <a:lnTo>
                    <a:pt x="7463" y="6043"/>
                  </a:lnTo>
                  <a:lnTo>
                    <a:pt x="7554" y="6209"/>
                  </a:lnTo>
                  <a:lnTo>
                    <a:pt x="7629" y="6375"/>
                  </a:lnTo>
                  <a:lnTo>
                    <a:pt x="7690" y="6556"/>
                  </a:lnTo>
                  <a:lnTo>
                    <a:pt x="7735" y="6753"/>
                  </a:lnTo>
                  <a:lnTo>
                    <a:pt x="7781" y="6949"/>
                  </a:lnTo>
                  <a:lnTo>
                    <a:pt x="7811" y="7161"/>
                  </a:lnTo>
                  <a:lnTo>
                    <a:pt x="7826" y="7387"/>
                  </a:lnTo>
                  <a:lnTo>
                    <a:pt x="7826" y="7614"/>
                  </a:lnTo>
                  <a:lnTo>
                    <a:pt x="7826" y="9079"/>
                  </a:lnTo>
                  <a:lnTo>
                    <a:pt x="7826" y="10635"/>
                  </a:lnTo>
                  <a:lnTo>
                    <a:pt x="7841" y="13807"/>
                  </a:lnTo>
                  <a:lnTo>
                    <a:pt x="7841" y="15363"/>
                  </a:lnTo>
                  <a:lnTo>
                    <a:pt x="7826" y="16829"/>
                  </a:lnTo>
                  <a:lnTo>
                    <a:pt x="7796" y="17523"/>
                  </a:lnTo>
                  <a:lnTo>
                    <a:pt x="7765" y="18173"/>
                  </a:lnTo>
                  <a:lnTo>
                    <a:pt x="7735" y="18777"/>
                  </a:lnTo>
                  <a:lnTo>
                    <a:pt x="7675" y="19336"/>
                  </a:lnTo>
                  <a:lnTo>
                    <a:pt x="7962" y="17961"/>
                  </a:lnTo>
                  <a:lnTo>
                    <a:pt x="8219" y="16662"/>
                  </a:lnTo>
                  <a:lnTo>
                    <a:pt x="8626" y="14487"/>
                  </a:lnTo>
                  <a:lnTo>
                    <a:pt x="8883" y="13022"/>
                  </a:lnTo>
                  <a:lnTo>
                    <a:pt x="8974" y="12493"/>
                  </a:lnTo>
                  <a:lnTo>
                    <a:pt x="9276" y="11632"/>
                  </a:lnTo>
                  <a:lnTo>
                    <a:pt x="9548" y="10786"/>
                  </a:lnTo>
                  <a:lnTo>
                    <a:pt x="9775" y="9970"/>
                  </a:lnTo>
                  <a:lnTo>
                    <a:pt x="9986" y="9170"/>
                  </a:lnTo>
                  <a:lnTo>
                    <a:pt x="10152" y="8415"/>
                  </a:lnTo>
                  <a:lnTo>
                    <a:pt x="10288" y="7689"/>
                  </a:lnTo>
                  <a:lnTo>
                    <a:pt x="10409" y="6995"/>
                  </a:lnTo>
                  <a:lnTo>
                    <a:pt x="10500" y="6360"/>
                  </a:lnTo>
                  <a:lnTo>
                    <a:pt x="10575" y="5771"/>
                  </a:lnTo>
                  <a:lnTo>
                    <a:pt x="10636" y="5257"/>
                  </a:lnTo>
                  <a:lnTo>
                    <a:pt x="10711" y="4411"/>
                  </a:lnTo>
                  <a:lnTo>
                    <a:pt x="10741" y="3868"/>
                  </a:lnTo>
                  <a:lnTo>
                    <a:pt x="10741" y="3671"/>
                  </a:lnTo>
                  <a:lnTo>
                    <a:pt x="10620" y="3475"/>
                  </a:lnTo>
                  <a:lnTo>
                    <a:pt x="10500" y="3278"/>
                  </a:lnTo>
                  <a:lnTo>
                    <a:pt x="10379" y="3097"/>
                  </a:lnTo>
                  <a:lnTo>
                    <a:pt x="10243" y="2916"/>
                  </a:lnTo>
                  <a:lnTo>
                    <a:pt x="9956" y="2569"/>
                  </a:lnTo>
                  <a:lnTo>
                    <a:pt x="9639" y="2266"/>
                  </a:lnTo>
                  <a:lnTo>
                    <a:pt x="9306" y="1979"/>
                  </a:lnTo>
                  <a:lnTo>
                    <a:pt x="8959" y="1707"/>
                  </a:lnTo>
                  <a:lnTo>
                    <a:pt x="8596" y="1481"/>
                  </a:lnTo>
                  <a:lnTo>
                    <a:pt x="8219" y="1254"/>
                  </a:lnTo>
                  <a:lnTo>
                    <a:pt x="7826" y="1058"/>
                  </a:lnTo>
                  <a:lnTo>
                    <a:pt x="7418" y="892"/>
                  </a:lnTo>
                  <a:lnTo>
                    <a:pt x="7025" y="741"/>
                  </a:lnTo>
                  <a:lnTo>
                    <a:pt x="6602" y="605"/>
                  </a:lnTo>
                  <a:lnTo>
                    <a:pt x="6194" y="484"/>
                  </a:lnTo>
                  <a:lnTo>
                    <a:pt x="5787" y="378"/>
                  </a:lnTo>
                  <a:lnTo>
                    <a:pt x="5379" y="288"/>
                  </a:lnTo>
                  <a:lnTo>
                    <a:pt x="4971" y="227"/>
                  </a:lnTo>
                  <a:lnTo>
                    <a:pt x="4578" y="167"/>
                  </a:lnTo>
                  <a:lnTo>
                    <a:pt x="4185" y="106"/>
                  </a:lnTo>
                  <a:lnTo>
                    <a:pt x="3445" y="46"/>
                  </a:lnTo>
                  <a:lnTo>
                    <a:pt x="2780" y="16"/>
                  </a:lnTo>
                  <a:lnTo>
                    <a:pt x="2176" y="0"/>
                  </a:lnTo>
                  <a:close/>
                  <a:moveTo>
                    <a:pt x="7675" y="19336"/>
                  </a:moveTo>
                  <a:lnTo>
                    <a:pt x="7675" y="19336"/>
                  </a:lnTo>
                  <a:lnTo>
                    <a:pt x="7675" y="19336"/>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7107123" y="2846411"/>
              <a:ext cx="185217" cy="324618"/>
            </a:xfrm>
            <a:custGeom>
              <a:rect b="b" l="l" r="r" t="t"/>
              <a:pathLst>
                <a:path extrusionOk="0" h="20122" w="11481">
                  <a:moveTo>
                    <a:pt x="5816" y="1"/>
                  </a:moveTo>
                  <a:lnTo>
                    <a:pt x="5182" y="122"/>
                  </a:lnTo>
                  <a:lnTo>
                    <a:pt x="4623" y="258"/>
                  </a:lnTo>
                  <a:lnTo>
                    <a:pt x="4109" y="409"/>
                  </a:lnTo>
                  <a:lnTo>
                    <a:pt x="3671" y="575"/>
                  </a:lnTo>
                  <a:lnTo>
                    <a:pt x="3263" y="756"/>
                  </a:lnTo>
                  <a:lnTo>
                    <a:pt x="2931" y="937"/>
                  </a:lnTo>
                  <a:lnTo>
                    <a:pt x="2629" y="1119"/>
                  </a:lnTo>
                  <a:lnTo>
                    <a:pt x="2387" y="1300"/>
                  </a:lnTo>
                  <a:lnTo>
                    <a:pt x="2176" y="1466"/>
                  </a:lnTo>
                  <a:lnTo>
                    <a:pt x="1994" y="1632"/>
                  </a:lnTo>
                  <a:lnTo>
                    <a:pt x="1873" y="1783"/>
                  </a:lnTo>
                  <a:lnTo>
                    <a:pt x="1768" y="1904"/>
                  </a:lnTo>
                  <a:lnTo>
                    <a:pt x="1632" y="2101"/>
                  </a:lnTo>
                  <a:lnTo>
                    <a:pt x="1602" y="2161"/>
                  </a:lnTo>
                  <a:lnTo>
                    <a:pt x="0" y="13777"/>
                  </a:lnTo>
                  <a:lnTo>
                    <a:pt x="1148" y="16481"/>
                  </a:lnTo>
                  <a:lnTo>
                    <a:pt x="1919" y="17539"/>
                  </a:lnTo>
                  <a:lnTo>
                    <a:pt x="1964" y="17614"/>
                  </a:lnTo>
                  <a:lnTo>
                    <a:pt x="2040" y="17660"/>
                  </a:lnTo>
                  <a:lnTo>
                    <a:pt x="2100" y="17690"/>
                  </a:lnTo>
                  <a:lnTo>
                    <a:pt x="2176" y="17720"/>
                  </a:lnTo>
                  <a:lnTo>
                    <a:pt x="2251" y="17735"/>
                  </a:lnTo>
                  <a:lnTo>
                    <a:pt x="2327" y="17735"/>
                  </a:lnTo>
                  <a:lnTo>
                    <a:pt x="2417" y="17720"/>
                  </a:lnTo>
                  <a:lnTo>
                    <a:pt x="2493" y="17690"/>
                  </a:lnTo>
                  <a:lnTo>
                    <a:pt x="2568" y="17645"/>
                  </a:lnTo>
                  <a:lnTo>
                    <a:pt x="2644" y="17584"/>
                  </a:lnTo>
                  <a:lnTo>
                    <a:pt x="2689" y="17509"/>
                  </a:lnTo>
                  <a:lnTo>
                    <a:pt x="2735" y="17433"/>
                  </a:lnTo>
                  <a:lnTo>
                    <a:pt x="2750" y="17342"/>
                  </a:lnTo>
                  <a:lnTo>
                    <a:pt x="2750" y="17252"/>
                  </a:lnTo>
                  <a:lnTo>
                    <a:pt x="2750" y="17161"/>
                  </a:lnTo>
                  <a:lnTo>
                    <a:pt x="2719" y="17071"/>
                  </a:lnTo>
                  <a:lnTo>
                    <a:pt x="2191" y="15968"/>
                  </a:lnTo>
                  <a:lnTo>
                    <a:pt x="1254" y="12690"/>
                  </a:lnTo>
                  <a:lnTo>
                    <a:pt x="1254" y="12690"/>
                  </a:lnTo>
                  <a:lnTo>
                    <a:pt x="2719" y="16497"/>
                  </a:lnTo>
                  <a:lnTo>
                    <a:pt x="4744" y="19759"/>
                  </a:lnTo>
                  <a:lnTo>
                    <a:pt x="4834" y="19880"/>
                  </a:lnTo>
                  <a:lnTo>
                    <a:pt x="4955" y="19986"/>
                  </a:lnTo>
                  <a:lnTo>
                    <a:pt x="5076" y="20062"/>
                  </a:lnTo>
                  <a:lnTo>
                    <a:pt x="5212" y="20107"/>
                  </a:lnTo>
                  <a:lnTo>
                    <a:pt x="5363" y="20122"/>
                  </a:lnTo>
                  <a:lnTo>
                    <a:pt x="5514" y="20122"/>
                  </a:lnTo>
                  <a:lnTo>
                    <a:pt x="5650" y="20077"/>
                  </a:lnTo>
                  <a:lnTo>
                    <a:pt x="5801" y="20016"/>
                  </a:lnTo>
                  <a:lnTo>
                    <a:pt x="5907" y="19926"/>
                  </a:lnTo>
                  <a:lnTo>
                    <a:pt x="5997" y="19820"/>
                  </a:lnTo>
                  <a:lnTo>
                    <a:pt x="6073" y="19714"/>
                  </a:lnTo>
                  <a:lnTo>
                    <a:pt x="6118" y="19593"/>
                  </a:lnTo>
                  <a:lnTo>
                    <a:pt x="6148" y="19457"/>
                  </a:lnTo>
                  <a:lnTo>
                    <a:pt x="6148" y="19321"/>
                  </a:lnTo>
                  <a:lnTo>
                    <a:pt x="6133" y="19185"/>
                  </a:lnTo>
                  <a:lnTo>
                    <a:pt x="6088" y="19049"/>
                  </a:lnTo>
                  <a:lnTo>
                    <a:pt x="4698" y="15907"/>
                  </a:lnTo>
                  <a:lnTo>
                    <a:pt x="3112" y="10968"/>
                  </a:lnTo>
                  <a:lnTo>
                    <a:pt x="3112" y="10968"/>
                  </a:lnTo>
                  <a:lnTo>
                    <a:pt x="4910" y="13762"/>
                  </a:lnTo>
                  <a:lnTo>
                    <a:pt x="8067" y="16904"/>
                  </a:lnTo>
                  <a:lnTo>
                    <a:pt x="8142" y="16965"/>
                  </a:lnTo>
                  <a:lnTo>
                    <a:pt x="8218" y="17025"/>
                  </a:lnTo>
                  <a:lnTo>
                    <a:pt x="8293" y="17071"/>
                  </a:lnTo>
                  <a:lnTo>
                    <a:pt x="8384" y="17101"/>
                  </a:lnTo>
                  <a:lnTo>
                    <a:pt x="8475" y="17131"/>
                  </a:lnTo>
                  <a:lnTo>
                    <a:pt x="8565" y="17146"/>
                  </a:lnTo>
                  <a:lnTo>
                    <a:pt x="8747" y="17146"/>
                  </a:lnTo>
                  <a:lnTo>
                    <a:pt x="8837" y="17131"/>
                  </a:lnTo>
                  <a:lnTo>
                    <a:pt x="8913" y="17101"/>
                  </a:lnTo>
                  <a:lnTo>
                    <a:pt x="9003" y="17071"/>
                  </a:lnTo>
                  <a:lnTo>
                    <a:pt x="9094" y="17025"/>
                  </a:lnTo>
                  <a:lnTo>
                    <a:pt x="9170" y="16980"/>
                  </a:lnTo>
                  <a:lnTo>
                    <a:pt x="9245" y="16920"/>
                  </a:lnTo>
                  <a:lnTo>
                    <a:pt x="9306" y="16859"/>
                  </a:lnTo>
                  <a:lnTo>
                    <a:pt x="9366" y="16768"/>
                  </a:lnTo>
                  <a:lnTo>
                    <a:pt x="9426" y="16663"/>
                  </a:lnTo>
                  <a:lnTo>
                    <a:pt x="9472" y="16542"/>
                  </a:lnTo>
                  <a:lnTo>
                    <a:pt x="9502" y="16421"/>
                  </a:lnTo>
                  <a:lnTo>
                    <a:pt x="9517" y="16300"/>
                  </a:lnTo>
                  <a:lnTo>
                    <a:pt x="9502" y="16179"/>
                  </a:lnTo>
                  <a:lnTo>
                    <a:pt x="9472" y="16058"/>
                  </a:lnTo>
                  <a:lnTo>
                    <a:pt x="9426" y="15938"/>
                  </a:lnTo>
                  <a:lnTo>
                    <a:pt x="9366" y="15832"/>
                  </a:lnTo>
                  <a:lnTo>
                    <a:pt x="6466" y="11481"/>
                  </a:lnTo>
                  <a:lnTo>
                    <a:pt x="4955" y="8536"/>
                  </a:lnTo>
                  <a:lnTo>
                    <a:pt x="6874" y="10877"/>
                  </a:lnTo>
                  <a:lnTo>
                    <a:pt x="9729" y="13853"/>
                  </a:lnTo>
                  <a:lnTo>
                    <a:pt x="9849" y="13959"/>
                  </a:lnTo>
                  <a:lnTo>
                    <a:pt x="9985" y="14049"/>
                  </a:lnTo>
                  <a:lnTo>
                    <a:pt x="10136" y="14095"/>
                  </a:lnTo>
                  <a:lnTo>
                    <a:pt x="10287" y="14125"/>
                  </a:lnTo>
                  <a:lnTo>
                    <a:pt x="10439" y="14125"/>
                  </a:lnTo>
                  <a:lnTo>
                    <a:pt x="10605" y="14095"/>
                  </a:lnTo>
                  <a:lnTo>
                    <a:pt x="10741" y="14049"/>
                  </a:lnTo>
                  <a:lnTo>
                    <a:pt x="10892" y="13959"/>
                  </a:lnTo>
                  <a:lnTo>
                    <a:pt x="10967" y="13898"/>
                  </a:lnTo>
                  <a:lnTo>
                    <a:pt x="11028" y="13838"/>
                  </a:lnTo>
                  <a:lnTo>
                    <a:pt x="11088" y="13762"/>
                  </a:lnTo>
                  <a:lnTo>
                    <a:pt x="11133" y="13687"/>
                  </a:lnTo>
                  <a:lnTo>
                    <a:pt x="11209" y="13536"/>
                  </a:lnTo>
                  <a:lnTo>
                    <a:pt x="11239" y="13355"/>
                  </a:lnTo>
                  <a:lnTo>
                    <a:pt x="11254" y="13188"/>
                  </a:lnTo>
                  <a:lnTo>
                    <a:pt x="11224" y="13007"/>
                  </a:lnTo>
                  <a:lnTo>
                    <a:pt x="11194" y="12932"/>
                  </a:lnTo>
                  <a:lnTo>
                    <a:pt x="11164" y="12841"/>
                  </a:lnTo>
                  <a:lnTo>
                    <a:pt x="11118" y="12765"/>
                  </a:lnTo>
                  <a:lnTo>
                    <a:pt x="11058" y="12690"/>
                  </a:lnTo>
                  <a:lnTo>
                    <a:pt x="8883" y="9971"/>
                  </a:lnTo>
                  <a:lnTo>
                    <a:pt x="8022" y="7629"/>
                  </a:lnTo>
                  <a:lnTo>
                    <a:pt x="7312" y="5046"/>
                  </a:lnTo>
                  <a:lnTo>
                    <a:pt x="8445" y="5454"/>
                  </a:lnTo>
                  <a:lnTo>
                    <a:pt x="9532" y="9790"/>
                  </a:lnTo>
                  <a:lnTo>
                    <a:pt x="9593" y="9941"/>
                  </a:lnTo>
                  <a:lnTo>
                    <a:pt x="9668" y="10092"/>
                  </a:lnTo>
                  <a:lnTo>
                    <a:pt x="9774" y="10212"/>
                  </a:lnTo>
                  <a:lnTo>
                    <a:pt x="9895" y="10318"/>
                  </a:lnTo>
                  <a:lnTo>
                    <a:pt x="10031" y="10409"/>
                  </a:lnTo>
                  <a:lnTo>
                    <a:pt x="10182" y="10484"/>
                  </a:lnTo>
                  <a:lnTo>
                    <a:pt x="10348" y="10515"/>
                  </a:lnTo>
                  <a:lnTo>
                    <a:pt x="10514" y="10530"/>
                  </a:lnTo>
                  <a:lnTo>
                    <a:pt x="10605" y="10530"/>
                  </a:lnTo>
                  <a:lnTo>
                    <a:pt x="10710" y="10499"/>
                  </a:lnTo>
                  <a:lnTo>
                    <a:pt x="10801" y="10484"/>
                  </a:lnTo>
                  <a:lnTo>
                    <a:pt x="10892" y="10439"/>
                  </a:lnTo>
                  <a:lnTo>
                    <a:pt x="10982" y="10409"/>
                  </a:lnTo>
                  <a:lnTo>
                    <a:pt x="11058" y="10348"/>
                  </a:lnTo>
                  <a:lnTo>
                    <a:pt x="11133" y="10288"/>
                  </a:lnTo>
                  <a:lnTo>
                    <a:pt x="11209" y="10228"/>
                  </a:lnTo>
                  <a:lnTo>
                    <a:pt x="11269" y="10152"/>
                  </a:lnTo>
                  <a:lnTo>
                    <a:pt x="11330" y="10077"/>
                  </a:lnTo>
                  <a:lnTo>
                    <a:pt x="11375" y="10001"/>
                  </a:lnTo>
                  <a:lnTo>
                    <a:pt x="11405" y="9910"/>
                  </a:lnTo>
                  <a:lnTo>
                    <a:pt x="11451" y="9820"/>
                  </a:lnTo>
                  <a:lnTo>
                    <a:pt x="11466" y="9729"/>
                  </a:lnTo>
                  <a:lnTo>
                    <a:pt x="11481" y="9623"/>
                  </a:lnTo>
                  <a:lnTo>
                    <a:pt x="11481" y="9518"/>
                  </a:lnTo>
                  <a:lnTo>
                    <a:pt x="11405" y="4925"/>
                  </a:lnTo>
                  <a:lnTo>
                    <a:pt x="11390" y="4699"/>
                  </a:lnTo>
                  <a:lnTo>
                    <a:pt x="11345" y="4472"/>
                  </a:lnTo>
                  <a:lnTo>
                    <a:pt x="11269" y="4261"/>
                  </a:lnTo>
                  <a:lnTo>
                    <a:pt x="11179" y="4064"/>
                  </a:lnTo>
                  <a:lnTo>
                    <a:pt x="11058" y="3868"/>
                  </a:lnTo>
                  <a:lnTo>
                    <a:pt x="10922" y="3687"/>
                  </a:lnTo>
                  <a:lnTo>
                    <a:pt x="10771" y="3521"/>
                  </a:lnTo>
                  <a:lnTo>
                    <a:pt x="10590" y="3385"/>
                  </a:lnTo>
                  <a:lnTo>
                    <a:pt x="5816" y="1"/>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7173655" y="2848364"/>
              <a:ext cx="54592" cy="15132"/>
            </a:xfrm>
            <a:custGeom>
              <a:rect b="b" l="l" r="r" t="t"/>
              <a:pathLst>
                <a:path extrusionOk="0" h="938" w="3384">
                  <a:moveTo>
                    <a:pt x="1375" y="1"/>
                  </a:moveTo>
                  <a:lnTo>
                    <a:pt x="1118" y="31"/>
                  </a:lnTo>
                  <a:lnTo>
                    <a:pt x="891" y="61"/>
                  </a:lnTo>
                  <a:lnTo>
                    <a:pt x="665" y="106"/>
                  </a:lnTo>
                  <a:lnTo>
                    <a:pt x="317" y="197"/>
                  </a:lnTo>
                  <a:lnTo>
                    <a:pt x="91" y="257"/>
                  </a:lnTo>
                  <a:lnTo>
                    <a:pt x="0" y="288"/>
                  </a:lnTo>
                  <a:lnTo>
                    <a:pt x="317" y="257"/>
                  </a:lnTo>
                  <a:lnTo>
                    <a:pt x="635" y="257"/>
                  </a:lnTo>
                  <a:lnTo>
                    <a:pt x="937" y="273"/>
                  </a:lnTo>
                  <a:lnTo>
                    <a:pt x="1224" y="303"/>
                  </a:lnTo>
                  <a:lnTo>
                    <a:pt x="1511" y="348"/>
                  </a:lnTo>
                  <a:lnTo>
                    <a:pt x="1768" y="393"/>
                  </a:lnTo>
                  <a:lnTo>
                    <a:pt x="2024" y="469"/>
                  </a:lnTo>
                  <a:lnTo>
                    <a:pt x="2251" y="529"/>
                  </a:lnTo>
                  <a:lnTo>
                    <a:pt x="2644" y="680"/>
                  </a:lnTo>
                  <a:lnTo>
                    <a:pt x="2946" y="816"/>
                  </a:lnTo>
                  <a:lnTo>
                    <a:pt x="3127" y="907"/>
                  </a:lnTo>
                  <a:lnTo>
                    <a:pt x="3203" y="937"/>
                  </a:lnTo>
                  <a:lnTo>
                    <a:pt x="3384" y="348"/>
                  </a:lnTo>
                  <a:lnTo>
                    <a:pt x="3097" y="212"/>
                  </a:lnTo>
                  <a:lnTo>
                    <a:pt x="2810" y="122"/>
                  </a:lnTo>
                  <a:lnTo>
                    <a:pt x="2508" y="61"/>
                  </a:lnTo>
                  <a:lnTo>
                    <a:pt x="2221" y="16"/>
                  </a:lnTo>
                  <a:lnTo>
                    <a:pt x="1919"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7686154" y="968187"/>
              <a:ext cx="326086" cy="772537"/>
            </a:xfrm>
            <a:custGeom>
              <a:rect b="b" l="l" r="r" t="t"/>
              <a:pathLst>
                <a:path extrusionOk="0" h="47887" w="20213">
                  <a:moveTo>
                    <a:pt x="6104" y="0"/>
                  </a:moveTo>
                  <a:lnTo>
                    <a:pt x="1" y="2840"/>
                  </a:lnTo>
                  <a:lnTo>
                    <a:pt x="182" y="3036"/>
                  </a:lnTo>
                  <a:lnTo>
                    <a:pt x="666" y="3595"/>
                  </a:lnTo>
                  <a:lnTo>
                    <a:pt x="998" y="4003"/>
                  </a:lnTo>
                  <a:lnTo>
                    <a:pt x="1391" y="4487"/>
                  </a:lnTo>
                  <a:lnTo>
                    <a:pt x="1814" y="5046"/>
                  </a:lnTo>
                  <a:lnTo>
                    <a:pt x="2252" y="5665"/>
                  </a:lnTo>
                  <a:lnTo>
                    <a:pt x="2720" y="6360"/>
                  </a:lnTo>
                  <a:lnTo>
                    <a:pt x="3203" y="7100"/>
                  </a:lnTo>
                  <a:lnTo>
                    <a:pt x="3687" y="7901"/>
                  </a:lnTo>
                  <a:lnTo>
                    <a:pt x="3913" y="8308"/>
                  </a:lnTo>
                  <a:lnTo>
                    <a:pt x="4155" y="8746"/>
                  </a:lnTo>
                  <a:lnTo>
                    <a:pt x="4382" y="9185"/>
                  </a:lnTo>
                  <a:lnTo>
                    <a:pt x="4593" y="9638"/>
                  </a:lnTo>
                  <a:lnTo>
                    <a:pt x="4805" y="10091"/>
                  </a:lnTo>
                  <a:lnTo>
                    <a:pt x="5016" y="10574"/>
                  </a:lnTo>
                  <a:lnTo>
                    <a:pt x="5213" y="11043"/>
                  </a:lnTo>
                  <a:lnTo>
                    <a:pt x="5394" y="11541"/>
                  </a:lnTo>
                  <a:lnTo>
                    <a:pt x="5560" y="12024"/>
                  </a:lnTo>
                  <a:lnTo>
                    <a:pt x="5726" y="12538"/>
                  </a:lnTo>
                  <a:lnTo>
                    <a:pt x="5877" y="13037"/>
                  </a:lnTo>
                  <a:lnTo>
                    <a:pt x="6058" y="13565"/>
                  </a:lnTo>
                  <a:lnTo>
                    <a:pt x="6421" y="14608"/>
                  </a:lnTo>
                  <a:lnTo>
                    <a:pt x="6829" y="15680"/>
                  </a:lnTo>
                  <a:lnTo>
                    <a:pt x="7267" y="16753"/>
                  </a:lnTo>
                  <a:lnTo>
                    <a:pt x="7705" y="17810"/>
                  </a:lnTo>
                  <a:lnTo>
                    <a:pt x="8173" y="18837"/>
                  </a:lnTo>
                  <a:lnTo>
                    <a:pt x="8626" y="19834"/>
                  </a:lnTo>
                  <a:lnTo>
                    <a:pt x="9065" y="20786"/>
                  </a:lnTo>
                  <a:lnTo>
                    <a:pt x="9503" y="21662"/>
                  </a:lnTo>
                  <a:lnTo>
                    <a:pt x="9895" y="22463"/>
                  </a:lnTo>
                  <a:lnTo>
                    <a:pt x="10575" y="23807"/>
                  </a:lnTo>
                  <a:lnTo>
                    <a:pt x="11028" y="24668"/>
                  </a:lnTo>
                  <a:lnTo>
                    <a:pt x="11210" y="24985"/>
                  </a:lnTo>
                  <a:lnTo>
                    <a:pt x="11043" y="25575"/>
                  </a:lnTo>
                  <a:lnTo>
                    <a:pt x="10907" y="26179"/>
                  </a:lnTo>
                  <a:lnTo>
                    <a:pt x="10771" y="26783"/>
                  </a:lnTo>
                  <a:lnTo>
                    <a:pt x="10636" y="27402"/>
                  </a:lnTo>
                  <a:lnTo>
                    <a:pt x="10409" y="28641"/>
                  </a:lnTo>
                  <a:lnTo>
                    <a:pt x="10197" y="29880"/>
                  </a:lnTo>
                  <a:lnTo>
                    <a:pt x="10031" y="31103"/>
                  </a:lnTo>
                  <a:lnTo>
                    <a:pt x="9880" y="32312"/>
                  </a:lnTo>
                  <a:lnTo>
                    <a:pt x="9744" y="33460"/>
                  </a:lnTo>
                  <a:lnTo>
                    <a:pt x="9654" y="34547"/>
                  </a:lnTo>
                  <a:lnTo>
                    <a:pt x="9563" y="35575"/>
                  </a:lnTo>
                  <a:lnTo>
                    <a:pt x="9503" y="36511"/>
                  </a:lnTo>
                  <a:lnTo>
                    <a:pt x="9427" y="38052"/>
                  </a:lnTo>
                  <a:lnTo>
                    <a:pt x="9382" y="39064"/>
                  </a:lnTo>
                  <a:lnTo>
                    <a:pt x="9367" y="39427"/>
                  </a:lnTo>
                  <a:lnTo>
                    <a:pt x="9654" y="40061"/>
                  </a:lnTo>
                  <a:lnTo>
                    <a:pt x="9941" y="40665"/>
                  </a:lnTo>
                  <a:lnTo>
                    <a:pt x="10243" y="41239"/>
                  </a:lnTo>
                  <a:lnTo>
                    <a:pt x="10545" y="41783"/>
                  </a:lnTo>
                  <a:lnTo>
                    <a:pt x="10847" y="42297"/>
                  </a:lnTo>
                  <a:lnTo>
                    <a:pt x="11164" y="42780"/>
                  </a:lnTo>
                  <a:lnTo>
                    <a:pt x="11466" y="43233"/>
                  </a:lnTo>
                  <a:lnTo>
                    <a:pt x="11784" y="43671"/>
                  </a:lnTo>
                  <a:lnTo>
                    <a:pt x="12101" y="44079"/>
                  </a:lnTo>
                  <a:lnTo>
                    <a:pt x="12418" y="44457"/>
                  </a:lnTo>
                  <a:lnTo>
                    <a:pt x="12735" y="44820"/>
                  </a:lnTo>
                  <a:lnTo>
                    <a:pt x="13037" y="45152"/>
                  </a:lnTo>
                  <a:lnTo>
                    <a:pt x="13339" y="45469"/>
                  </a:lnTo>
                  <a:lnTo>
                    <a:pt x="13642" y="45756"/>
                  </a:lnTo>
                  <a:lnTo>
                    <a:pt x="13929" y="46013"/>
                  </a:lnTo>
                  <a:lnTo>
                    <a:pt x="14216" y="46255"/>
                  </a:lnTo>
                  <a:lnTo>
                    <a:pt x="14503" y="46481"/>
                  </a:lnTo>
                  <a:lnTo>
                    <a:pt x="14759" y="46693"/>
                  </a:lnTo>
                  <a:lnTo>
                    <a:pt x="15258" y="47040"/>
                  </a:lnTo>
                  <a:lnTo>
                    <a:pt x="15711" y="47327"/>
                  </a:lnTo>
                  <a:lnTo>
                    <a:pt x="16104" y="47539"/>
                  </a:lnTo>
                  <a:lnTo>
                    <a:pt x="16406" y="47705"/>
                  </a:lnTo>
                  <a:lnTo>
                    <a:pt x="16648" y="47811"/>
                  </a:lnTo>
                  <a:lnTo>
                    <a:pt x="16844" y="47886"/>
                  </a:lnTo>
                  <a:lnTo>
                    <a:pt x="17086" y="47418"/>
                  </a:lnTo>
                  <a:lnTo>
                    <a:pt x="17312" y="46949"/>
                  </a:lnTo>
                  <a:lnTo>
                    <a:pt x="17524" y="46466"/>
                  </a:lnTo>
                  <a:lnTo>
                    <a:pt x="17720" y="45983"/>
                  </a:lnTo>
                  <a:lnTo>
                    <a:pt x="17917" y="45499"/>
                  </a:lnTo>
                  <a:lnTo>
                    <a:pt x="18098" y="45001"/>
                  </a:lnTo>
                  <a:lnTo>
                    <a:pt x="18264" y="44517"/>
                  </a:lnTo>
                  <a:lnTo>
                    <a:pt x="18430" y="44019"/>
                  </a:lnTo>
                  <a:lnTo>
                    <a:pt x="18732" y="43022"/>
                  </a:lnTo>
                  <a:lnTo>
                    <a:pt x="19004" y="42025"/>
                  </a:lnTo>
                  <a:lnTo>
                    <a:pt x="19246" y="41013"/>
                  </a:lnTo>
                  <a:lnTo>
                    <a:pt x="19457" y="40001"/>
                  </a:lnTo>
                  <a:lnTo>
                    <a:pt x="19639" y="39004"/>
                  </a:lnTo>
                  <a:lnTo>
                    <a:pt x="19790" y="37992"/>
                  </a:lnTo>
                  <a:lnTo>
                    <a:pt x="19911" y="36995"/>
                  </a:lnTo>
                  <a:lnTo>
                    <a:pt x="20016" y="35998"/>
                  </a:lnTo>
                  <a:lnTo>
                    <a:pt x="20092" y="35016"/>
                  </a:lnTo>
                  <a:lnTo>
                    <a:pt x="20152" y="34049"/>
                  </a:lnTo>
                  <a:lnTo>
                    <a:pt x="20182" y="33097"/>
                  </a:lnTo>
                  <a:lnTo>
                    <a:pt x="20213" y="32161"/>
                  </a:lnTo>
                  <a:lnTo>
                    <a:pt x="20213" y="31239"/>
                  </a:lnTo>
                  <a:lnTo>
                    <a:pt x="20213" y="30348"/>
                  </a:lnTo>
                  <a:lnTo>
                    <a:pt x="20182" y="29472"/>
                  </a:lnTo>
                  <a:lnTo>
                    <a:pt x="20152" y="28626"/>
                  </a:lnTo>
                  <a:lnTo>
                    <a:pt x="20122" y="27810"/>
                  </a:lnTo>
                  <a:lnTo>
                    <a:pt x="20062" y="27025"/>
                  </a:lnTo>
                  <a:lnTo>
                    <a:pt x="19956" y="25559"/>
                  </a:lnTo>
                  <a:lnTo>
                    <a:pt x="19820" y="24245"/>
                  </a:lnTo>
                  <a:lnTo>
                    <a:pt x="19699" y="23112"/>
                  </a:lnTo>
                  <a:lnTo>
                    <a:pt x="19503" y="21436"/>
                  </a:lnTo>
                  <a:lnTo>
                    <a:pt x="19457" y="21194"/>
                  </a:lnTo>
                  <a:lnTo>
                    <a:pt x="19382" y="20907"/>
                  </a:lnTo>
                  <a:lnTo>
                    <a:pt x="19276" y="20590"/>
                  </a:lnTo>
                  <a:lnTo>
                    <a:pt x="19125" y="20242"/>
                  </a:lnTo>
                  <a:lnTo>
                    <a:pt x="18929" y="19789"/>
                  </a:lnTo>
                  <a:lnTo>
                    <a:pt x="18687" y="19290"/>
                  </a:lnTo>
                  <a:lnTo>
                    <a:pt x="18415" y="18762"/>
                  </a:lnTo>
                  <a:lnTo>
                    <a:pt x="18113" y="18188"/>
                  </a:lnTo>
                  <a:lnTo>
                    <a:pt x="17781" y="17599"/>
                  </a:lnTo>
                  <a:lnTo>
                    <a:pt x="17418" y="16964"/>
                  </a:lnTo>
                  <a:lnTo>
                    <a:pt x="16633" y="15620"/>
                  </a:lnTo>
                  <a:lnTo>
                    <a:pt x="15756" y="14215"/>
                  </a:lnTo>
                  <a:lnTo>
                    <a:pt x="14820" y="12734"/>
                  </a:lnTo>
                  <a:lnTo>
                    <a:pt x="13838" y="11239"/>
                  </a:lnTo>
                  <a:lnTo>
                    <a:pt x="12841" y="9728"/>
                  </a:lnTo>
                  <a:lnTo>
                    <a:pt x="11844" y="8248"/>
                  </a:lnTo>
                  <a:lnTo>
                    <a:pt x="10877" y="6798"/>
                  </a:lnTo>
                  <a:lnTo>
                    <a:pt x="9049" y="4169"/>
                  </a:lnTo>
                  <a:lnTo>
                    <a:pt x="7554" y="2024"/>
                  </a:lnTo>
                  <a:lnTo>
                    <a:pt x="6512" y="559"/>
                  </a:lnTo>
                  <a:lnTo>
                    <a:pt x="6210" y="136"/>
                  </a:lnTo>
                  <a:lnTo>
                    <a:pt x="6104"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7837257" y="1294752"/>
              <a:ext cx="174989" cy="445983"/>
            </a:xfrm>
            <a:custGeom>
              <a:rect b="b" l="l" r="r" t="t"/>
              <a:pathLst>
                <a:path extrusionOk="0" h="27645" w="10847">
                  <a:moveTo>
                    <a:pt x="9759" y="0"/>
                  </a:moveTo>
                  <a:lnTo>
                    <a:pt x="9729" y="1798"/>
                  </a:lnTo>
                  <a:lnTo>
                    <a:pt x="9684" y="3641"/>
                  </a:lnTo>
                  <a:lnTo>
                    <a:pt x="9608" y="5861"/>
                  </a:lnTo>
                  <a:lnTo>
                    <a:pt x="9487" y="8218"/>
                  </a:lnTo>
                  <a:lnTo>
                    <a:pt x="9427" y="9396"/>
                  </a:lnTo>
                  <a:lnTo>
                    <a:pt x="9351" y="10529"/>
                  </a:lnTo>
                  <a:lnTo>
                    <a:pt x="9261" y="11602"/>
                  </a:lnTo>
                  <a:lnTo>
                    <a:pt x="9155" y="12568"/>
                  </a:lnTo>
                  <a:lnTo>
                    <a:pt x="9049" y="13429"/>
                  </a:lnTo>
                  <a:lnTo>
                    <a:pt x="8989" y="13822"/>
                  </a:lnTo>
                  <a:lnTo>
                    <a:pt x="8928" y="14154"/>
                  </a:lnTo>
                  <a:lnTo>
                    <a:pt x="8792" y="14804"/>
                  </a:lnTo>
                  <a:lnTo>
                    <a:pt x="8641" y="15454"/>
                  </a:lnTo>
                  <a:lnTo>
                    <a:pt x="8490" y="16088"/>
                  </a:lnTo>
                  <a:lnTo>
                    <a:pt x="8324" y="16722"/>
                  </a:lnTo>
                  <a:lnTo>
                    <a:pt x="8143" y="17342"/>
                  </a:lnTo>
                  <a:lnTo>
                    <a:pt x="7946" y="17931"/>
                  </a:lnTo>
                  <a:lnTo>
                    <a:pt x="7735" y="18505"/>
                  </a:lnTo>
                  <a:lnTo>
                    <a:pt x="7508" y="19034"/>
                  </a:lnTo>
                  <a:lnTo>
                    <a:pt x="7267" y="19547"/>
                  </a:lnTo>
                  <a:lnTo>
                    <a:pt x="7025" y="20016"/>
                  </a:lnTo>
                  <a:lnTo>
                    <a:pt x="6889" y="20227"/>
                  </a:lnTo>
                  <a:lnTo>
                    <a:pt x="6753" y="20423"/>
                  </a:lnTo>
                  <a:lnTo>
                    <a:pt x="6602" y="20620"/>
                  </a:lnTo>
                  <a:lnTo>
                    <a:pt x="6466" y="20801"/>
                  </a:lnTo>
                  <a:lnTo>
                    <a:pt x="6315" y="20967"/>
                  </a:lnTo>
                  <a:lnTo>
                    <a:pt x="6149" y="21118"/>
                  </a:lnTo>
                  <a:lnTo>
                    <a:pt x="5998" y="21254"/>
                  </a:lnTo>
                  <a:lnTo>
                    <a:pt x="5832" y="21375"/>
                  </a:lnTo>
                  <a:lnTo>
                    <a:pt x="5650" y="21481"/>
                  </a:lnTo>
                  <a:lnTo>
                    <a:pt x="5484" y="21571"/>
                  </a:lnTo>
                  <a:lnTo>
                    <a:pt x="5303" y="21647"/>
                  </a:lnTo>
                  <a:lnTo>
                    <a:pt x="5122" y="21707"/>
                  </a:lnTo>
                  <a:lnTo>
                    <a:pt x="4925" y="21738"/>
                  </a:lnTo>
                  <a:lnTo>
                    <a:pt x="4744" y="21768"/>
                  </a:lnTo>
                  <a:lnTo>
                    <a:pt x="4366" y="21813"/>
                  </a:lnTo>
                  <a:lnTo>
                    <a:pt x="3989" y="21813"/>
                  </a:lnTo>
                  <a:lnTo>
                    <a:pt x="3626" y="21768"/>
                  </a:lnTo>
                  <a:lnTo>
                    <a:pt x="3264" y="21707"/>
                  </a:lnTo>
                  <a:lnTo>
                    <a:pt x="2901" y="21602"/>
                  </a:lnTo>
                  <a:lnTo>
                    <a:pt x="2554" y="21481"/>
                  </a:lnTo>
                  <a:lnTo>
                    <a:pt x="2221" y="21315"/>
                  </a:lnTo>
                  <a:lnTo>
                    <a:pt x="1889" y="21133"/>
                  </a:lnTo>
                  <a:lnTo>
                    <a:pt x="1572" y="20922"/>
                  </a:lnTo>
                  <a:lnTo>
                    <a:pt x="1270" y="20695"/>
                  </a:lnTo>
                  <a:lnTo>
                    <a:pt x="983" y="20423"/>
                  </a:lnTo>
                  <a:lnTo>
                    <a:pt x="711" y="20151"/>
                  </a:lnTo>
                  <a:lnTo>
                    <a:pt x="454" y="19849"/>
                  </a:lnTo>
                  <a:lnTo>
                    <a:pt x="227" y="19517"/>
                  </a:lnTo>
                  <a:lnTo>
                    <a:pt x="1" y="19185"/>
                  </a:lnTo>
                  <a:lnTo>
                    <a:pt x="288" y="19819"/>
                  </a:lnTo>
                  <a:lnTo>
                    <a:pt x="575" y="20423"/>
                  </a:lnTo>
                  <a:lnTo>
                    <a:pt x="877" y="20997"/>
                  </a:lnTo>
                  <a:lnTo>
                    <a:pt x="1179" y="21541"/>
                  </a:lnTo>
                  <a:lnTo>
                    <a:pt x="1481" y="22055"/>
                  </a:lnTo>
                  <a:lnTo>
                    <a:pt x="1798" y="22538"/>
                  </a:lnTo>
                  <a:lnTo>
                    <a:pt x="2100" y="22991"/>
                  </a:lnTo>
                  <a:lnTo>
                    <a:pt x="2418" y="23429"/>
                  </a:lnTo>
                  <a:lnTo>
                    <a:pt x="2735" y="23837"/>
                  </a:lnTo>
                  <a:lnTo>
                    <a:pt x="3052" y="24215"/>
                  </a:lnTo>
                  <a:lnTo>
                    <a:pt x="3369" y="24578"/>
                  </a:lnTo>
                  <a:lnTo>
                    <a:pt x="3671" y="24910"/>
                  </a:lnTo>
                  <a:lnTo>
                    <a:pt x="3973" y="25227"/>
                  </a:lnTo>
                  <a:lnTo>
                    <a:pt x="4276" y="25514"/>
                  </a:lnTo>
                  <a:lnTo>
                    <a:pt x="4563" y="25771"/>
                  </a:lnTo>
                  <a:lnTo>
                    <a:pt x="4850" y="26013"/>
                  </a:lnTo>
                  <a:lnTo>
                    <a:pt x="5137" y="26239"/>
                  </a:lnTo>
                  <a:lnTo>
                    <a:pt x="5393" y="26451"/>
                  </a:lnTo>
                  <a:lnTo>
                    <a:pt x="5892" y="26798"/>
                  </a:lnTo>
                  <a:lnTo>
                    <a:pt x="6345" y="27085"/>
                  </a:lnTo>
                  <a:lnTo>
                    <a:pt x="6738" y="27297"/>
                  </a:lnTo>
                  <a:lnTo>
                    <a:pt x="7040" y="27463"/>
                  </a:lnTo>
                  <a:lnTo>
                    <a:pt x="7282" y="27569"/>
                  </a:lnTo>
                  <a:lnTo>
                    <a:pt x="7478" y="27644"/>
                  </a:lnTo>
                  <a:lnTo>
                    <a:pt x="7720" y="27176"/>
                  </a:lnTo>
                  <a:lnTo>
                    <a:pt x="7946" y="26707"/>
                  </a:lnTo>
                  <a:lnTo>
                    <a:pt x="8158" y="26224"/>
                  </a:lnTo>
                  <a:lnTo>
                    <a:pt x="8354" y="25741"/>
                  </a:lnTo>
                  <a:lnTo>
                    <a:pt x="8551" y="25257"/>
                  </a:lnTo>
                  <a:lnTo>
                    <a:pt x="8732" y="24759"/>
                  </a:lnTo>
                  <a:lnTo>
                    <a:pt x="8898" y="24275"/>
                  </a:lnTo>
                  <a:lnTo>
                    <a:pt x="9064" y="23777"/>
                  </a:lnTo>
                  <a:lnTo>
                    <a:pt x="9366" y="22780"/>
                  </a:lnTo>
                  <a:lnTo>
                    <a:pt x="9638" y="21783"/>
                  </a:lnTo>
                  <a:lnTo>
                    <a:pt x="9880" y="20771"/>
                  </a:lnTo>
                  <a:lnTo>
                    <a:pt x="10091" y="19759"/>
                  </a:lnTo>
                  <a:lnTo>
                    <a:pt x="10273" y="18762"/>
                  </a:lnTo>
                  <a:lnTo>
                    <a:pt x="10424" y="17750"/>
                  </a:lnTo>
                  <a:lnTo>
                    <a:pt x="10545" y="16753"/>
                  </a:lnTo>
                  <a:lnTo>
                    <a:pt x="10650" y="15756"/>
                  </a:lnTo>
                  <a:lnTo>
                    <a:pt x="10726" y="14774"/>
                  </a:lnTo>
                  <a:lnTo>
                    <a:pt x="10786" y="13807"/>
                  </a:lnTo>
                  <a:lnTo>
                    <a:pt x="10816" y="12855"/>
                  </a:lnTo>
                  <a:lnTo>
                    <a:pt x="10847" y="11919"/>
                  </a:lnTo>
                  <a:lnTo>
                    <a:pt x="10847" y="10997"/>
                  </a:lnTo>
                  <a:lnTo>
                    <a:pt x="10847" y="10106"/>
                  </a:lnTo>
                  <a:lnTo>
                    <a:pt x="10816" y="9230"/>
                  </a:lnTo>
                  <a:lnTo>
                    <a:pt x="10786" y="8384"/>
                  </a:lnTo>
                  <a:lnTo>
                    <a:pt x="10756" y="7568"/>
                  </a:lnTo>
                  <a:lnTo>
                    <a:pt x="10696" y="6783"/>
                  </a:lnTo>
                  <a:lnTo>
                    <a:pt x="10590" y="5317"/>
                  </a:lnTo>
                  <a:lnTo>
                    <a:pt x="10454" y="4003"/>
                  </a:lnTo>
                  <a:lnTo>
                    <a:pt x="10333" y="2870"/>
                  </a:lnTo>
                  <a:lnTo>
                    <a:pt x="10137" y="1194"/>
                  </a:lnTo>
                  <a:lnTo>
                    <a:pt x="10091" y="952"/>
                  </a:lnTo>
                  <a:lnTo>
                    <a:pt x="10016" y="665"/>
                  </a:lnTo>
                  <a:lnTo>
                    <a:pt x="9910" y="348"/>
                  </a:lnTo>
                  <a:lnTo>
                    <a:pt x="9759"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7595503" y="848287"/>
              <a:ext cx="195219" cy="184733"/>
            </a:xfrm>
            <a:custGeom>
              <a:rect b="b" l="l" r="r" t="t"/>
              <a:pathLst>
                <a:path extrusionOk="0" h="11451" w="12101">
                  <a:moveTo>
                    <a:pt x="6995" y="0"/>
                  </a:moveTo>
                  <a:lnTo>
                    <a:pt x="6844" y="15"/>
                  </a:lnTo>
                  <a:lnTo>
                    <a:pt x="6708" y="15"/>
                  </a:lnTo>
                  <a:lnTo>
                    <a:pt x="6572" y="45"/>
                  </a:lnTo>
                  <a:lnTo>
                    <a:pt x="6436" y="76"/>
                  </a:lnTo>
                  <a:lnTo>
                    <a:pt x="6300" y="136"/>
                  </a:lnTo>
                  <a:lnTo>
                    <a:pt x="6179" y="196"/>
                  </a:lnTo>
                  <a:lnTo>
                    <a:pt x="6073" y="272"/>
                  </a:lnTo>
                  <a:lnTo>
                    <a:pt x="5983" y="363"/>
                  </a:lnTo>
                  <a:lnTo>
                    <a:pt x="5907" y="468"/>
                  </a:lnTo>
                  <a:lnTo>
                    <a:pt x="5831" y="589"/>
                  </a:lnTo>
                  <a:lnTo>
                    <a:pt x="5786" y="725"/>
                  </a:lnTo>
                  <a:lnTo>
                    <a:pt x="5529" y="786"/>
                  </a:lnTo>
                  <a:lnTo>
                    <a:pt x="5273" y="876"/>
                  </a:lnTo>
                  <a:lnTo>
                    <a:pt x="4955" y="1012"/>
                  </a:lnTo>
                  <a:lnTo>
                    <a:pt x="4804" y="1088"/>
                  </a:lnTo>
                  <a:lnTo>
                    <a:pt x="4653" y="1178"/>
                  </a:lnTo>
                  <a:lnTo>
                    <a:pt x="4502" y="1284"/>
                  </a:lnTo>
                  <a:lnTo>
                    <a:pt x="4366" y="1405"/>
                  </a:lnTo>
                  <a:lnTo>
                    <a:pt x="4245" y="1526"/>
                  </a:lnTo>
                  <a:lnTo>
                    <a:pt x="4155" y="1662"/>
                  </a:lnTo>
                  <a:lnTo>
                    <a:pt x="4079" y="1813"/>
                  </a:lnTo>
                  <a:lnTo>
                    <a:pt x="4034" y="1964"/>
                  </a:lnTo>
                  <a:lnTo>
                    <a:pt x="3958" y="1964"/>
                  </a:lnTo>
                  <a:lnTo>
                    <a:pt x="3732" y="1949"/>
                  </a:lnTo>
                  <a:lnTo>
                    <a:pt x="3581" y="1949"/>
                  </a:lnTo>
                  <a:lnTo>
                    <a:pt x="3415" y="1964"/>
                  </a:lnTo>
                  <a:lnTo>
                    <a:pt x="3233" y="1994"/>
                  </a:lnTo>
                  <a:lnTo>
                    <a:pt x="3052" y="2039"/>
                  </a:lnTo>
                  <a:lnTo>
                    <a:pt x="2871" y="2115"/>
                  </a:lnTo>
                  <a:lnTo>
                    <a:pt x="2689" y="2205"/>
                  </a:lnTo>
                  <a:lnTo>
                    <a:pt x="2523" y="2341"/>
                  </a:lnTo>
                  <a:lnTo>
                    <a:pt x="2433" y="2432"/>
                  </a:lnTo>
                  <a:lnTo>
                    <a:pt x="2357" y="2523"/>
                  </a:lnTo>
                  <a:lnTo>
                    <a:pt x="2297" y="2613"/>
                  </a:lnTo>
                  <a:lnTo>
                    <a:pt x="2221" y="2719"/>
                  </a:lnTo>
                  <a:lnTo>
                    <a:pt x="2176" y="2855"/>
                  </a:lnTo>
                  <a:lnTo>
                    <a:pt x="2115" y="2976"/>
                  </a:lnTo>
                  <a:lnTo>
                    <a:pt x="2070" y="3127"/>
                  </a:lnTo>
                  <a:lnTo>
                    <a:pt x="2040" y="3293"/>
                  </a:lnTo>
                  <a:lnTo>
                    <a:pt x="2025" y="3459"/>
                  </a:lnTo>
                  <a:lnTo>
                    <a:pt x="2010" y="3641"/>
                  </a:lnTo>
                  <a:lnTo>
                    <a:pt x="1919" y="3656"/>
                  </a:lnTo>
                  <a:lnTo>
                    <a:pt x="1708" y="3686"/>
                  </a:lnTo>
                  <a:lnTo>
                    <a:pt x="1556" y="3716"/>
                  </a:lnTo>
                  <a:lnTo>
                    <a:pt x="1390" y="3761"/>
                  </a:lnTo>
                  <a:lnTo>
                    <a:pt x="1224" y="3822"/>
                  </a:lnTo>
                  <a:lnTo>
                    <a:pt x="1043" y="3912"/>
                  </a:lnTo>
                  <a:lnTo>
                    <a:pt x="847" y="4018"/>
                  </a:lnTo>
                  <a:lnTo>
                    <a:pt x="680" y="4139"/>
                  </a:lnTo>
                  <a:lnTo>
                    <a:pt x="499" y="4290"/>
                  </a:lnTo>
                  <a:lnTo>
                    <a:pt x="348" y="4471"/>
                  </a:lnTo>
                  <a:lnTo>
                    <a:pt x="288" y="4577"/>
                  </a:lnTo>
                  <a:lnTo>
                    <a:pt x="212" y="4683"/>
                  </a:lnTo>
                  <a:lnTo>
                    <a:pt x="167" y="4804"/>
                  </a:lnTo>
                  <a:lnTo>
                    <a:pt x="106" y="4925"/>
                  </a:lnTo>
                  <a:lnTo>
                    <a:pt x="76" y="5061"/>
                  </a:lnTo>
                  <a:lnTo>
                    <a:pt x="46" y="5196"/>
                  </a:lnTo>
                  <a:lnTo>
                    <a:pt x="16" y="5348"/>
                  </a:lnTo>
                  <a:lnTo>
                    <a:pt x="1" y="5514"/>
                  </a:lnTo>
                  <a:lnTo>
                    <a:pt x="1" y="5665"/>
                  </a:lnTo>
                  <a:lnTo>
                    <a:pt x="16" y="5831"/>
                  </a:lnTo>
                  <a:lnTo>
                    <a:pt x="46" y="5982"/>
                  </a:lnTo>
                  <a:lnTo>
                    <a:pt x="76" y="6133"/>
                  </a:lnTo>
                  <a:lnTo>
                    <a:pt x="121" y="6284"/>
                  </a:lnTo>
                  <a:lnTo>
                    <a:pt x="182" y="6450"/>
                  </a:lnTo>
                  <a:lnTo>
                    <a:pt x="318" y="6752"/>
                  </a:lnTo>
                  <a:lnTo>
                    <a:pt x="499" y="7039"/>
                  </a:lnTo>
                  <a:lnTo>
                    <a:pt x="695" y="7342"/>
                  </a:lnTo>
                  <a:lnTo>
                    <a:pt x="922" y="7613"/>
                  </a:lnTo>
                  <a:lnTo>
                    <a:pt x="1164" y="7885"/>
                  </a:lnTo>
                  <a:lnTo>
                    <a:pt x="1421" y="8127"/>
                  </a:lnTo>
                  <a:lnTo>
                    <a:pt x="1692" y="8354"/>
                  </a:lnTo>
                  <a:lnTo>
                    <a:pt x="1964" y="8565"/>
                  </a:lnTo>
                  <a:lnTo>
                    <a:pt x="2236" y="8761"/>
                  </a:lnTo>
                  <a:lnTo>
                    <a:pt x="2493" y="8928"/>
                  </a:lnTo>
                  <a:lnTo>
                    <a:pt x="2750" y="9064"/>
                  </a:lnTo>
                  <a:lnTo>
                    <a:pt x="2992" y="9169"/>
                  </a:lnTo>
                  <a:lnTo>
                    <a:pt x="3218" y="9245"/>
                  </a:lnTo>
                  <a:lnTo>
                    <a:pt x="3173" y="9502"/>
                  </a:lnTo>
                  <a:lnTo>
                    <a:pt x="3143" y="9758"/>
                  </a:lnTo>
                  <a:lnTo>
                    <a:pt x="3128" y="9985"/>
                  </a:lnTo>
                  <a:lnTo>
                    <a:pt x="3143" y="10212"/>
                  </a:lnTo>
                  <a:lnTo>
                    <a:pt x="3188" y="10408"/>
                  </a:lnTo>
                  <a:lnTo>
                    <a:pt x="3218" y="10499"/>
                  </a:lnTo>
                  <a:lnTo>
                    <a:pt x="3248" y="10589"/>
                  </a:lnTo>
                  <a:lnTo>
                    <a:pt x="3309" y="10665"/>
                  </a:lnTo>
                  <a:lnTo>
                    <a:pt x="3369" y="10725"/>
                  </a:lnTo>
                  <a:lnTo>
                    <a:pt x="3430" y="10786"/>
                  </a:lnTo>
                  <a:lnTo>
                    <a:pt x="3520" y="10831"/>
                  </a:lnTo>
                  <a:lnTo>
                    <a:pt x="3686" y="10907"/>
                  </a:lnTo>
                  <a:lnTo>
                    <a:pt x="3868" y="10967"/>
                  </a:lnTo>
                  <a:lnTo>
                    <a:pt x="4064" y="11012"/>
                  </a:lnTo>
                  <a:lnTo>
                    <a:pt x="4260" y="11058"/>
                  </a:lnTo>
                  <a:lnTo>
                    <a:pt x="4668" y="11133"/>
                  </a:lnTo>
                  <a:lnTo>
                    <a:pt x="5076" y="11178"/>
                  </a:lnTo>
                  <a:lnTo>
                    <a:pt x="5439" y="11194"/>
                  </a:lnTo>
                  <a:lnTo>
                    <a:pt x="5771" y="11209"/>
                  </a:lnTo>
                  <a:lnTo>
                    <a:pt x="6164" y="11209"/>
                  </a:lnTo>
                  <a:lnTo>
                    <a:pt x="6345" y="11329"/>
                  </a:lnTo>
                  <a:lnTo>
                    <a:pt x="6436" y="11375"/>
                  </a:lnTo>
                  <a:lnTo>
                    <a:pt x="6511" y="11420"/>
                  </a:lnTo>
                  <a:lnTo>
                    <a:pt x="6602" y="11435"/>
                  </a:lnTo>
                  <a:lnTo>
                    <a:pt x="6677" y="11450"/>
                  </a:lnTo>
                  <a:lnTo>
                    <a:pt x="6753" y="11450"/>
                  </a:lnTo>
                  <a:lnTo>
                    <a:pt x="6828" y="11420"/>
                  </a:lnTo>
                  <a:lnTo>
                    <a:pt x="6964" y="11360"/>
                  </a:lnTo>
                  <a:lnTo>
                    <a:pt x="7146" y="11239"/>
                  </a:lnTo>
                  <a:lnTo>
                    <a:pt x="7689" y="10907"/>
                  </a:lnTo>
                  <a:lnTo>
                    <a:pt x="8384" y="10438"/>
                  </a:lnTo>
                  <a:lnTo>
                    <a:pt x="9155" y="9910"/>
                  </a:lnTo>
                  <a:lnTo>
                    <a:pt x="9940" y="9351"/>
                  </a:lnTo>
                  <a:lnTo>
                    <a:pt x="10680" y="8807"/>
                  </a:lnTo>
                  <a:lnTo>
                    <a:pt x="10998" y="8550"/>
                  </a:lnTo>
                  <a:lnTo>
                    <a:pt x="11285" y="8308"/>
                  </a:lnTo>
                  <a:lnTo>
                    <a:pt x="11526" y="8097"/>
                  </a:lnTo>
                  <a:lnTo>
                    <a:pt x="11708" y="7916"/>
                  </a:lnTo>
                  <a:lnTo>
                    <a:pt x="11783" y="7689"/>
                  </a:lnTo>
                  <a:lnTo>
                    <a:pt x="11859" y="7432"/>
                  </a:lnTo>
                  <a:lnTo>
                    <a:pt x="11949" y="7115"/>
                  </a:lnTo>
                  <a:lnTo>
                    <a:pt x="12025" y="6767"/>
                  </a:lnTo>
                  <a:lnTo>
                    <a:pt x="12070" y="6405"/>
                  </a:lnTo>
                  <a:lnTo>
                    <a:pt x="12085" y="6224"/>
                  </a:lnTo>
                  <a:lnTo>
                    <a:pt x="12100" y="6042"/>
                  </a:lnTo>
                  <a:lnTo>
                    <a:pt x="12085" y="5876"/>
                  </a:lnTo>
                  <a:lnTo>
                    <a:pt x="12070" y="5725"/>
                  </a:lnTo>
                  <a:lnTo>
                    <a:pt x="12040" y="5635"/>
                  </a:lnTo>
                  <a:lnTo>
                    <a:pt x="11995" y="5529"/>
                  </a:lnTo>
                  <a:lnTo>
                    <a:pt x="11859" y="5257"/>
                  </a:lnTo>
                  <a:lnTo>
                    <a:pt x="11662" y="4940"/>
                  </a:lnTo>
                  <a:lnTo>
                    <a:pt x="11406" y="4562"/>
                  </a:lnTo>
                  <a:lnTo>
                    <a:pt x="11103" y="4139"/>
                  </a:lnTo>
                  <a:lnTo>
                    <a:pt x="10771" y="3701"/>
                  </a:lnTo>
                  <a:lnTo>
                    <a:pt x="10046" y="2764"/>
                  </a:lnTo>
                  <a:lnTo>
                    <a:pt x="9291" y="1858"/>
                  </a:lnTo>
                  <a:lnTo>
                    <a:pt x="8596" y="1057"/>
                  </a:lnTo>
                  <a:lnTo>
                    <a:pt x="8294" y="725"/>
                  </a:lnTo>
                  <a:lnTo>
                    <a:pt x="8022" y="468"/>
                  </a:lnTo>
                  <a:lnTo>
                    <a:pt x="7810" y="272"/>
                  </a:lnTo>
                  <a:lnTo>
                    <a:pt x="7735" y="211"/>
                  </a:lnTo>
                  <a:lnTo>
                    <a:pt x="7659" y="166"/>
                  </a:lnTo>
                  <a:lnTo>
                    <a:pt x="7538" y="121"/>
                  </a:lnTo>
                  <a:lnTo>
                    <a:pt x="7418" y="76"/>
                  </a:lnTo>
                  <a:lnTo>
                    <a:pt x="7282" y="45"/>
                  </a:lnTo>
                  <a:lnTo>
                    <a:pt x="7131" y="15"/>
                  </a:lnTo>
                  <a:lnTo>
                    <a:pt x="699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7631576" y="898476"/>
              <a:ext cx="82131" cy="102619"/>
            </a:xfrm>
            <a:custGeom>
              <a:rect b="b" l="l" r="r" t="t"/>
              <a:pathLst>
                <a:path extrusionOk="0" h="6361" w="5091">
                  <a:moveTo>
                    <a:pt x="2206" y="1"/>
                  </a:moveTo>
                  <a:lnTo>
                    <a:pt x="4275" y="2886"/>
                  </a:lnTo>
                  <a:lnTo>
                    <a:pt x="4336" y="3022"/>
                  </a:lnTo>
                  <a:lnTo>
                    <a:pt x="4411" y="3158"/>
                  </a:lnTo>
                  <a:lnTo>
                    <a:pt x="4487" y="3354"/>
                  </a:lnTo>
                  <a:lnTo>
                    <a:pt x="4547" y="3566"/>
                  </a:lnTo>
                  <a:lnTo>
                    <a:pt x="4562" y="3687"/>
                  </a:lnTo>
                  <a:lnTo>
                    <a:pt x="4577" y="3823"/>
                  </a:lnTo>
                  <a:lnTo>
                    <a:pt x="4577" y="3959"/>
                  </a:lnTo>
                  <a:lnTo>
                    <a:pt x="4577" y="4095"/>
                  </a:lnTo>
                  <a:lnTo>
                    <a:pt x="4547" y="4231"/>
                  </a:lnTo>
                  <a:lnTo>
                    <a:pt x="4517" y="4366"/>
                  </a:lnTo>
                  <a:lnTo>
                    <a:pt x="4456" y="4487"/>
                  </a:lnTo>
                  <a:lnTo>
                    <a:pt x="4396" y="4593"/>
                  </a:lnTo>
                  <a:lnTo>
                    <a:pt x="4321" y="4684"/>
                  </a:lnTo>
                  <a:lnTo>
                    <a:pt x="4230" y="4744"/>
                  </a:lnTo>
                  <a:lnTo>
                    <a:pt x="4139" y="4789"/>
                  </a:lnTo>
                  <a:lnTo>
                    <a:pt x="4034" y="4820"/>
                  </a:lnTo>
                  <a:lnTo>
                    <a:pt x="3928" y="4850"/>
                  </a:lnTo>
                  <a:lnTo>
                    <a:pt x="3822" y="4865"/>
                  </a:lnTo>
                  <a:lnTo>
                    <a:pt x="3747" y="4623"/>
                  </a:lnTo>
                  <a:lnTo>
                    <a:pt x="3641" y="4382"/>
                  </a:lnTo>
                  <a:lnTo>
                    <a:pt x="3565" y="4246"/>
                  </a:lnTo>
                  <a:lnTo>
                    <a:pt x="3475" y="4110"/>
                  </a:lnTo>
                  <a:lnTo>
                    <a:pt x="3384" y="3989"/>
                  </a:lnTo>
                  <a:lnTo>
                    <a:pt x="3278" y="3868"/>
                  </a:lnTo>
                  <a:lnTo>
                    <a:pt x="3142" y="3747"/>
                  </a:lnTo>
                  <a:lnTo>
                    <a:pt x="3006" y="3641"/>
                  </a:lnTo>
                  <a:lnTo>
                    <a:pt x="2855" y="3536"/>
                  </a:lnTo>
                  <a:lnTo>
                    <a:pt x="2674" y="3460"/>
                  </a:lnTo>
                  <a:lnTo>
                    <a:pt x="2493" y="3385"/>
                  </a:lnTo>
                  <a:lnTo>
                    <a:pt x="2281" y="3339"/>
                  </a:lnTo>
                  <a:lnTo>
                    <a:pt x="2055" y="3309"/>
                  </a:lnTo>
                  <a:lnTo>
                    <a:pt x="1813" y="3309"/>
                  </a:lnTo>
                  <a:lnTo>
                    <a:pt x="1632" y="3113"/>
                  </a:lnTo>
                  <a:lnTo>
                    <a:pt x="1194" y="2659"/>
                  </a:lnTo>
                  <a:lnTo>
                    <a:pt x="907" y="2372"/>
                  </a:lnTo>
                  <a:lnTo>
                    <a:pt x="604" y="2101"/>
                  </a:lnTo>
                  <a:lnTo>
                    <a:pt x="302" y="1844"/>
                  </a:lnTo>
                  <a:lnTo>
                    <a:pt x="0" y="1632"/>
                  </a:lnTo>
                  <a:lnTo>
                    <a:pt x="1481" y="3762"/>
                  </a:lnTo>
                  <a:lnTo>
                    <a:pt x="1556" y="3732"/>
                  </a:lnTo>
                  <a:lnTo>
                    <a:pt x="1632" y="3702"/>
                  </a:lnTo>
                  <a:lnTo>
                    <a:pt x="1753" y="3687"/>
                  </a:lnTo>
                  <a:lnTo>
                    <a:pt x="1919" y="3687"/>
                  </a:lnTo>
                  <a:lnTo>
                    <a:pt x="2100" y="3717"/>
                  </a:lnTo>
                  <a:lnTo>
                    <a:pt x="2342" y="3777"/>
                  </a:lnTo>
                  <a:lnTo>
                    <a:pt x="2598" y="3898"/>
                  </a:lnTo>
                  <a:lnTo>
                    <a:pt x="2750" y="3974"/>
                  </a:lnTo>
                  <a:lnTo>
                    <a:pt x="2885" y="4079"/>
                  </a:lnTo>
                  <a:lnTo>
                    <a:pt x="2991" y="4200"/>
                  </a:lnTo>
                  <a:lnTo>
                    <a:pt x="3097" y="4321"/>
                  </a:lnTo>
                  <a:lnTo>
                    <a:pt x="3172" y="4442"/>
                  </a:lnTo>
                  <a:lnTo>
                    <a:pt x="3233" y="4578"/>
                  </a:lnTo>
                  <a:lnTo>
                    <a:pt x="3293" y="4714"/>
                  </a:lnTo>
                  <a:lnTo>
                    <a:pt x="3324" y="4835"/>
                  </a:lnTo>
                  <a:lnTo>
                    <a:pt x="3339" y="4835"/>
                  </a:lnTo>
                  <a:lnTo>
                    <a:pt x="3384" y="5061"/>
                  </a:lnTo>
                  <a:lnTo>
                    <a:pt x="3414" y="5243"/>
                  </a:lnTo>
                  <a:lnTo>
                    <a:pt x="3414" y="5409"/>
                  </a:lnTo>
                  <a:lnTo>
                    <a:pt x="3444" y="5696"/>
                  </a:lnTo>
                  <a:lnTo>
                    <a:pt x="3444" y="5847"/>
                  </a:lnTo>
                  <a:lnTo>
                    <a:pt x="3429" y="5968"/>
                  </a:lnTo>
                  <a:lnTo>
                    <a:pt x="3414" y="6104"/>
                  </a:lnTo>
                  <a:lnTo>
                    <a:pt x="3384" y="6209"/>
                  </a:lnTo>
                  <a:lnTo>
                    <a:pt x="3339" y="6300"/>
                  </a:lnTo>
                  <a:lnTo>
                    <a:pt x="3278" y="6360"/>
                  </a:lnTo>
                  <a:lnTo>
                    <a:pt x="3324" y="6345"/>
                  </a:lnTo>
                  <a:lnTo>
                    <a:pt x="3414" y="6315"/>
                  </a:lnTo>
                  <a:lnTo>
                    <a:pt x="3550" y="6270"/>
                  </a:lnTo>
                  <a:lnTo>
                    <a:pt x="3611" y="6224"/>
                  </a:lnTo>
                  <a:lnTo>
                    <a:pt x="3686" y="6164"/>
                  </a:lnTo>
                  <a:lnTo>
                    <a:pt x="3747" y="6104"/>
                  </a:lnTo>
                  <a:lnTo>
                    <a:pt x="3822" y="6028"/>
                  </a:lnTo>
                  <a:lnTo>
                    <a:pt x="3867" y="5937"/>
                  </a:lnTo>
                  <a:lnTo>
                    <a:pt x="3913" y="5832"/>
                  </a:lnTo>
                  <a:lnTo>
                    <a:pt x="3943" y="5696"/>
                  </a:lnTo>
                  <a:lnTo>
                    <a:pt x="3943" y="5560"/>
                  </a:lnTo>
                  <a:lnTo>
                    <a:pt x="3943" y="5394"/>
                  </a:lnTo>
                  <a:lnTo>
                    <a:pt x="3898" y="5212"/>
                  </a:lnTo>
                  <a:lnTo>
                    <a:pt x="3958" y="5212"/>
                  </a:lnTo>
                  <a:lnTo>
                    <a:pt x="4094" y="5197"/>
                  </a:lnTo>
                  <a:lnTo>
                    <a:pt x="4290" y="5152"/>
                  </a:lnTo>
                  <a:lnTo>
                    <a:pt x="4411" y="5107"/>
                  </a:lnTo>
                  <a:lnTo>
                    <a:pt x="4517" y="5061"/>
                  </a:lnTo>
                  <a:lnTo>
                    <a:pt x="4638" y="4986"/>
                  </a:lnTo>
                  <a:lnTo>
                    <a:pt x="4744" y="4895"/>
                  </a:lnTo>
                  <a:lnTo>
                    <a:pt x="4834" y="4789"/>
                  </a:lnTo>
                  <a:lnTo>
                    <a:pt x="4925" y="4653"/>
                  </a:lnTo>
                  <a:lnTo>
                    <a:pt x="5000" y="4502"/>
                  </a:lnTo>
                  <a:lnTo>
                    <a:pt x="5061" y="4306"/>
                  </a:lnTo>
                  <a:lnTo>
                    <a:pt x="5091" y="4095"/>
                  </a:lnTo>
                  <a:lnTo>
                    <a:pt x="5091" y="3853"/>
                  </a:lnTo>
                  <a:lnTo>
                    <a:pt x="5076" y="3747"/>
                  </a:lnTo>
                  <a:lnTo>
                    <a:pt x="5046" y="3626"/>
                  </a:lnTo>
                  <a:lnTo>
                    <a:pt x="5015" y="3505"/>
                  </a:lnTo>
                  <a:lnTo>
                    <a:pt x="4955" y="3385"/>
                  </a:lnTo>
                  <a:lnTo>
                    <a:pt x="4804" y="3098"/>
                  </a:lnTo>
                  <a:lnTo>
                    <a:pt x="4623" y="2795"/>
                  </a:lnTo>
                  <a:lnTo>
                    <a:pt x="4411" y="2478"/>
                  </a:lnTo>
                  <a:lnTo>
                    <a:pt x="4154" y="2161"/>
                  </a:lnTo>
                  <a:lnTo>
                    <a:pt x="3898" y="1844"/>
                  </a:lnTo>
                  <a:lnTo>
                    <a:pt x="3641" y="1527"/>
                  </a:lnTo>
                  <a:lnTo>
                    <a:pt x="3112" y="937"/>
                  </a:lnTo>
                  <a:lnTo>
                    <a:pt x="2644" y="454"/>
                  </a:lnTo>
                  <a:lnTo>
                    <a:pt x="2206"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7701997" y="884828"/>
              <a:ext cx="41202" cy="81179"/>
            </a:xfrm>
            <a:custGeom>
              <a:rect b="b" l="l" r="r" t="t"/>
              <a:pathLst>
                <a:path extrusionOk="0" h="5032" w="2554">
                  <a:moveTo>
                    <a:pt x="1" y="1"/>
                  </a:moveTo>
                  <a:lnTo>
                    <a:pt x="288" y="379"/>
                  </a:lnTo>
                  <a:lnTo>
                    <a:pt x="953" y="1240"/>
                  </a:lnTo>
                  <a:lnTo>
                    <a:pt x="1315" y="1738"/>
                  </a:lnTo>
                  <a:lnTo>
                    <a:pt x="1663" y="2221"/>
                  </a:lnTo>
                  <a:lnTo>
                    <a:pt x="1934" y="2644"/>
                  </a:lnTo>
                  <a:lnTo>
                    <a:pt x="2025" y="2811"/>
                  </a:lnTo>
                  <a:lnTo>
                    <a:pt x="2085" y="2962"/>
                  </a:lnTo>
                  <a:lnTo>
                    <a:pt x="2131" y="3083"/>
                  </a:lnTo>
                  <a:lnTo>
                    <a:pt x="2146" y="3203"/>
                  </a:lnTo>
                  <a:lnTo>
                    <a:pt x="2161" y="3339"/>
                  </a:lnTo>
                  <a:lnTo>
                    <a:pt x="2161" y="3460"/>
                  </a:lnTo>
                  <a:lnTo>
                    <a:pt x="2146" y="3581"/>
                  </a:lnTo>
                  <a:lnTo>
                    <a:pt x="2116" y="3687"/>
                  </a:lnTo>
                  <a:lnTo>
                    <a:pt x="2070" y="3792"/>
                  </a:lnTo>
                  <a:lnTo>
                    <a:pt x="2025" y="3898"/>
                  </a:lnTo>
                  <a:lnTo>
                    <a:pt x="1965" y="4004"/>
                  </a:lnTo>
                  <a:lnTo>
                    <a:pt x="1904" y="4095"/>
                  </a:lnTo>
                  <a:lnTo>
                    <a:pt x="1829" y="4170"/>
                  </a:lnTo>
                  <a:lnTo>
                    <a:pt x="1753" y="4246"/>
                  </a:lnTo>
                  <a:lnTo>
                    <a:pt x="1663" y="4306"/>
                  </a:lnTo>
                  <a:lnTo>
                    <a:pt x="1587" y="4351"/>
                  </a:lnTo>
                  <a:lnTo>
                    <a:pt x="1496" y="4397"/>
                  </a:lnTo>
                  <a:lnTo>
                    <a:pt x="1391" y="4427"/>
                  </a:lnTo>
                  <a:lnTo>
                    <a:pt x="1224" y="4457"/>
                  </a:lnTo>
                  <a:lnTo>
                    <a:pt x="1058" y="4457"/>
                  </a:lnTo>
                  <a:lnTo>
                    <a:pt x="937" y="4442"/>
                  </a:lnTo>
                  <a:lnTo>
                    <a:pt x="817" y="4397"/>
                  </a:lnTo>
                  <a:lnTo>
                    <a:pt x="741" y="4367"/>
                  </a:lnTo>
                  <a:lnTo>
                    <a:pt x="666" y="4321"/>
                  </a:lnTo>
                  <a:lnTo>
                    <a:pt x="620" y="4291"/>
                  </a:lnTo>
                  <a:lnTo>
                    <a:pt x="605" y="5001"/>
                  </a:lnTo>
                  <a:lnTo>
                    <a:pt x="681" y="5016"/>
                  </a:lnTo>
                  <a:lnTo>
                    <a:pt x="907" y="5031"/>
                  </a:lnTo>
                  <a:lnTo>
                    <a:pt x="1043" y="5031"/>
                  </a:lnTo>
                  <a:lnTo>
                    <a:pt x="1209" y="5016"/>
                  </a:lnTo>
                  <a:lnTo>
                    <a:pt x="1391" y="4986"/>
                  </a:lnTo>
                  <a:lnTo>
                    <a:pt x="1572" y="4956"/>
                  </a:lnTo>
                  <a:lnTo>
                    <a:pt x="1753" y="4880"/>
                  </a:lnTo>
                  <a:lnTo>
                    <a:pt x="1919" y="4789"/>
                  </a:lnTo>
                  <a:lnTo>
                    <a:pt x="2085" y="4684"/>
                  </a:lnTo>
                  <a:lnTo>
                    <a:pt x="2161" y="4608"/>
                  </a:lnTo>
                  <a:lnTo>
                    <a:pt x="2237" y="4533"/>
                  </a:lnTo>
                  <a:lnTo>
                    <a:pt x="2297" y="4442"/>
                  </a:lnTo>
                  <a:lnTo>
                    <a:pt x="2357" y="4336"/>
                  </a:lnTo>
                  <a:lnTo>
                    <a:pt x="2418" y="4231"/>
                  </a:lnTo>
                  <a:lnTo>
                    <a:pt x="2463" y="4110"/>
                  </a:lnTo>
                  <a:lnTo>
                    <a:pt x="2493" y="3989"/>
                  </a:lnTo>
                  <a:lnTo>
                    <a:pt x="2524" y="3838"/>
                  </a:lnTo>
                  <a:lnTo>
                    <a:pt x="2539" y="3687"/>
                  </a:lnTo>
                  <a:lnTo>
                    <a:pt x="2554" y="3521"/>
                  </a:lnTo>
                  <a:lnTo>
                    <a:pt x="2539" y="3430"/>
                  </a:lnTo>
                  <a:lnTo>
                    <a:pt x="2524" y="3339"/>
                  </a:lnTo>
                  <a:lnTo>
                    <a:pt x="2493" y="3218"/>
                  </a:lnTo>
                  <a:lnTo>
                    <a:pt x="2448" y="3113"/>
                  </a:lnTo>
                  <a:lnTo>
                    <a:pt x="2312" y="2856"/>
                  </a:lnTo>
                  <a:lnTo>
                    <a:pt x="2161" y="2584"/>
                  </a:lnTo>
                  <a:lnTo>
                    <a:pt x="1965" y="2297"/>
                  </a:lnTo>
                  <a:lnTo>
                    <a:pt x="1753" y="2010"/>
                  </a:lnTo>
                  <a:lnTo>
                    <a:pt x="1511" y="1708"/>
                  </a:lnTo>
                  <a:lnTo>
                    <a:pt x="1285" y="1421"/>
                  </a:lnTo>
                  <a:lnTo>
                    <a:pt x="817" y="877"/>
                  </a:lnTo>
                  <a:lnTo>
                    <a:pt x="394" y="424"/>
                  </a:lnTo>
                  <a:lnTo>
                    <a:pt x="1"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7740991" y="925047"/>
              <a:ext cx="28538" cy="21214"/>
            </a:xfrm>
            <a:custGeom>
              <a:rect b="b" l="l" r="r" t="t"/>
              <a:pathLst>
                <a:path extrusionOk="0" h="1315" w="1769">
                  <a:moveTo>
                    <a:pt x="1617" y="0"/>
                  </a:moveTo>
                  <a:lnTo>
                    <a:pt x="1647" y="121"/>
                  </a:lnTo>
                  <a:lnTo>
                    <a:pt x="1662" y="257"/>
                  </a:lnTo>
                  <a:lnTo>
                    <a:pt x="1632" y="393"/>
                  </a:lnTo>
                  <a:lnTo>
                    <a:pt x="1587" y="514"/>
                  </a:lnTo>
                  <a:lnTo>
                    <a:pt x="1511" y="635"/>
                  </a:lnTo>
                  <a:lnTo>
                    <a:pt x="1391" y="725"/>
                  </a:lnTo>
                  <a:lnTo>
                    <a:pt x="1239" y="816"/>
                  </a:lnTo>
                  <a:lnTo>
                    <a:pt x="1043" y="892"/>
                  </a:lnTo>
                  <a:lnTo>
                    <a:pt x="937" y="922"/>
                  </a:lnTo>
                  <a:lnTo>
                    <a:pt x="650" y="922"/>
                  </a:lnTo>
                  <a:lnTo>
                    <a:pt x="469" y="877"/>
                  </a:lnTo>
                  <a:lnTo>
                    <a:pt x="318" y="816"/>
                  </a:lnTo>
                  <a:lnTo>
                    <a:pt x="197" y="741"/>
                  </a:lnTo>
                  <a:lnTo>
                    <a:pt x="107" y="680"/>
                  </a:lnTo>
                  <a:lnTo>
                    <a:pt x="16" y="605"/>
                  </a:lnTo>
                  <a:lnTo>
                    <a:pt x="1" y="1239"/>
                  </a:lnTo>
                  <a:lnTo>
                    <a:pt x="152" y="1269"/>
                  </a:lnTo>
                  <a:lnTo>
                    <a:pt x="333" y="1299"/>
                  </a:lnTo>
                  <a:lnTo>
                    <a:pt x="545" y="1315"/>
                  </a:lnTo>
                  <a:lnTo>
                    <a:pt x="786" y="1299"/>
                  </a:lnTo>
                  <a:lnTo>
                    <a:pt x="907" y="1284"/>
                  </a:lnTo>
                  <a:lnTo>
                    <a:pt x="1028" y="1254"/>
                  </a:lnTo>
                  <a:lnTo>
                    <a:pt x="1149" y="1224"/>
                  </a:lnTo>
                  <a:lnTo>
                    <a:pt x="1255" y="1164"/>
                  </a:lnTo>
                  <a:lnTo>
                    <a:pt x="1375" y="1103"/>
                  </a:lnTo>
                  <a:lnTo>
                    <a:pt x="1466" y="1028"/>
                  </a:lnTo>
                  <a:lnTo>
                    <a:pt x="1557" y="937"/>
                  </a:lnTo>
                  <a:lnTo>
                    <a:pt x="1647" y="831"/>
                  </a:lnTo>
                  <a:lnTo>
                    <a:pt x="1693" y="741"/>
                  </a:lnTo>
                  <a:lnTo>
                    <a:pt x="1723" y="650"/>
                  </a:lnTo>
                  <a:lnTo>
                    <a:pt x="1753" y="574"/>
                  </a:lnTo>
                  <a:lnTo>
                    <a:pt x="1768" y="499"/>
                  </a:lnTo>
                  <a:lnTo>
                    <a:pt x="1768" y="348"/>
                  </a:lnTo>
                  <a:lnTo>
                    <a:pt x="1738" y="227"/>
                  </a:lnTo>
                  <a:lnTo>
                    <a:pt x="1708" y="136"/>
                  </a:lnTo>
                  <a:lnTo>
                    <a:pt x="1662" y="61"/>
                  </a:lnTo>
                  <a:lnTo>
                    <a:pt x="1617"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7772676" y="970381"/>
              <a:ext cx="18536" cy="19020"/>
            </a:xfrm>
            <a:custGeom>
              <a:rect b="b" l="l" r="r" t="t"/>
              <a:pathLst>
                <a:path extrusionOk="0" h="1179" w="1149">
                  <a:moveTo>
                    <a:pt x="847" y="0"/>
                  </a:moveTo>
                  <a:lnTo>
                    <a:pt x="786" y="106"/>
                  </a:lnTo>
                  <a:lnTo>
                    <a:pt x="635" y="378"/>
                  </a:lnTo>
                  <a:lnTo>
                    <a:pt x="514" y="559"/>
                  </a:lnTo>
                  <a:lnTo>
                    <a:pt x="363" y="755"/>
                  </a:lnTo>
                  <a:lnTo>
                    <a:pt x="197" y="967"/>
                  </a:lnTo>
                  <a:lnTo>
                    <a:pt x="1" y="1178"/>
                  </a:lnTo>
                  <a:lnTo>
                    <a:pt x="121" y="1163"/>
                  </a:lnTo>
                  <a:lnTo>
                    <a:pt x="242" y="1118"/>
                  </a:lnTo>
                  <a:lnTo>
                    <a:pt x="408" y="1042"/>
                  </a:lnTo>
                  <a:lnTo>
                    <a:pt x="590" y="952"/>
                  </a:lnTo>
                  <a:lnTo>
                    <a:pt x="786" y="816"/>
                  </a:lnTo>
                  <a:lnTo>
                    <a:pt x="877" y="725"/>
                  </a:lnTo>
                  <a:lnTo>
                    <a:pt x="967" y="635"/>
                  </a:lnTo>
                  <a:lnTo>
                    <a:pt x="1058" y="544"/>
                  </a:lnTo>
                  <a:lnTo>
                    <a:pt x="1149" y="423"/>
                  </a:lnTo>
                  <a:lnTo>
                    <a:pt x="847"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7702497" y="1026669"/>
              <a:ext cx="22666" cy="12196"/>
            </a:xfrm>
            <a:custGeom>
              <a:rect b="b" l="l" r="r" t="t"/>
              <a:pathLst>
                <a:path extrusionOk="0" h="756" w="1405">
                  <a:moveTo>
                    <a:pt x="1405" y="1"/>
                  </a:moveTo>
                  <a:lnTo>
                    <a:pt x="1193" y="106"/>
                  </a:lnTo>
                  <a:lnTo>
                    <a:pt x="967" y="197"/>
                  </a:lnTo>
                  <a:lnTo>
                    <a:pt x="725" y="257"/>
                  </a:lnTo>
                  <a:lnTo>
                    <a:pt x="514" y="318"/>
                  </a:lnTo>
                  <a:lnTo>
                    <a:pt x="151" y="378"/>
                  </a:lnTo>
                  <a:lnTo>
                    <a:pt x="0" y="393"/>
                  </a:lnTo>
                  <a:lnTo>
                    <a:pt x="287" y="756"/>
                  </a:lnTo>
                  <a:lnTo>
                    <a:pt x="408" y="726"/>
                  </a:lnTo>
                  <a:lnTo>
                    <a:pt x="529" y="680"/>
                  </a:lnTo>
                  <a:lnTo>
                    <a:pt x="725" y="575"/>
                  </a:lnTo>
                  <a:lnTo>
                    <a:pt x="922" y="454"/>
                  </a:lnTo>
                  <a:lnTo>
                    <a:pt x="1088" y="318"/>
                  </a:lnTo>
                  <a:lnTo>
                    <a:pt x="1209" y="197"/>
                  </a:lnTo>
                  <a:lnTo>
                    <a:pt x="1314" y="91"/>
                  </a:lnTo>
                  <a:lnTo>
                    <a:pt x="1405"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7861876" y="1352508"/>
              <a:ext cx="62884" cy="38508"/>
            </a:xfrm>
            <a:custGeom>
              <a:rect b="b" l="l" r="r" t="t"/>
              <a:pathLst>
                <a:path extrusionOk="0" h="2387" w="3898">
                  <a:moveTo>
                    <a:pt x="3898" y="0"/>
                  </a:moveTo>
                  <a:lnTo>
                    <a:pt x="3701" y="136"/>
                  </a:lnTo>
                  <a:lnTo>
                    <a:pt x="3475" y="272"/>
                  </a:lnTo>
                  <a:lnTo>
                    <a:pt x="3233" y="393"/>
                  </a:lnTo>
                  <a:lnTo>
                    <a:pt x="2946" y="499"/>
                  </a:lnTo>
                  <a:lnTo>
                    <a:pt x="2659" y="604"/>
                  </a:lnTo>
                  <a:lnTo>
                    <a:pt x="2357" y="710"/>
                  </a:lnTo>
                  <a:lnTo>
                    <a:pt x="1768" y="876"/>
                  </a:lnTo>
                  <a:lnTo>
                    <a:pt x="1209" y="997"/>
                  </a:lnTo>
                  <a:lnTo>
                    <a:pt x="741" y="1088"/>
                  </a:lnTo>
                  <a:lnTo>
                    <a:pt x="318" y="1163"/>
                  </a:lnTo>
                  <a:lnTo>
                    <a:pt x="0" y="2387"/>
                  </a:lnTo>
                  <a:lnTo>
                    <a:pt x="272" y="2372"/>
                  </a:lnTo>
                  <a:lnTo>
                    <a:pt x="529" y="2342"/>
                  </a:lnTo>
                  <a:lnTo>
                    <a:pt x="771" y="2311"/>
                  </a:lnTo>
                  <a:lnTo>
                    <a:pt x="1012" y="2266"/>
                  </a:lnTo>
                  <a:lnTo>
                    <a:pt x="1239" y="2206"/>
                  </a:lnTo>
                  <a:lnTo>
                    <a:pt x="1451" y="2130"/>
                  </a:lnTo>
                  <a:lnTo>
                    <a:pt x="1647" y="2055"/>
                  </a:lnTo>
                  <a:lnTo>
                    <a:pt x="1843" y="1979"/>
                  </a:lnTo>
                  <a:lnTo>
                    <a:pt x="2025" y="1888"/>
                  </a:lnTo>
                  <a:lnTo>
                    <a:pt x="2206" y="1798"/>
                  </a:lnTo>
                  <a:lnTo>
                    <a:pt x="2523" y="1601"/>
                  </a:lnTo>
                  <a:lnTo>
                    <a:pt x="2795" y="1375"/>
                  </a:lnTo>
                  <a:lnTo>
                    <a:pt x="3037" y="1163"/>
                  </a:lnTo>
                  <a:lnTo>
                    <a:pt x="3248" y="937"/>
                  </a:lnTo>
                  <a:lnTo>
                    <a:pt x="3429" y="740"/>
                  </a:lnTo>
                  <a:lnTo>
                    <a:pt x="3580" y="544"/>
                  </a:lnTo>
                  <a:lnTo>
                    <a:pt x="3701" y="363"/>
                  </a:lnTo>
                  <a:lnTo>
                    <a:pt x="3852" y="106"/>
                  </a:lnTo>
                  <a:lnTo>
                    <a:pt x="3898"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6868773" y="2658026"/>
              <a:ext cx="1640820" cy="1123225"/>
            </a:xfrm>
            <a:custGeom>
              <a:rect b="b" l="l" r="r" t="t"/>
              <a:pathLst>
                <a:path extrusionOk="0" h="69625" w="101709">
                  <a:moveTo>
                    <a:pt x="69201" y="1"/>
                  </a:moveTo>
                  <a:lnTo>
                    <a:pt x="57917" y="1874"/>
                  </a:lnTo>
                  <a:lnTo>
                    <a:pt x="37327" y="3430"/>
                  </a:lnTo>
                  <a:lnTo>
                    <a:pt x="37176" y="3853"/>
                  </a:lnTo>
                  <a:lnTo>
                    <a:pt x="36769" y="5046"/>
                  </a:lnTo>
                  <a:lnTo>
                    <a:pt x="36482" y="5892"/>
                  </a:lnTo>
                  <a:lnTo>
                    <a:pt x="36164" y="6874"/>
                  </a:lnTo>
                  <a:lnTo>
                    <a:pt x="35817" y="7992"/>
                  </a:lnTo>
                  <a:lnTo>
                    <a:pt x="35439" y="9231"/>
                  </a:lnTo>
                  <a:lnTo>
                    <a:pt x="35062" y="10560"/>
                  </a:lnTo>
                  <a:lnTo>
                    <a:pt x="34684" y="11980"/>
                  </a:lnTo>
                  <a:lnTo>
                    <a:pt x="34306" y="13475"/>
                  </a:lnTo>
                  <a:lnTo>
                    <a:pt x="33944" y="15016"/>
                  </a:lnTo>
                  <a:lnTo>
                    <a:pt x="33596" y="16602"/>
                  </a:lnTo>
                  <a:lnTo>
                    <a:pt x="33445" y="17403"/>
                  </a:lnTo>
                  <a:lnTo>
                    <a:pt x="33294" y="18204"/>
                  </a:lnTo>
                  <a:lnTo>
                    <a:pt x="33158" y="19019"/>
                  </a:lnTo>
                  <a:lnTo>
                    <a:pt x="33022" y="19820"/>
                  </a:lnTo>
                  <a:lnTo>
                    <a:pt x="32917" y="20636"/>
                  </a:lnTo>
                  <a:lnTo>
                    <a:pt x="32811" y="21436"/>
                  </a:lnTo>
                  <a:lnTo>
                    <a:pt x="32735" y="21995"/>
                  </a:lnTo>
                  <a:lnTo>
                    <a:pt x="32660" y="22599"/>
                  </a:lnTo>
                  <a:lnTo>
                    <a:pt x="32433" y="23899"/>
                  </a:lnTo>
                  <a:lnTo>
                    <a:pt x="32161" y="25334"/>
                  </a:lnTo>
                  <a:lnTo>
                    <a:pt x="31844" y="26859"/>
                  </a:lnTo>
                  <a:lnTo>
                    <a:pt x="31481" y="28445"/>
                  </a:lnTo>
                  <a:lnTo>
                    <a:pt x="31119" y="30047"/>
                  </a:lnTo>
                  <a:lnTo>
                    <a:pt x="30726" y="31648"/>
                  </a:lnTo>
                  <a:lnTo>
                    <a:pt x="30349" y="33219"/>
                  </a:lnTo>
                  <a:lnTo>
                    <a:pt x="29593" y="36119"/>
                  </a:lnTo>
                  <a:lnTo>
                    <a:pt x="28974" y="38506"/>
                  </a:lnTo>
                  <a:lnTo>
                    <a:pt x="28370" y="40727"/>
                  </a:lnTo>
                  <a:lnTo>
                    <a:pt x="28203" y="40560"/>
                  </a:lnTo>
                  <a:lnTo>
                    <a:pt x="27720" y="40122"/>
                  </a:lnTo>
                  <a:lnTo>
                    <a:pt x="27358" y="39805"/>
                  </a:lnTo>
                  <a:lnTo>
                    <a:pt x="26904" y="39443"/>
                  </a:lnTo>
                  <a:lnTo>
                    <a:pt x="26391" y="39020"/>
                  </a:lnTo>
                  <a:lnTo>
                    <a:pt x="25787" y="38566"/>
                  </a:lnTo>
                  <a:lnTo>
                    <a:pt x="25092" y="38083"/>
                  </a:lnTo>
                  <a:lnTo>
                    <a:pt x="24336" y="37569"/>
                  </a:lnTo>
                  <a:lnTo>
                    <a:pt x="23490" y="37026"/>
                  </a:lnTo>
                  <a:lnTo>
                    <a:pt x="22569" y="36482"/>
                  </a:lnTo>
                  <a:lnTo>
                    <a:pt x="21572" y="35923"/>
                  </a:lnTo>
                  <a:lnTo>
                    <a:pt x="21043" y="35636"/>
                  </a:lnTo>
                  <a:lnTo>
                    <a:pt x="20499" y="35349"/>
                  </a:lnTo>
                  <a:lnTo>
                    <a:pt x="19925" y="35077"/>
                  </a:lnTo>
                  <a:lnTo>
                    <a:pt x="19336" y="34790"/>
                  </a:lnTo>
                  <a:lnTo>
                    <a:pt x="18732" y="34518"/>
                  </a:lnTo>
                  <a:lnTo>
                    <a:pt x="18113" y="34246"/>
                  </a:lnTo>
                  <a:lnTo>
                    <a:pt x="16799" y="33672"/>
                  </a:lnTo>
                  <a:lnTo>
                    <a:pt x="15484" y="33083"/>
                  </a:lnTo>
                  <a:lnTo>
                    <a:pt x="14185" y="32494"/>
                  </a:lnTo>
                  <a:lnTo>
                    <a:pt x="12886" y="31905"/>
                  </a:lnTo>
                  <a:lnTo>
                    <a:pt x="12478" y="31678"/>
                  </a:lnTo>
                  <a:lnTo>
                    <a:pt x="12025" y="31421"/>
                  </a:lnTo>
                  <a:lnTo>
                    <a:pt x="11496" y="31104"/>
                  </a:lnTo>
                  <a:lnTo>
                    <a:pt x="10922" y="30711"/>
                  </a:lnTo>
                  <a:lnTo>
                    <a:pt x="10620" y="30500"/>
                  </a:lnTo>
                  <a:lnTo>
                    <a:pt x="10348" y="30288"/>
                  </a:lnTo>
                  <a:lnTo>
                    <a:pt x="10076" y="30062"/>
                  </a:lnTo>
                  <a:lnTo>
                    <a:pt x="9835" y="29835"/>
                  </a:lnTo>
                  <a:lnTo>
                    <a:pt x="9608" y="29594"/>
                  </a:lnTo>
                  <a:lnTo>
                    <a:pt x="9427" y="29367"/>
                  </a:lnTo>
                  <a:lnTo>
                    <a:pt x="9261" y="29155"/>
                  </a:lnTo>
                  <a:lnTo>
                    <a:pt x="9110" y="28974"/>
                  </a:lnTo>
                  <a:lnTo>
                    <a:pt x="8959" y="28823"/>
                  </a:lnTo>
                  <a:lnTo>
                    <a:pt x="8807" y="28717"/>
                  </a:lnTo>
                  <a:lnTo>
                    <a:pt x="8672" y="28627"/>
                  </a:lnTo>
                  <a:lnTo>
                    <a:pt x="8520" y="28566"/>
                  </a:lnTo>
                  <a:lnTo>
                    <a:pt x="8385" y="28506"/>
                  </a:lnTo>
                  <a:lnTo>
                    <a:pt x="8249" y="28476"/>
                  </a:lnTo>
                  <a:lnTo>
                    <a:pt x="7962" y="28445"/>
                  </a:lnTo>
                  <a:lnTo>
                    <a:pt x="7675" y="28415"/>
                  </a:lnTo>
                  <a:lnTo>
                    <a:pt x="7357" y="28385"/>
                  </a:lnTo>
                  <a:lnTo>
                    <a:pt x="7191" y="28355"/>
                  </a:lnTo>
                  <a:lnTo>
                    <a:pt x="7010" y="28310"/>
                  </a:lnTo>
                  <a:lnTo>
                    <a:pt x="6829" y="28249"/>
                  </a:lnTo>
                  <a:lnTo>
                    <a:pt x="6662" y="28158"/>
                  </a:lnTo>
                  <a:lnTo>
                    <a:pt x="6481" y="28068"/>
                  </a:lnTo>
                  <a:lnTo>
                    <a:pt x="6315" y="27962"/>
                  </a:lnTo>
                  <a:lnTo>
                    <a:pt x="5983" y="27720"/>
                  </a:lnTo>
                  <a:lnTo>
                    <a:pt x="5681" y="27479"/>
                  </a:lnTo>
                  <a:lnTo>
                    <a:pt x="5378" y="27252"/>
                  </a:lnTo>
                  <a:lnTo>
                    <a:pt x="5243" y="27161"/>
                  </a:lnTo>
                  <a:lnTo>
                    <a:pt x="5091" y="27086"/>
                  </a:lnTo>
                  <a:lnTo>
                    <a:pt x="4955" y="27010"/>
                  </a:lnTo>
                  <a:lnTo>
                    <a:pt x="4835" y="26965"/>
                  </a:lnTo>
                  <a:lnTo>
                    <a:pt x="4699" y="26950"/>
                  </a:lnTo>
                  <a:lnTo>
                    <a:pt x="4578" y="26965"/>
                  </a:lnTo>
                  <a:lnTo>
                    <a:pt x="4366" y="27010"/>
                  </a:lnTo>
                  <a:lnTo>
                    <a:pt x="4170" y="27086"/>
                  </a:lnTo>
                  <a:lnTo>
                    <a:pt x="4034" y="27161"/>
                  </a:lnTo>
                  <a:lnTo>
                    <a:pt x="3913" y="27222"/>
                  </a:lnTo>
                  <a:lnTo>
                    <a:pt x="3838" y="27297"/>
                  </a:lnTo>
                  <a:lnTo>
                    <a:pt x="3777" y="27343"/>
                  </a:lnTo>
                  <a:lnTo>
                    <a:pt x="3747" y="27403"/>
                  </a:lnTo>
                  <a:lnTo>
                    <a:pt x="3158" y="27962"/>
                  </a:lnTo>
                  <a:lnTo>
                    <a:pt x="2901" y="28234"/>
                  </a:lnTo>
                  <a:lnTo>
                    <a:pt x="2659" y="28521"/>
                  </a:lnTo>
                  <a:lnTo>
                    <a:pt x="2418" y="28808"/>
                  </a:lnTo>
                  <a:lnTo>
                    <a:pt x="2206" y="29095"/>
                  </a:lnTo>
                  <a:lnTo>
                    <a:pt x="1995" y="29412"/>
                  </a:lnTo>
                  <a:lnTo>
                    <a:pt x="1783" y="29745"/>
                  </a:lnTo>
                  <a:lnTo>
                    <a:pt x="1587" y="30107"/>
                  </a:lnTo>
                  <a:lnTo>
                    <a:pt x="1406" y="30500"/>
                  </a:lnTo>
                  <a:lnTo>
                    <a:pt x="1209" y="30923"/>
                  </a:lnTo>
                  <a:lnTo>
                    <a:pt x="1028" y="31391"/>
                  </a:lnTo>
                  <a:lnTo>
                    <a:pt x="847" y="31905"/>
                  </a:lnTo>
                  <a:lnTo>
                    <a:pt x="650" y="32479"/>
                  </a:lnTo>
                  <a:lnTo>
                    <a:pt x="454" y="33098"/>
                  </a:lnTo>
                  <a:lnTo>
                    <a:pt x="258" y="33778"/>
                  </a:lnTo>
                  <a:lnTo>
                    <a:pt x="227" y="33838"/>
                  </a:lnTo>
                  <a:lnTo>
                    <a:pt x="152" y="33989"/>
                  </a:lnTo>
                  <a:lnTo>
                    <a:pt x="76" y="34216"/>
                  </a:lnTo>
                  <a:lnTo>
                    <a:pt x="46" y="34367"/>
                  </a:lnTo>
                  <a:lnTo>
                    <a:pt x="16" y="34518"/>
                  </a:lnTo>
                  <a:lnTo>
                    <a:pt x="1" y="34669"/>
                  </a:lnTo>
                  <a:lnTo>
                    <a:pt x="16" y="34850"/>
                  </a:lnTo>
                  <a:lnTo>
                    <a:pt x="31" y="35017"/>
                  </a:lnTo>
                  <a:lnTo>
                    <a:pt x="91" y="35198"/>
                  </a:lnTo>
                  <a:lnTo>
                    <a:pt x="167" y="35364"/>
                  </a:lnTo>
                  <a:lnTo>
                    <a:pt x="273" y="35530"/>
                  </a:lnTo>
                  <a:lnTo>
                    <a:pt x="409" y="35696"/>
                  </a:lnTo>
                  <a:lnTo>
                    <a:pt x="590" y="35847"/>
                  </a:lnTo>
                  <a:lnTo>
                    <a:pt x="771" y="35998"/>
                  </a:lnTo>
                  <a:lnTo>
                    <a:pt x="937" y="36134"/>
                  </a:lnTo>
                  <a:lnTo>
                    <a:pt x="1058" y="36240"/>
                  </a:lnTo>
                  <a:lnTo>
                    <a:pt x="1149" y="36361"/>
                  </a:lnTo>
                  <a:lnTo>
                    <a:pt x="1315" y="36542"/>
                  </a:lnTo>
                  <a:lnTo>
                    <a:pt x="1421" y="36724"/>
                  </a:lnTo>
                  <a:lnTo>
                    <a:pt x="1542" y="36875"/>
                  </a:lnTo>
                  <a:lnTo>
                    <a:pt x="1602" y="36965"/>
                  </a:lnTo>
                  <a:lnTo>
                    <a:pt x="1693" y="37041"/>
                  </a:lnTo>
                  <a:lnTo>
                    <a:pt x="1783" y="37131"/>
                  </a:lnTo>
                  <a:lnTo>
                    <a:pt x="1904" y="37222"/>
                  </a:lnTo>
                  <a:lnTo>
                    <a:pt x="2055" y="37313"/>
                  </a:lnTo>
                  <a:lnTo>
                    <a:pt x="2236" y="37418"/>
                  </a:lnTo>
                  <a:lnTo>
                    <a:pt x="2448" y="37539"/>
                  </a:lnTo>
                  <a:lnTo>
                    <a:pt x="2690" y="37690"/>
                  </a:lnTo>
                  <a:lnTo>
                    <a:pt x="3264" y="38083"/>
                  </a:lnTo>
                  <a:lnTo>
                    <a:pt x="3883" y="38536"/>
                  </a:lnTo>
                  <a:lnTo>
                    <a:pt x="4517" y="39020"/>
                  </a:lnTo>
                  <a:lnTo>
                    <a:pt x="5605" y="39896"/>
                  </a:lnTo>
                  <a:lnTo>
                    <a:pt x="6149" y="40319"/>
                  </a:lnTo>
                  <a:lnTo>
                    <a:pt x="6149" y="40334"/>
                  </a:lnTo>
                  <a:lnTo>
                    <a:pt x="7539" y="41784"/>
                  </a:lnTo>
                  <a:lnTo>
                    <a:pt x="9004" y="43310"/>
                  </a:lnTo>
                  <a:lnTo>
                    <a:pt x="10575" y="44896"/>
                  </a:lnTo>
                  <a:lnTo>
                    <a:pt x="12206" y="46512"/>
                  </a:lnTo>
                  <a:lnTo>
                    <a:pt x="13883" y="48144"/>
                  </a:lnTo>
                  <a:lnTo>
                    <a:pt x="14744" y="48944"/>
                  </a:lnTo>
                  <a:lnTo>
                    <a:pt x="15605" y="49745"/>
                  </a:lnTo>
                  <a:lnTo>
                    <a:pt x="16481" y="50546"/>
                  </a:lnTo>
                  <a:lnTo>
                    <a:pt x="17357" y="51331"/>
                  </a:lnTo>
                  <a:lnTo>
                    <a:pt x="18234" y="52101"/>
                  </a:lnTo>
                  <a:lnTo>
                    <a:pt x="19110" y="52857"/>
                  </a:lnTo>
                  <a:lnTo>
                    <a:pt x="19986" y="53597"/>
                  </a:lnTo>
                  <a:lnTo>
                    <a:pt x="20847" y="54307"/>
                  </a:lnTo>
                  <a:lnTo>
                    <a:pt x="21723" y="54987"/>
                  </a:lnTo>
                  <a:lnTo>
                    <a:pt x="22584" y="55651"/>
                  </a:lnTo>
                  <a:lnTo>
                    <a:pt x="23430" y="56286"/>
                  </a:lnTo>
                  <a:lnTo>
                    <a:pt x="24261" y="56875"/>
                  </a:lnTo>
                  <a:lnTo>
                    <a:pt x="25092" y="57434"/>
                  </a:lnTo>
                  <a:lnTo>
                    <a:pt x="25892" y="57963"/>
                  </a:lnTo>
                  <a:lnTo>
                    <a:pt x="26693" y="58446"/>
                  </a:lnTo>
                  <a:lnTo>
                    <a:pt x="27463" y="58869"/>
                  </a:lnTo>
                  <a:lnTo>
                    <a:pt x="28219" y="59262"/>
                  </a:lnTo>
                  <a:lnTo>
                    <a:pt x="28581" y="59443"/>
                  </a:lnTo>
                  <a:lnTo>
                    <a:pt x="28944" y="59609"/>
                  </a:lnTo>
                  <a:lnTo>
                    <a:pt x="29306" y="59760"/>
                  </a:lnTo>
                  <a:lnTo>
                    <a:pt x="29654" y="59896"/>
                  </a:lnTo>
                  <a:lnTo>
                    <a:pt x="30001" y="60017"/>
                  </a:lnTo>
                  <a:lnTo>
                    <a:pt x="30333" y="60123"/>
                  </a:lnTo>
                  <a:lnTo>
                    <a:pt x="30666" y="60213"/>
                  </a:lnTo>
                  <a:lnTo>
                    <a:pt x="30983" y="60304"/>
                  </a:lnTo>
                  <a:lnTo>
                    <a:pt x="31300" y="60364"/>
                  </a:lnTo>
                  <a:lnTo>
                    <a:pt x="31602" y="60410"/>
                  </a:lnTo>
                  <a:lnTo>
                    <a:pt x="31889" y="60440"/>
                  </a:lnTo>
                  <a:lnTo>
                    <a:pt x="32191" y="60440"/>
                  </a:lnTo>
                  <a:lnTo>
                    <a:pt x="32478" y="60410"/>
                  </a:lnTo>
                  <a:lnTo>
                    <a:pt x="32781" y="60364"/>
                  </a:lnTo>
                  <a:lnTo>
                    <a:pt x="33083" y="60289"/>
                  </a:lnTo>
                  <a:lnTo>
                    <a:pt x="33385" y="60198"/>
                  </a:lnTo>
                  <a:lnTo>
                    <a:pt x="33702" y="60077"/>
                  </a:lnTo>
                  <a:lnTo>
                    <a:pt x="34019" y="59926"/>
                  </a:lnTo>
                  <a:lnTo>
                    <a:pt x="34336" y="59760"/>
                  </a:lnTo>
                  <a:lnTo>
                    <a:pt x="34654" y="59579"/>
                  </a:lnTo>
                  <a:lnTo>
                    <a:pt x="34971" y="59367"/>
                  </a:lnTo>
                  <a:lnTo>
                    <a:pt x="35303" y="59141"/>
                  </a:lnTo>
                  <a:lnTo>
                    <a:pt x="35636" y="58899"/>
                  </a:lnTo>
                  <a:lnTo>
                    <a:pt x="35968" y="58627"/>
                  </a:lnTo>
                  <a:lnTo>
                    <a:pt x="36300" y="58340"/>
                  </a:lnTo>
                  <a:lnTo>
                    <a:pt x="36633" y="58038"/>
                  </a:lnTo>
                  <a:lnTo>
                    <a:pt x="36965" y="57706"/>
                  </a:lnTo>
                  <a:lnTo>
                    <a:pt x="37312" y="57373"/>
                  </a:lnTo>
                  <a:lnTo>
                    <a:pt x="37660" y="57011"/>
                  </a:lnTo>
                  <a:lnTo>
                    <a:pt x="37992" y="56633"/>
                  </a:lnTo>
                  <a:lnTo>
                    <a:pt x="38340" y="56240"/>
                  </a:lnTo>
                  <a:lnTo>
                    <a:pt x="38687" y="55833"/>
                  </a:lnTo>
                  <a:lnTo>
                    <a:pt x="39382" y="54987"/>
                  </a:lnTo>
                  <a:lnTo>
                    <a:pt x="40092" y="54065"/>
                  </a:lnTo>
                  <a:lnTo>
                    <a:pt x="40787" y="53098"/>
                  </a:lnTo>
                  <a:lnTo>
                    <a:pt x="41497" y="52086"/>
                  </a:lnTo>
                  <a:lnTo>
                    <a:pt x="42192" y="51044"/>
                  </a:lnTo>
                  <a:lnTo>
                    <a:pt x="42902" y="49941"/>
                  </a:lnTo>
                  <a:lnTo>
                    <a:pt x="43596" y="48823"/>
                  </a:lnTo>
                  <a:lnTo>
                    <a:pt x="44291" y="47660"/>
                  </a:lnTo>
                  <a:lnTo>
                    <a:pt x="44986" y="46467"/>
                  </a:lnTo>
                  <a:lnTo>
                    <a:pt x="45681" y="45258"/>
                  </a:lnTo>
                  <a:lnTo>
                    <a:pt x="46361" y="44035"/>
                  </a:lnTo>
                  <a:lnTo>
                    <a:pt x="47041" y="42796"/>
                  </a:lnTo>
                  <a:lnTo>
                    <a:pt x="47705" y="41542"/>
                  </a:lnTo>
                  <a:lnTo>
                    <a:pt x="48355" y="40273"/>
                  </a:lnTo>
                  <a:lnTo>
                    <a:pt x="49004" y="39020"/>
                  </a:lnTo>
                  <a:lnTo>
                    <a:pt x="49639" y="37751"/>
                  </a:lnTo>
                  <a:lnTo>
                    <a:pt x="50258" y="36497"/>
                  </a:lnTo>
                  <a:lnTo>
                    <a:pt x="51436" y="34035"/>
                  </a:lnTo>
                  <a:lnTo>
                    <a:pt x="52569" y="31633"/>
                  </a:lnTo>
                  <a:lnTo>
                    <a:pt x="52690" y="31452"/>
                  </a:lnTo>
                  <a:lnTo>
                    <a:pt x="52841" y="31270"/>
                  </a:lnTo>
                  <a:lnTo>
                    <a:pt x="53023" y="31044"/>
                  </a:lnTo>
                  <a:lnTo>
                    <a:pt x="53264" y="30787"/>
                  </a:lnTo>
                  <a:lnTo>
                    <a:pt x="53551" y="30515"/>
                  </a:lnTo>
                  <a:lnTo>
                    <a:pt x="53884" y="30228"/>
                  </a:lnTo>
                  <a:lnTo>
                    <a:pt x="54246" y="29941"/>
                  </a:lnTo>
                  <a:lnTo>
                    <a:pt x="54442" y="29790"/>
                  </a:lnTo>
                  <a:lnTo>
                    <a:pt x="54654" y="29654"/>
                  </a:lnTo>
                  <a:lnTo>
                    <a:pt x="54881" y="29533"/>
                  </a:lnTo>
                  <a:lnTo>
                    <a:pt x="55107" y="29412"/>
                  </a:lnTo>
                  <a:lnTo>
                    <a:pt x="55349" y="29291"/>
                  </a:lnTo>
                  <a:lnTo>
                    <a:pt x="55591" y="29201"/>
                  </a:lnTo>
                  <a:lnTo>
                    <a:pt x="55847" y="29110"/>
                  </a:lnTo>
                  <a:lnTo>
                    <a:pt x="56119" y="29035"/>
                  </a:lnTo>
                  <a:lnTo>
                    <a:pt x="56391" y="28974"/>
                  </a:lnTo>
                  <a:lnTo>
                    <a:pt x="56663" y="28929"/>
                  </a:lnTo>
                  <a:lnTo>
                    <a:pt x="56965" y="28899"/>
                  </a:lnTo>
                  <a:lnTo>
                    <a:pt x="57252" y="28884"/>
                  </a:lnTo>
                  <a:lnTo>
                    <a:pt x="57569" y="28899"/>
                  </a:lnTo>
                  <a:lnTo>
                    <a:pt x="57871" y="28944"/>
                  </a:lnTo>
                  <a:lnTo>
                    <a:pt x="58204" y="28989"/>
                  </a:lnTo>
                  <a:lnTo>
                    <a:pt x="58521" y="29080"/>
                  </a:lnTo>
                  <a:lnTo>
                    <a:pt x="58702" y="29140"/>
                  </a:lnTo>
                  <a:lnTo>
                    <a:pt x="58884" y="29216"/>
                  </a:lnTo>
                  <a:lnTo>
                    <a:pt x="59307" y="29397"/>
                  </a:lnTo>
                  <a:lnTo>
                    <a:pt x="59775" y="29654"/>
                  </a:lnTo>
                  <a:lnTo>
                    <a:pt x="60288" y="29956"/>
                  </a:lnTo>
                  <a:lnTo>
                    <a:pt x="60847" y="30319"/>
                  </a:lnTo>
                  <a:lnTo>
                    <a:pt x="61436" y="30726"/>
                  </a:lnTo>
                  <a:lnTo>
                    <a:pt x="62071" y="31180"/>
                  </a:lnTo>
                  <a:lnTo>
                    <a:pt x="62751" y="31663"/>
                  </a:lnTo>
                  <a:lnTo>
                    <a:pt x="64186" y="32751"/>
                  </a:lnTo>
                  <a:lnTo>
                    <a:pt x="65711" y="33944"/>
                  </a:lnTo>
                  <a:lnTo>
                    <a:pt x="67328" y="35228"/>
                  </a:lnTo>
                  <a:lnTo>
                    <a:pt x="69005" y="36572"/>
                  </a:lnTo>
                  <a:lnTo>
                    <a:pt x="70696" y="37932"/>
                  </a:lnTo>
                  <a:lnTo>
                    <a:pt x="72403" y="39292"/>
                  </a:lnTo>
                  <a:lnTo>
                    <a:pt x="74080" y="40606"/>
                  </a:lnTo>
                  <a:lnTo>
                    <a:pt x="75727" y="41860"/>
                  </a:lnTo>
                  <a:lnTo>
                    <a:pt x="76527" y="42449"/>
                  </a:lnTo>
                  <a:lnTo>
                    <a:pt x="77298" y="43023"/>
                  </a:lnTo>
                  <a:lnTo>
                    <a:pt x="78053" y="43551"/>
                  </a:lnTo>
                  <a:lnTo>
                    <a:pt x="78778" y="44050"/>
                  </a:lnTo>
                  <a:lnTo>
                    <a:pt x="79473" y="44518"/>
                  </a:lnTo>
                  <a:lnTo>
                    <a:pt x="80138" y="44926"/>
                  </a:lnTo>
                  <a:lnTo>
                    <a:pt x="80757" y="45304"/>
                  </a:lnTo>
                  <a:lnTo>
                    <a:pt x="81346" y="45621"/>
                  </a:lnTo>
                  <a:lnTo>
                    <a:pt x="80999" y="45651"/>
                  </a:lnTo>
                  <a:lnTo>
                    <a:pt x="80576" y="45681"/>
                  </a:lnTo>
                  <a:lnTo>
                    <a:pt x="80032" y="45742"/>
                  </a:lnTo>
                  <a:lnTo>
                    <a:pt x="79382" y="45817"/>
                  </a:lnTo>
                  <a:lnTo>
                    <a:pt x="78642" y="45938"/>
                  </a:lnTo>
                  <a:lnTo>
                    <a:pt x="77826" y="46074"/>
                  </a:lnTo>
                  <a:lnTo>
                    <a:pt x="76950" y="46255"/>
                  </a:lnTo>
                  <a:lnTo>
                    <a:pt x="76512" y="46361"/>
                  </a:lnTo>
                  <a:lnTo>
                    <a:pt x="76059" y="46482"/>
                  </a:lnTo>
                  <a:lnTo>
                    <a:pt x="75591" y="46603"/>
                  </a:lnTo>
                  <a:lnTo>
                    <a:pt x="75138" y="46739"/>
                  </a:lnTo>
                  <a:lnTo>
                    <a:pt x="74684" y="46890"/>
                  </a:lnTo>
                  <a:lnTo>
                    <a:pt x="74246" y="47056"/>
                  </a:lnTo>
                  <a:lnTo>
                    <a:pt x="73793" y="47222"/>
                  </a:lnTo>
                  <a:lnTo>
                    <a:pt x="73370" y="47403"/>
                  </a:lnTo>
                  <a:lnTo>
                    <a:pt x="72947" y="47615"/>
                  </a:lnTo>
                  <a:lnTo>
                    <a:pt x="72539" y="47826"/>
                  </a:lnTo>
                  <a:lnTo>
                    <a:pt x="72162" y="48053"/>
                  </a:lnTo>
                  <a:lnTo>
                    <a:pt x="71784" y="48310"/>
                  </a:lnTo>
                  <a:lnTo>
                    <a:pt x="71437" y="48567"/>
                  </a:lnTo>
                  <a:lnTo>
                    <a:pt x="71119" y="48839"/>
                  </a:lnTo>
                  <a:lnTo>
                    <a:pt x="70832" y="49141"/>
                  </a:lnTo>
                  <a:lnTo>
                    <a:pt x="70560" y="49443"/>
                  </a:lnTo>
                  <a:lnTo>
                    <a:pt x="70304" y="49760"/>
                  </a:lnTo>
                  <a:lnTo>
                    <a:pt x="70017" y="50077"/>
                  </a:lnTo>
                  <a:lnTo>
                    <a:pt x="69699" y="50394"/>
                  </a:lnTo>
                  <a:lnTo>
                    <a:pt x="69367" y="50712"/>
                  </a:lnTo>
                  <a:lnTo>
                    <a:pt x="69005" y="51029"/>
                  </a:lnTo>
                  <a:lnTo>
                    <a:pt x="68642" y="51331"/>
                  </a:lnTo>
                  <a:lnTo>
                    <a:pt x="68249" y="51633"/>
                  </a:lnTo>
                  <a:lnTo>
                    <a:pt x="67841" y="51935"/>
                  </a:lnTo>
                  <a:lnTo>
                    <a:pt x="67434" y="52222"/>
                  </a:lnTo>
                  <a:lnTo>
                    <a:pt x="67011" y="52524"/>
                  </a:lnTo>
                  <a:lnTo>
                    <a:pt x="66134" y="53083"/>
                  </a:lnTo>
                  <a:lnTo>
                    <a:pt x="65258" y="53612"/>
                  </a:lnTo>
                  <a:lnTo>
                    <a:pt x="64367" y="54126"/>
                  </a:lnTo>
                  <a:lnTo>
                    <a:pt x="63491" y="54594"/>
                  </a:lnTo>
                  <a:lnTo>
                    <a:pt x="62660" y="55032"/>
                  </a:lnTo>
                  <a:lnTo>
                    <a:pt x="61859" y="55425"/>
                  </a:lnTo>
                  <a:lnTo>
                    <a:pt x="61134" y="55772"/>
                  </a:lnTo>
                  <a:lnTo>
                    <a:pt x="60485" y="56074"/>
                  </a:lnTo>
                  <a:lnTo>
                    <a:pt x="59926" y="56331"/>
                  </a:lnTo>
                  <a:lnTo>
                    <a:pt x="59156" y="56648"/>
                  </a:lnTo>
                  <a:lnTo>
                    <a:pt x="58914" y="56739"/>
                  </a:lnTo>
                  <a:lnTo>
                    <a:pt x="58687" y="56799"/>
                  </a:lnTo>
                  <a:lnTo>
                    <a:pt x="58461" y="56845"/>
                  </a:lnTo>
                  <a:lnTo>
                    <a:pt x="58249" y="56875"/>
                  </a:lnTo>
                  <a:lnTo>
                    <a:pt x="57856" y="56905"/>
                  </a:lnTo>
                  <a:lnTo>
                    <a:pt x="57479" y="56920"/>
                  </a:lnTo>
                  <a:lnTo>
                    <a:pt x="57101" y="56950"/>
                  </a:lnTo>
                  <a:lnTo>
                    <a:pt x="56905" y="56981"/>
                  </a:lnTo>
                  <a:lnTo>
                    <a:pt x="56708" y="57026"/>
                  </a:lnTo>
                  <a:lnTo>
                    <a:pt x="56512" y="57086"/>
                  </a:lnTo>
                  <a:lnTo>
                    <a:pt x="56300" y="57162"/>
                  </a:lnTo>
                  <a:lnTo>
                    <a:pt x="56089" y="57268"/>
                  </a:lnTo>
                  <a:lnTo>
                    <a:pt x="55862" y="57404"/>
                  </a:lnTo>
                  <a:lnTo>
                    <a:pt x="55364" y="57721"/>
                  </a:lnTo>
                  <a:lnTo>
                    <a:pt x="54850" y="58038"/>
                  </a:lnTo>
                  <a:lnTo>
                    <a:pt x="53823" y="58642"/>
                  </a:lnTo>
                  <a:lnTo>
                    <a:pt x="53038" y="59080"/>
                  </a:lnTo>
                  <a:lnTo>
                    <a:pt x="52720" y="59247"/>
                  </a:lnTo>
                  <a:lnTo>
                    <a:pt x="52735" y="59957"/>
                  </a:lnTo>
                  <a:lnTo>
                    <a:pt x="52766" y="60651"/>
                  </a:lnTo>
                  <a:lnTo>
                    <a:pt x="52841" y="61331"/>
                  </a:lnTo>
                  <a:lnTo>
                    <a:pt x="52962" y="62011"/>
                  </a:lnTo>
                  <a:lnTo>
                    <a:pt x="53098" y="62676"/>
                  </a:lnTo>
                  <a:lnTo>
                    <a:pt x="53279" y="63340"/>
                  </a:lnTo>
                  <a:lnTo>
                    <a:pt x="53491" y="63990"/>
                  </a:lnTo>
                  <a:lnTo>
                    <a:pt x="53732" y="64624"/>
                  </a:lnTo>
                  <a:lnTo>
                    <a:pt x="54004" y="65259"/>
                  </a:lnTo>
                  <a:lnTo>
                    <a:pt x="54322" y="65893"/>
                  </a:lnTo>
                  <a:lnTo>
                    <a:pt x="54654" y="66528"/>
                  </a:lnTo>
                  <a:lnTo>
                    <a:pt x="55032" y="67147"/>
                  </a:lnTo>
                  <a:lnTo>
                    <a:pt x="55439" y="67766"/>
                  </a:lnTo>
                  <a:lnTo>
                    <a:pt x="55878" y="68386"/>
                  </a:lnTo>
                  <a:lnTo>
                    <a:pt x="56361" y="69005"/>
                  </a:lnTo>
                  <a:lnTo>
                    <a:pt x="56859" y="69624"/>
                  </a:lnTo>
                  <a:lnTo>
                    <a:pt x="57056" y="69519"/>
                  </a:lnTo>
                  <a:lnTo>
                    <a:pt x="57569" y="69277"/>
                  </a:lnTo>
                  <a:lnTo>
                    <a:pt x="57917" y="69126"/>
                  </a:lnTo>
                  <a:lnTo>
                    <a:pt x="58294" y="68960"/>
                  </a:lnTo>
                  <a:lnTo>
                    <a:pt x="58702" y="68809"/>
                  </a:lnTo>
                  <a:lnTo>
                    <a:pt x="59125" y="68673"/>
                  </a:lnTo>
                  <a:lnTo>
                    <a:pt x="60530" y="68265"/>
                  </a:lnTo>
                  <a:lnTo>
                    <a:pt x="61346" y="68008"/>
                  </a:lnTo>
                  <a:lnTo>
                    <a:pt x="61754" y="67872"/>
                  </a:lnTo>
                  <a:lnTo>
                    <a:pt x="62162" y="67721"/>
                  </a:lnTo>
                  <a:lnTo>
                    <a:pt x="62554" y="67570"/>
                  </a:lnTo>
                  <a:lnTo>
                    <a:pt x="62932" y="67404"/>
                  </a:lnTo>
                  <a:lnTo>
                    <a:pt x="63295" y="67238"/>
                  </a:lnTo>
                  <a:lnTo>
                    <a:pt x="63612" y="67056"/>
                  </a:lnTo>
                  <a:lnTo>
                    <a:pt x="63899" y="66875"/>
                  </a:lnTo>
                  <a:lnTo>
                    <a:pt x="64140" y="66694"/>
                  </a:lnTo>
                  <a:lnTo>
                    <a:pt x="64246" y="66603"/>
                  </a:lnTo>
                  <a:lnTo>
                    <a:pt x="64337" y="66497"/>
                  </a:lnTo>
                  <a:lnTo>
                    <a:pt x="64412" y="66407"/>
                  </a:lnTo>
                  <a:lnTo>
                    <a:pt x="64473" y="66301"/>
                  </a:lnTo>
                  <a:lnTo>
                    <a:pt x="64518" y="66256"/>
                  </a:lnTo>
                  <a:lnTo>
                    <a:pt x="64594" y="66195"/>
                  </a:lnTo>
                  <a:lnTo>
                    <a:pt x="64684" y="66135"/>
                  </a:lnTo>
                  <a:lnTo>
                    <a:pt x="64805" y="66074"/>
                  </a:lnTo>
                  <a:lnTo>
                    <a:pt x="65122" y="65923"/>
                  </a:lnTo>
                  <a:lnTo>
                    <a:pt x="65530" y="65772"/>
                  </a:lnTo>
                  <a:lnTo>
                    <a:pt x="66029" y="65606"/>
                  </a:lnTo>
                  <a:lnTo>
                    <a:pt x="66603" y="65425"/>
                  </a:lnTo>
                  <a:lnTo>
                    <a:pt x="67237" y="65229"/>
                  </a:lnTo>
                  <a:lnTo>
                    <a:pt x="67947" y="65032"/>
                  </a:lnTo>
                  <a:lnTo>
                    <a:pt x="69518" y="64609"/>
                  </a:lnTo>
                  <a:lnTo>
                    <a:pt x="71255" y="64171"/>
                  </a:lnTo>
                  <a:lnTo>
                    <a:pt x="73098" y="63718"/>
                  </a:lnTo>
                  <a:lnTo>
                    <a:pt x="75002" y="63265"/>
                  </a:lnTo>
                  <a:lnTo>
                    <a:pt x="78718" y="62419"/>
                  </a:lnTo>
                  <a:lnTo>
                    <a:pt x="81950" y="61694"/>
                  </a:lnTo>
                  <a:lnTo>
                    <a:pt x="85092" y="61029"/>
                  </a:lnTo>
                  <a:lnTo>
                    <a:pt x="85757" y="60878"/>
                  </a:lnTo>
                  <a:lnTo>
                    <a:pt x="86527" y="60697"/>
                  </a:lnTo>
                  <a:lnTo>
                    <a:pt x="87509" y="60440"/>
                  </a:lnTo>
                  <a:lnTo>
                    <a:pt x="88703" y="60092"/>
                  </a:lnTo>
                  <a:lnTo>
                    <a:pt x="89352" y="59896"/>
                  </a:lnTo>
                  <a:lnTo>
                    <a:pt x="90032" y="59670"/>
                  </a:lnTo>
                  <a:lnTo>
                    <a:pt x="90727" y="59428"/>
                  </a:lnTo>
                  <a:lnTo>
                    <a:pt x="91452" y="59171"/>
                  </a:lnTo>
                  <a:lnTo>
                    <a:pt x="92192" y="58884"/>
                  </a:lnTo>
                  <a:lnTo>
                    <a:pt x="92932" y="58582"/>
                  </a:lnTo>
                  <a:lnTo>
                    <a:pt x="93688" y="58265"/>
                  </a:lnTo>
                  <a:lnTo>
                    <a:pt x="94443" y="57917"/>
                  </a:lnTo>
                  <a:lnTo>
                    <a:pt x="95183" y="57540"/>
                  </a:lnTo>
                  <a:lnTo>
                    <a:pt x="95908" y="57162"/>
                  </a:lnTo>
                  <a:lnTo>
                    <a:pt x="96618" y="56739"/>
                  </a:lnTo>
                  <a:lnTo>
                    <a:pt x="97298" y="56301"/>
                  </a:lnTo>
                  <a:lnTo>
                    <a:pt x="97630" y="56074"/>
                  </a:lnTo>
                  <a:lnTo>
                    <a:pt x="97963" y="55848"/>
                  </a:lnTo>
                  <a:lnTo>
                    <a:pt x="98280" y="55606"/>
                  </a:lnTo>
                  <a:lnTo>
                    <a:pt x="98582" y="55364"/>
                  </a:lnTo>
                  <a:lnTo>
                    <a:pt x="98884" y="55123"/>
                  </a:lnTo>
                  <a:lnTo>
                    <a:pt x="99171" y="54866"/>
                  </a:lnTo>
                  <a:lnTo>
                    <a:pt x="99443" y="54609"/>
                  </a:lnTo>
                  <a:lnTo>
                    <a:pt x="99700" y="54337"/>
                  </a:lnTo>
                  <a:lnTo>
                    <a:pt x="99957" y="54065"/>
                  </a:lnTo>
                  <a:lnTo>
                    <a:pt x="100198" y="53793"/>
                  </a:lnTo>
                  <a:lnTo>
                    <a:pt x="100410" y="53506"/>
                  </a:lnTo>
                  <a:lnTo>
                    <a:pt x="100621" y="53204"/>
                  </a:lnTo>
                  <a:lnTo>
                    <a:pt x="100818" y="52917"/>
                  </a:lnTo>
                  <a:lnTo>
                    <a:pt x="100999" y="52615"/>
                  </a:lnTo>
                  <a:lnTo>
                    <a:pt x="101150" y="52298"/>
                  </a:lnTo>
                  <a:lnTo>
                    <a:pt x="101301" y="51996"/>
                  </a:lnTo>
                  <a:lnTo>
                    <a:pt x="101422" y="51663"/>
                  </a:lnTo>
                  <a:lnTo>
                    <a:pt x="101528" y="51346"/>
                  </a:lnTo>
                  <a:lnTo>
                    <a:pt x="101618" y="51014"/>
                  </a:lnTo>
                  <a:lnTo>
                    <a:pt x="101679" y="50666"/>
                  </a:lnTo>
                  <a:lnTo>
                    <a:pt x="101709" y="50500"/>
                  </a:lnTo>
                  <a:lnTo>
                    <a:pt x="101709" y="50304"/>
                  </a:lnTo>
                  <a:lnTo>
                    <a:pt x="101709" y="50107"/>
                  </a:lnTo>
                  <a:lnTo>
                    <a:pt x="101694" y="49911"/>
                  </a:lnTo>
                  <a:lnTo>
                    <a:pt x="101679" y="49700"/>
                  </a:lnTo>
                  <a:lnTo>
                    <a:pt x="101633" y="49473"/>
                  </a:lnTo>
                  <a:lnTo>
                    <a:pt x="101543" y="49020"/>
                  </a:lnTo>
                  <a:lnTo>
                    <a:pt x="101392" y="48521"/>
                  </a:lnTo>
                  <a:lnTo>
                    <a:pt x="101210" y="47993"/>
                  </a:lnTo>
                  <a:lnTo>
                    <a:pt x="100984" y="47434"/>
                  </a:lnTo>
                  <a:lnTo>
                    <a:pt x="100727" y="46845"/>
                  </a:lnTo>
                  <a:lnTo>
                    <a:pt x="100440" y="46240"/>
                  </a:lnTo>
                  <a:lnTo>
                    <a:pt x="100108" y="45591"/>
                  </a:lnTo>
                  <a:lnTo>
                    <a:pt x="99745" y="44941"/>
                  </a:lnTo>
                  <a:lnTo>
                    <a:pt x="99352" y="44246"/>
                  </a:lnTo>
                  <a:lnTo>
                    <a:pt x="98929" y="43551"/>
                  </a:lnTo>
                  <a:lnTo>
                    <a:pt x="98476" y="42826"/>
                  </a:lnTo>
                  <a:lnTo>
                    <a:pt x="97993" y="42071"/>
                  </a:lnTo>
                  <a:lnTo>
                    <a:pt x="97494" y="41316"/>
                  </a:lnTo>
                  <a:lnTo>
                    <a:pt x="96950" y="40545"/>
                  </a:lnTo>
                  <a:lnTo>
                    <a:pt x="96407" y="39745"/>
                  </a:lnTo>
                  <a:lnTo>
                    <a:pt x="95833" y="38944"/>
                  </a:lnTo>
                  <a:lnTo>
                    <a:pt x="95244" y="38128"/>
                  </a:lnTo>
                  <a:lnTo>
                    <a:pt x="93990" y="36452"/>
                  </a:lnTo>
                  <a:lnTo>
                    <a:pt x="92691" y="34760"/>
                  </a:lnTo>
                  <a:lnTo>
                    <a:pt x="91346" y="33038"/>
                  </a:lnTo>
                  <a:lnTo>
                    <a:pt x="89956" y="31316"/>
                  </a:lnTo>
                  <a:lnTo>
                    <a:pt x="88537" y="29578"/>
                  </a:lnTo>
                  <a:lnTo>
                    <a:pt x="87101" y="27856"/>
                  </a:lnTo>
                  <a:lnTo>
                    <a:pt x="85666" y="26164"/>
                  </a:lnTo>
                  <a:lnTo>
                    <a:pt x="84231" y="24503"/>
                  </a:lnTo>
                  <a:lnTo>
                    <a:pt x="82826" y="22871"/>
                  </a:lnTo>
                  <a:lnTo>
                    <a:pt x="81452" y="21300"/>
                  </a:lnTo>
                  <a:lnTo>
                    <a:pt x="80107" y="19805"/>
                  </a:lnTo>
                  <a:lnTo>
                    <a:pt x="78839" y="18370"/>
                  </a:lnTo>
                  <a:lnTo>
                    <a:pt x="76482" y="15787"/>
                  </a:lnTo>
                  <a:lnTo>
                    <a:pt x="74503" y="13611"/>
                  </a:lnTo>
                  <a:lnTo>
                    <a:pt x="72962" y="11965"/>
                  </a:lnTo>
                  <a:lnTo>
                    <a:pt x="71618" y="10530"/>
                  </a:lnTo>
                  <a:lnTo>
                    <a:pt x="69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7313545" y="1832611"/>
              <a:ext cx="739143" cy="1055711"/>
            </a:xfrm>
            <a:custGeom>
              <a:rect b="b" l="l" r="r" t="t"/>
              <a:pathLst>
                <a:path extrusionOk="0" h="65440" w="45817">
                  <a:moveTo>
                    <a:pt x="25454" y="0"/>
                  </a:moveTo>
                  <a:lnTo>
                    <a:pt x="22523" y="1631"/>
                  </a:lnTo>
                  <a:lnTo>
                    <a:pt x="19728" y="3187"/>
                  </a:lnTo>
                  <a:lnTo>
                    <a:pt x="19169" y="3565"/>
                  </a:lnTo>
                  <a:lnTo>
                    <a:pt x="18580" y="3928"/>
                  </a:lnTo>
                  <a:lnTo>
                    <a:pt x="18006" y="4275"/>
                  </a:lnTo>
                  <a:lnTo>
                    <a:pt x="17402" y="4607"/>
                  </a:lnTo>
                  <a:lnTo>
                    <a:pt x="16798" y="4940"/>
                  </a:lnTo>
                  <a:lnTo>
                    <a:pt x="16194" y="5242"/>
                  </a:lnTo>
                  <a:lnTo>
                    <a:pt x="15589" y="5544"/>
                  </a:lnTo>
                  <a:lnTo>
                    <a:pt x="14970" y="5816"/>
                  </a:lnTo>
                  <a:lnTo>
                    <a:pt x="14351" y="6088"/>
                  </a:lnTo>
                  <a:lnTo>
                    <a:pt x="13731" y="6345"/>
                  </a:lnTo>
                  <a:lnTo>
                    <a:pt x="13112" y="6601"/>
                  </a:lnTo>
                  <a:lnTo>
                    <a:pt x="12493" y="6828"/>
                  </a:lnTo>
                  <a:lnTo>
                    <a:pt x="11873" y="7054"/>
                  </a:lnTo>
                  <a:lnTo>
                    <a:pt x="11269" y="7251"/>
                  </a:lnTo>
                  <a:lnTo>
                    <a:pt x="10045" y="7644"/>
                  </a:lnTo>
                  <a:lnTo>
                    <a:pt x="9124" y="7916"/>
                  </a:lnTo>
                  <a:lnTo>
                    <a:pt x="8203" y="8157"/>
                  </a:lnTo>
                  <a:lnTo>
                    <a:pt x="7326" y="8384"/>
                  </a:lnTo>
                  <a:lnTo>
                    <a:pt x="6465" y="8580"/>
                  </a:lnTo>
                  <a:lnTo>
                    <a:pt x="5635" y="8761"/>
                  </a:lnTo>
                  <a:lnTo>
                    <a:pt x="4849" y="8928"/>
                  </a:lnTo>
                  <a:lnTo>
                    <a:pt x="4094" y="9064"/>
                  </a:lnTo>
                  <a:lnTo>
                    <a:pt x="3384" y="9184"/>
                  </a:lnTo>
                  <a:lnTo>
                    <a:pt x="3323" y="9184"/>
                  </a:lnTo>
                  <a:lnTo>
                    <a:pt x="3157" y="9230"/>
                  </a:lnTo>
                  <a:lnTo>
                    <a:pt x="2900" y="9290"/>
                  </a:lnTo>
                  <a:lnTo>
                    <a:pt x="2568" y="9396"/>
                  </a:lnTo>
                  <a:lnTo>
                    <a:pt x="2160" y="9532"/>
                  </a:lnTo>
                  <a:lnTo>
                    <a:pt x="1692" y="9728"/>
                  </a:lnTo>
                  <a:lnTo>
                    <a:pt x="1163" y="9985"/>
                  </a:lnTo>
                  <a:lnTo>
                    <a:pt x="891" y="10136"/>
                  </a:lnTo>
                  <a:lnTo>
                    <a:pt x="604" y="10302"/>
                  </a:lnTo>
                  <a:lnTo>
                    <a:pt x="302" y="10484"/>
                  </a:lnTo>
                  <a:lnTo>
                    <a:pt x="0" y="10695"/>
                  </a:lnTo>
                  <a:lnTo>
                    <a:pt x="1828" y="15166"/>
                  </a:lnTo>
                  <a:lnTo>
                    <a:pt x="3112" y="18293"/>
                  </a:lnTo>
                  <a:lnTo>
                    <a:pt x="4532" y="21783"/>
                  </a:lnTo>
                  <a:lnTo>
                    <a:pt x="5514" y="24245"/>
                  </a:lnTo>
                  <a:lnTo>
                    <a:pt x="6480" y="26722"/>
                  </a:lnTo>
                  <a:lnTo>
                    <a:pt x="6813" y="27584"/>
                  </a:lnTo>
                  <a:lnTo>
                    <a:pt x="7115" y="28460"/>
                  </a:lnTo>
                  <a:lnTo>
                    <a:pt x="7387" y="29321"/>
                  </a:lnTo>
                  <a:lnTo>
                    <a:pt x="7629" y="30197"/>
                  </a:lnTo>
                  <a:lnTo>
                    <a:pt x="7855" y="31058"/>
                  </a:lnTo>
                  <a:lnTo>
                    <a:pt x="8067" y="31919"/>
                  </a:lnTo>
                  <a:lnTo>
                    <a:pt x="8248" y="32750"/>
                  </a:lnTo>
                  <a:lnTo>
                    <a:pt x="8399" y="33565"/>
                  </a:lnTo>
                  <a:lnTo>
                    <a:pt x="8550" y="34366"/>
                  </a:lnTo>
                  <a:lnTo>
                    <a:pt x="8686" y="35136"/>
                  </a:lnTo>
                  <a:lnTo>
                    <a:pt x="8792" y="35862"/>
                  </a:lnTo>
                  <a:lnTo>
                    <a:pt x="8897" y="36572"/>
                  </a:lnTo>
                  <a:lnTo>
                    <a:pt x="9064" y="37840"/>
                  </a:lnTo>
                  <a:lnTo>
                    <a:pt x="9184" y="38898"/>
                  </a:lnTo>
                  <a:lnTo>
                    <a:pt x="9260" y="39819"/>
                  </a:lnTo>
                  <a:lnTo>
                    <a:pt x="9320" y="40771"/>
                  </a:lnTo>
                  <a:lnTo>
                    <a:pt x="9351" y="41723"/>
                  </a:lnTo>
                  <a:lnTo>
                    <a:pt x="9366" y="42705"/>
                  </a:lnTo>
                  <a:lnTo>
                    <a:pt x="9351" y="43702"/>
                  </a:lnTo>
                  <a:lnTo>
                    <a:pt x="9320" y="44714"/>
                  </a:lnTo>
                  <a:lnTo>
                    <a:pt x="9275" y="45726"/>
                  </a:lnTo>
                  <a:lnTo>
                    <a:pt x="9200" y="46753"/>
                  </a:lnTo>
                  <a:lnTo>
                    <a:pt x="9109" y="47765"/>
                  </a:lnTo>
                  <a:lnTo>
                    <a:pt x="9018" y="48777"/>
                  </a:lnTo>
                  <a:lnTo>
                    <a:pt x="8897" y="49789"/>
                  </a:lnTo>
                  <a:lnTo>
                    <a:pt x="8777" y="50786"/>
                  </a:lnTo>
                  <a:lnTo>
                    <a:pt x="8641" y="51768"/>
                  </a:lnTo>
                  <a:lnTo>
                    <a:pt x="8505" y="52735"/>
                  </a:lnTo>
                  <a:lnTo>
                    <a:pt x="8203" y="54608"/>
                  </a:lnTo>
                  <a:lnTo>
                    <a:pt x="7885" y="56360"/>
                  </a:lnTo>
                  <a:lnTo>
                    <a:pt x="7583" y="57962"/>
                  </a:lnTo>
                  <a:lnTo>
                    <a:pt x="7281" y="59412"/>
                  </a:lnTo>
                  <a:lnTo>
                    <a:pt x="7009" y="60650"/>
                  </a:lnTo>
                  <a:lnTo>
                    <a:pt x="6767" y="61663"/>
                  </a:lnTo>
                  <a:lnTo>
                    <a:pt x="6586" y="62433"/>
                  </a:lnTo>
                  <a:lnTo>
                    <a:pt x="6420" y="63067"/>
                  </a:lnTo>
                  <a:lnTo>
                    <a:pt x="9910" y="63777"/>
                  </a:lnTo>
                  <a:lnTo>
                    <a:pt x="12493" y="64321"/>
                  </a:lnTo>
                  <a:lnTo>
                    <a:pt x="13459" y="64533"/>
                  </a:lnTo>
                  <a:lnTo>
                    <a:pt x="14033" y="64669"/>
                  </a:lnTo>
                  <a:lnTo>
                    <a:pt x="14562" y="64805"/>
                  </a:lnTo>
                  <a:lnTo>
                    <a:pt x="15106" y="64925"/>
                  </a:lnTo>
                  <a:lnTo>
                    <a:pt x="15665" y="65031"/>
                  </a:lnTo>
                  <a:lnTo>
                    <a:pt x="16224" y="65122"/>
                  </a:lnTo>
                  <a:lnTo>
                    <a:pt x="16798" y="65197"/>
                  </a:lnTo>
                  <a:lnTo>
                    <a:pt x="17387" y="65273"/>
                  </a:lnTo>
                  <a:lnTo>
                    <a:pt x="17991" y="65333"/>
                  </a:lnTo>
                  <a:lnTo>
                    <a:pt x="18595" y="65379"/>
                  </a:lnTo>
                  <a:lnTo>
                    <a:pt x="19215" y="65409"/>
                  </a:lnTo>
                  <a:lnTo>
                    <a:pt x="19834" y="65424"/>
                  </a:lnTo>
                  <a:lnTo>
                    <a:pt x="20469" y="65439"/>
                  </a:lnTo>
                  <a:lnTo>
                    <a:pt x="21753" y="65439"/>
                  </a:lnTo>
                  <a:lnTo>
                    <a:pt x="22387" y="65424"/>
                  </a:lnTo>
                  <a:lnTo>
                    <a:pt x="23701" y="65364"/>
                  </a:lnTo>
                  <a:lnTo>
                    <a:pt x="25015" y="65258"/>
                  </a:lnTo>
                  <a:lnTo>
                    <a:pt x="26345" y="65137"/>
                  </a:lnTo>
                  <a:lnTo>
                    <a:pt x="27659" y="64986"/>
                  </a:lnTo>
                  <a:lnTo>
                    <a:pt x="28988" y="64820"/>
                  </a:lnTo>
                  <a:lnTo>
                    <a:pt x="30287" y="64623"/>
                  </a:lnTo>
                  <a:lnTo>
                    <a:pt x="31587" y="64412"/>
                  </a:lnTo>
                  <a:lnTo>
                    <a:pt x="32855" y="64185"/>
                  </a:lnTo>
                  <a:lnTo>
                    <a:pt x="34094" y="63944"/>
                  </a:lnTo>
                  <a:lnTo>
                    <a:pt x="35318" y="63687"/>
                  </a:lnTo>
                  <a:lnTo>
                    <a:pt x="36481" y="63445"/>
                  </a:lnTo>
                  <a:lnTo>
                    <a:pt x="37614" y="63188"/>
                  </a:lnTo>
                  <a:lnTo>
                    <a:pt x="38701" y="62931"/>
                  </a:lnTo>
                  <a:lnTo>
                    <a:pt x="39729" y="62675"/>
                  </a:lnTo>
                  <a:lnTo>
                    <a:pt x="40680" y="62418"/>
                  </a:lnTo>
                  <a:lnTo>
                    <a:pt x="42417" y="61965"/>
                  </a:lnTo>
                  <a:lnTo>
                    <a:pt x="43837" y="61557"/>
                  </a:lnTo>
                  <a:lnTo>
                    <a:pt x="44910" y="61240"/>
                  </a:lnTo>
                  <a:lnTo>
                    <a:pt x="45816" y="60953"/>
                  </a:lnTo>
                  <a:lnTo>
                    <a:pt x="45363" y="58823"/>
                  </a:lnTo>
                  <a:lnTo>
                    <a:pt x="44880" y="56391"/>
                  </a:lnTo>
                  <a:lnTo>
                    <a:pt x="44260" y="53233"/>
                  </a:lnTo>
                  <a:lnTo>
                    <a:pt x="43777" y="50681"/>
                  </a:lnTo>
                  <a:lnTo>
                    <a:pt x="43263" y="47916"/>
                  </a:lnTo>
                  <a:lnTo>
                    <a:pt x="42735" y="44955"/>
                  </a:lnTo>
                  <a:lnTo>
                    <a:pt x="42206" y="41889"/>
                  </a:lnTo>
                  <a:lnTo>
                    <a:pt x="41692" y="38732"/>
                  </a:lnTo>
                  <a:lnTo>
                    <a:pt x="41194" y="35559"/>
                  </a:lnTo>
                  <a:lnTo>
                    <a:pt x="40967" y="33988"/>
                  </a:lnTo>
                  <a:lnTo>
                    <a:pt x="40756" y="32417"/>
                  </a:lnTo>
                  <a:lnTo>
                    <a:pt x="40544" y="30862"/>
                  </a:lnTo>
                  <a:lnTo>
                    <a:pt x="40363" y="29336"/>
                  </a:lnTo>
                  <a:lnTo>
                    <a:pt x="40152" y="27704"/>
                  </a:lnTo>
                  <a:lnTo>
                    <a:pt x="39910" y="26133"/>
                  </a:lnTo>
                  <a:lnTo>
                    <a:pt x="39653" y="24623"/>
                  </a:lnTo>
                  <a:lnTo>
                    <a:pt x="39366" y="23173"/>
                  </a:lnTo>
                  <a:lnTo>
                    <a:pt x="39064" y="21768"/>
                  </a:lnTo>
                  <a:lnTo>
                    <a:pt x="38747" y="20423"/>
                  </a:lnTo>
                  <a:lnTo>
                    <a:pt x="38399" y="19139"/>
                  </a:lnTo>
                  <a:lnTo>
                    <a:pt x="38052" y="17901"/>
                  </a:lnTo>
                  <a:lnTo>
                    <a:pt x="37674" y="16722"/>
                  </a:lnTo>
                  <a:lnTo>
                    <a:pt x="37281" y="15589"/>
                  </a:lnTo>
                  <a:lnTo>
                    <a:pt x="36889" y="14502"/>
                  </a:lnTo>
                  <a:lnTo>
                    <a:pt x="36481" y="13475"/>
                  </a:lnTo>
                  <a:lnTo>
                    <a:pt x="36058" y="12493"/>
                  </a:lnTo>
                  <a:lnTo>
                    <a:pt x="35635" y="11556"/>
                  </a:lnTo>
                  <a:lnTo>
                    <a:pt x="35197" y="10665"/>
                  </a:lnTo>
                  <a:lnTo>
                    <a:pt x="34744" y="9819"/>
                  </a:lnTo>
                  <a:lnTo>
                    <a:pt x="34260" y="10227"/>
                  </a:lnTo>
                  <a:lnTo>
                    <a:pt x="33762" y="10620"/>
                  </a:lnTo>
                  <a:lnTo>
                    <a:pt x="33248" y="10967"/>
                  </a:lnTo>
                  <a:lnTo>
                    <a:pt x="32991" y="11133"/>
                  </a:lnTo>
                  <a:lnTo>
                    <a:pt x="32719" y="11284"/>
                  </a:lnTo>
                  <a:lnTo>
                    <a:pt x="32478" y="11194"/>
                  </a:lnTo>
                  <a:lnTo>
                    <a:pt x="32206" y="11073"/>
                  </a:lnTo>
                  <a:lnTo>
                    <a:pt x="31828" y="10907"/>
                  </a:lnTo>
                  <a:lnTo>
                    <a:pt x="31375" y="10695"/>
                  </a:lnTo>
                  <a:lnTo>
                    <a:pt x="30861" y="10438"/>
                  </a:lnTo>
                  <a:lnTo>
                    <a:pt x="30302" y="10121"/>
                  </a:lnTo>
                  <a:lnTo>
                    <a:pt x="29698" y="9758"/>
                  </a:lnTo>
                  <a:lnTo>
                    <a:pt x="30106" y="9411"/>
                  </a:lnTo>
                  <a:lnTo>
                    <a:pt x="30514" y="9048"/>
                  </a:lnTo>
                  <a:lnTo>
                    <a:pt x="30907" y="8671"/>
                  </a:lnTo>
                  <a:lnTo>
                    <a:pt x="31299" y="8293"/>
                  </a:lnTo>
                  <a:lnTo>
                    <a:pt x="31692" y="7900"/>
                  </a:lnTo>
                  <a:lnTo>
                    <a:pt x="32070" y="7493"/>
                  </a:lnTo>
                  <a:lnTo>
                    <a:pt x="32432" y="7070"/>
                  </a:lnTo>
                  <a:lnTo>
                    <a:pt x="32810" y="6647"/>
                  </a:lnTo>
                  <a:lnTo>
                    <a:pt x="32448" y="6163"/>
                  </a:lnTo>
                  <a:lnTo>
                    <a:pt x="32100" y="5695"/>
                  </a:lnTo>
                  <a:lnTo>
                    <a:pt x="31753" y="5242"/>
                  </a:lnTo>
                  <a:lnTo>
                    <a:pt x="31405" y="4819"/>
                  </a:lnTo>
                  <a:lnTo>
                    <a:pt x="31073" y="4426"/>
                  </a:lnTo>
                  <a:lnTo>
                    <a:pt x="30741" y="4048"/>
                  </a:lnTo>
                  <a:lnTo>
                    <a:pt x="30408" y="3686"/>
                  </a:lnTo>
                  <a:lnTo>
                    <a:pt x="30076" y="3354"/>
                  </a:lnTo>
                  <a:lnTo>
                    <a:pt x="29759" y="3036"/>
                  </a:lnTo>
                  <a:lnTo>
                    <a:pt x="29441" y="2734"/>
                  </a:lnTo>
                  <a:lnTo>
                    <a:pt x="28837" y="2190"/>
                  </a:lnTo>
                  <a:lnTo>
                    <a:pt x="28263" y="1722"/>
                  </a:lnTo>
                  <a:lnTo>
                    <a:pt x="27719" y="1314"/>
                  </a:lnTo>
                  <a:lnTo>
                    <a:pt x="27236" y="967"/>
                  </a:lnTo>
                  <a:lnTo>
                    <a:pt x="26798" y="695"/>
                  </a:lnTo>
                  <a:lnTo>
                    <a:pt x="26405" y="453"/>
                  </a:lnTo>
                  <a:lnTo>
                    <a:pt x="26073" y="287"/>
                  </a:lnTo>
                  <a:lnTo>
                    <a:pt x="25816" y="151"/>
                  </a:lnTo>
                  <a:lnTo>
                    <a:pt x="25620" y="60"/>
                  </a:lnTo>
                  <a:lnTo>
                    <a:pt x="25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7475602" y="1867459"/>
              <a:ext cx="215191" cy="143789"/>
            </a:xfrm>
            <a:custGeom>
              <a:rect b="b" l="l" r="r" t="t"/>
              <a:pathLst>
                <a:path extrusionOk="0" h="8913" w="13339">
                  <a:moveTo>
                    <a:pt x="11526" y="0"/>
                  </a:moveTo>
                  <a:lnTo>
                    <a:pt x="9683" y="1027"/>
                  </a:lnTo>
                  <a:lnTo>
                    <a:pt x="9124" y="1405"/>
                  </a:lnTo>
                  <a:lnTo>
                    <a:pt x="8535" y="1768"/>
                  </a:lnTo>
                  <a:lnTo>
                    <a:pt x="7961" y="2115"/>
                  </a:lnTo>
                  <a:lnTo>
                    <a:pt x="7357" y="2447"/>
                  </a:lnTo>
                  <a:lnTo>
                    <a:pt x="6753" y="2780"/>
                  </a:lnTo>
                  <a:lnTo>
                    <a:pt x="6149" y="3082"/>
                  </a:lnTo>
                  <a:lnTo>
                    <a:pt x="5544" y="3384"/>
                  </a:lnTo>
                  <a:lnTo>
                    <a:pt x="4925" y="3656"/>
                  </a:lnTo>
                  <a:lnTo>
                    <a:pt x="4306" y="3928"/>
                  </a:lnTo>
                  <a:lnTo>
                    <a:pt x="3686" y="4185"/>
                  </a:lnTo>
                  <a:lnTo>
                    <a:pt x="3067" y="4441"/>
                  </a:lnTo>
                  <a:lnTo>
                    <a:pt x="2448" y="4668"/>
                  </a:lnTo>
                  <a:lnTo>
                    <a:pt x="1828" y="4894"/>
                  </a:lnTo>
                  <a:lnTo>
                    <a:pt x="1224" y="5091"/>
                  </a:lnTo>
                  <a:lnTo>
                    <a:pt x="0" y="5484"/>
                  </a:lnTo>
                  <a:lnTo>
                    <a:pt x="318" y="5982"/>
                  </a:lnTo>
                  <a:lnTo>
                    <a:pt x="484" y="6239"/>
                  </a:lnTo>
                  <a:lnTo>
                    <a:pt x="680" y="6496"/>
                  </a:lnTo>
                  <a:lnTo>
                    <a:pt x="877" y="6753"/>
                  </a:lnTo>
                  <a:lnTo>
                    <a:pt x="1103" y="7024"/>
                  </a:lnTo>
                  <a:lnTo>
                    <a:pt x="1360" y="7281"/>
                  </a:lnTo>
                  <a:lnTo>
                    <a:pt x="1632" y="7523"/>
                  </a:lnTo>
                  <a:lnTo>
                    <a:pt x="1964" y="7765"/>
                  </a:lnTo>
                  <a:lnTo>
                    <a:pt x="2312" y="7991"/>
                  </a:lnTo>
                  <a:lnTo>
                    <a:pt x="2508" y="8097"/>
                  </a:lnTo>
                  <a:lnTo>
                    <a:pt x="2720" y="8203"/>
                  </a:lnTo>
                  <a:lnTo>
                    <a:pt x="2931" y="8293"/>
                  </a:lnTo>
                  <a:lnTo>
                    <a:pt x="3173" y="8384"/>
                  </a:lnTo>
                  <a:lnTo>
                    <a:pt x="3414" y="8475"/>
                  </a:lnTo>
                  <a:lnTo>
                    <a:pt x="3671" y="8550"/>
                  </a:lnTo>
                  <a:lnTo>
                    <a:pt x="3943" y="8626"/>
                  </a:lnTo>
                  <a:lnTo>
                    <a:pt x="4230" y="8686"/>
                  </a:lnTo>
                  <a:lnTo>
                    <a:pt x="4532" y="8747"/>
                  </a:lnTo>
                  <a:lnTo>
                    <a:pt x="4849" y="8807"/>
                  </a:lnTo>
                  <a:lnTo>
                    <a:pt x="5182" y="8852"/>
                  </a:lnTo>
                  <a:lnTo>
                    <a:pt x="5529" y="8882"/>
                  </a:lnTo>
                  <a:lnTo>
                    <a:pt x="5998" y="8913"/>
                  </a:lnTo>
                  <a:lnTo>
                    <a:pt x="6451" y="8913"/>
                  </a:lnTo>
                  <a:lnTo>
                    <a:pt x="6889" y="8898"/>
                  </a:lnTo>
                  <a:lnTo>
                    <a:pt x="7327" y="8852"/>
                  </a:lnTo>
                  <a:lnTo>
                    <a:pt x="7735" y="8792"/>
                  </a:lnTo>
                  <a:lnTo>
                    <a:pt x="8143" y="8716"/>
                  </a:lnTo>
                  <a:lnTo>
                    <a:pt x="8520" y="8611"/>
                  </a:lnTo>
                  <a:lnTo>
                    <a:pt x="8898" y="8490"/>
                  </a:lnTo>
                  <a:lnTo>
                    <a:pt x="9245" y="8354"/>
                  </a:lnTo>
                  <a:lnTo>
                    <a:pt x="9593" y="8203"/>
                  </a:lnTo>
                  <a:lnTo>
                    <a:pt x="9925" y="8037"/>
                  </a:lnTo>
                  <a:lnTo>
                    <a:pt x="10227" y="7855"/>
                  </a:lnTo>
                  <a:lnTo>
                    <a:pt x="10529" y="7674"/>
                  </a:lnTo>
                  <a:lnTo>
                    <a:pt x="10816" y="7463"/>
                  </a:lnTo>
                  <a:lnTo>
                    <a:pt x="11088" y="7251"/>
                  </a:lnTo>
                  <a:lnTo>
                    <a:pt x="11345" y="7024"/>
                  </a:lnTo>
                  <a:lnTo>
                    <a:pt x="11572" y="6783"/>
                  </a:lnTo>
                  <a:lnTo>
                    <a:pt x="11798" y="6541"/>
                  </a:lnTo>
                  <a:lnTo>
                    <a:pt x="12010" y="6299"/>
                  </a:lnTo>
                  <a:lnTo>
                    <a:pt x="12206" y="6043"/>
                  </a:lnTo>
                  <a:lnTo>
                    <a:pt x="12387" y="5786"/>
                  </a:lnTo>
                  <a:lnTo>
                    <a:pt x="12553" y="5514"/>
                  </a:lnTo>
                  <a:lnTo>
                    <a:pt x="12705" y="5257"/>
                  </a:lnTo>
                  <a:lnTo>
                    <a:pt x="12825" y="4985"/>
                  </a:lnTo>
                  <a:lnTo>
                    <a:pt x="12946" y="4713"/>
                  </a:lnTo>
                  <a:lnTo>
                    <a:pt x="13052" y="4441"/>
                  </a:lnTo>
                  <a:lnTo>
                    <a:pt x="13143" y="4185"/>
                  </a:lnTo>
                  <a:lnTo>
                    <a:pt x="13203" y="3913"/>
                  </a:lnTo>
                  <a:lnTo>
                    <a:pt x="13263" y="3656"/>
                  </a:lnTo>
                  <a:lnTo>
                    <a:pt x="13309" y="3384"/>
                  </a:lnTo>
                  <a:lnTo>
                    <a:pt x="13324" y="3142"/>
                  </a:lnTo>
                  <a:lnTo>
                    <a:pt x="13339" y="2885"/>
                  </a:lnTo>
                  <a:lnTo>
                    <a:pt x="13324" y="2538"/>
                  </a:lnTo>
                  <a:lnTo>
                    <a:pt x="13279" y="2206"/>
                  </a:lnTo>
                  <a:lnTo>
                    <a:pt x="13218" y="1904"/>
                  </a:lnTo>
                  <a:lnTo>
                    <a:pt x="13128" y="1617"/>
                  </a:lnTo>
                  <a:lnTo>
                    <a:pt x="13022" y="1360"/>
                  </a:lnTo>
                  <a:lnTo>
                    <a:pt x="12901" y="1118"/>
                  </a:lnTo>
                  <a:lnTo>
                    <a:pt x="12765" y="907"/>
                  </a:lnTo>
                  <a:lnTo>
                    <a:pt x="12629" y="710"/>
                  </a:lnTo>
                  <a:lnTo>
                    <a:pt x="12478" y="544"/>
                  </a:lnTo>
                  <a:lnTo>
                    <a:pt x="12327" y="393"/>
                  </a:lnTo>
                  <a:lnTo>
                    <a:pt x="12176" y="272"/>
                  </a:lnTo>
                  <a:lnTo>
                    <a:pt x="12025" y="166"/>
                  </a:lnTo>
                  <a:lnTo>
                    <a:pt x="11889" y="91"/>
                  </a:lnTo>
                  <a:lnTo>
                    <a:pt x="11753" y="45"/>
                  </a:lnTo>
                  <a:lnTo>
                    <a:pt x="116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7280150" y="1350556"/>
              <a:ext cx="397731" cy="537115"/>
            </a:xfrm>
            <a:custGeom>
              <a:rect b="b" l="l" r="r" t="t"/>
              <a:pathLst>
                <a:path extrusionOk="0" h="33294" w="24654">
                  <a:moveTo>
                    <a:pt x="13702" y="0"/>
                  </a:moveTo>
                  <a:lnTo>
                    <a:pt x="13717" y="287"/>
                  </a:lnTo>
                  <a:lnTo>
                    <a:pt x="13717" y="620"/>
                  </a:lnTo>
                  <a:lnTo>
                    <a:pt x="13702" y="1058"/>
                  </a:lnTo>
                  <a:lnTo>
                    <a:pt x="13671" y="1571"/>
                  </a:lnTo>
                  <a:lnTo>
                    <a:pt x="13611" y="2161"/>
                  </a:lnTo>
                  <a:lnTo>
                    <a:pt x="13520" y="2795"/>
                  </a:lnTo>
                  <a:lnTo>
                    <a:pt x="13460" y="3127"/>
                  </a:lnTo>
                  <a:lnTo>
                    <a:pt x="13399" y="3460"/>
                  </a:lnTo>
                  <a:lnTo>
                    <a:pt x="13309" y="3807"/>
                  </a:lnTo>
                  <a:lnTo>
                    <a:pt x="13218" y="4139"/>
                  </a:lnTo>
                  <a:lnTo>
                    <a:pt x="13097" y="4487"/>
                  </a:lnTo>
                  <a:lnTo>
                    <a:pt x="12977" y="4819"/>
                  </a:lnTo>
                  <a:lnTo>
                    <a:pt x="12841" y="5167"/>
                  </a:lnTo>
                  <a:lnTo>
                    <a:pt x="12689" y="5484"/>
                  </a:lnTo>
                  <a:lnTo>
                    <a:pt x="12508" y="5801"/>
                  </a:lnTo>
                  <a:lnTo>
                    <a:pt x="12312" y="6118"/>
                  </a:lnTo>
                  <a:lnTo>
                    <a:pt x="12100" y="6405"/>
                  </a:lnTo>
                  <a:lnTo>
                    <a:pt x="11874" y="6692"/>
                  </a:lnTo>
                  <a:lnTo>
                    <a:pt x="11617" y="6949"/>
                  </a:lnTo>
                  <a:lnTo>
                    <a:pt x="11345" y="7191"/>
                  </a:lnTo>
                  <a:lnTo>
                    <a:pt x="11058" y="7402"/>
                  </a:lnTo>
                  <a:lnTo>
                    <a:pt x="10741" y="7599"/>
                  </a:lnTo>
                  <a:lnTo>
                    <a:pt x="10393" y="7765"/>
                  </a:lnTo>
                  <a:lnTo>
                    <a:pt x="10212" y="7840"/>
                  </a:lnTo>
                  <a:lnTo>
                    <a:pt x="10016" y="7916"/>
                  </a:lnTo>
                  <a:lnTo>
                    <a:pt x="9744" y="8007"/>
                  </a:lnTo>
                  <a:lnTo>
                    <a:pt x="9472" y="8112"/>
                  </a:lnTo>
                  <a:lnTo>
                    <a:pt x="9185" y="8248"/>
                  </a:lnTo>
                  <a:lnTo>
                    <a:pt x="8898" y="8384"/>
                  </a:lnTo>
                  <a:lnTo>
                    <a:pt x="8611" y="8535"/>
                  </a:lnTo>
                  <a:lnTo>
                    <a:pt x="8324" y="8701"/>
                  </a:lnTo>
                  <a:lnTo>
                    <a:pt x="8022" y="8883"/>
                  </a:lnTo>
                  <a:lnTo>
                    <a:pt x="7735" y="9079"/>
                  </a:lnTo>
                  <a:lnTo>
                    <a:pt x="7448" y="9275"/>
                  </a:lnTo>
                  <a:lnTo>
                    <a:pt x="7161" y="9502"/>
                  </a:lnTo>
                  <a:lnTo>
                    <a:pt x="6859" y="9744"/>
                  </a:lnTo>
                  <a:lnTo>
                    <a:pt x="6572" y="9985"/>
                  </a:lnTo>
                  <a:lnTo>
                    <a:pt x="6300" y="10257"/>
                  </a:lnTo>
                  <a:lnTo>
                    <a:pt x="6013" y="10529"/>
                  </a:lnTo>
                  <a:lnTo>
                    <a:pt x="5741" y="10816"/>
                  </a:lnTo>
                  <a:lnTo>
                    <a:pt x="5469" y="11118"/>
                  </a:lnTo>
                  <a:lnTo>
                    <a:pt x="5197" y="11436"/>
                  </a:lnTo>
                  <a:lnTo>
                    <a:pt x="4940" y="11768"/>
                  </a:lnTo>
                  <a:lnTo>
                    <a:pt x="4683" y="12115"/>
                  </a:lnTo>
                  <a:lnTo>
                    <a:pt x="4442" y="12478"/>
                  </a:lnTo>
                  <a:lnTo>
                    <a:pt x="4200" y="12840"/>
                  </a:lnTo>
                  <a:lnTo>
                    <a:pt x="3973" y="13233"/>
                  </a:lnTo>
                  <a:lnTo>
                    <a:pt x="3762" y="13626"/>
                  </a:lnTo>
                  <a:lnTo>
                    <a:pt x="3550" y="14034"/>
                  </a:lnTo>
                  <a:lnTo>
                    <a:pt x="3354" y="14457"/>
                  </a:lnTo>
                  <a:lnTo>
                    <a:pt x="3158" y="14895"/>
                  </a:lnTo>
                  <a:lnTo>
                    <a:pt x="2992" y="15348"/>
                  </a:lnTo>
                  <a:lnTo>
                    <a:pt x="2825" y="15816"/>
                  </a:lnTo>
                  <a:lnTo>
                    <a:pt x="2674" y="16285"/>
                  </a:lnTo>
                  <a:lnTo>
                    <a:pt x="2538" y="16768"/>
                  </a:lnTo>
                  <a:lnTo>
                    <a:pt x="2417" y="17282"/>
                  </a:lnTo>
                  <a:lnTo>
                    <a:pt x="2312" y="17795"/>
                  </a:lnTo>
                  <a:lnTo>
                    <a:pt x="2040" y="17720"/>
                  </a:lnTo>
                  <a:lnTo>
                    <a:pt x="1753" y="17674"/>
                  </a:lnTo>
                  <a:lnTo>
                    <a:pt x="1390" y="17629"/>
                  </a:lnTo>
                  <a:lnTo>
                    <a:pt x="1209" y="17614"/>
                  </a:lnTo>
                  <a:lnTo>
                    <a:pt x="1013" y="17614"/>
                  </a:lnTo>
                  <a:lnTo>
                    <a:pt x="816" y="17629"/>
                  </a:lnTo>
                  <a:lnTo>
                    <a:pt x="620" y="17659"/>
                  </a:lnTo>
                  <a:lnTo>
                    <a:pt x="454" y="17705"/>
                  </a:lnTo>
                  <a:lnTo>
                    <a:pt x="272" y="17765"/>
                  </a:lnTo>
                  <a:lnTo>
                    <a:pt x="121" y="17856"/>
                  </a:lnTo>
                  <a:lnTo>
                    <a:pt x="1" y="17961"/>
                  </a:lnTo>
                  <a:lnTo>
                    <a:pt x="91" y="17992"/>
                  </a:lnTo>
                  <a:lnTo>
                    <a:pt x="348" y="18052"/>
                  </a:lnTo>
                  <a:lnTo>
                    <a:pt x="695" y="18158"/>
                  </a:lnTo>
                  <a:lnTo>
                    <a:pt x="907" y="18233"/>
                  </a:lnTo>
                  <a:lnTo>
                    <a:pt x="1118" y="18324"/>
                  </a:lnTo>
                  <a:lnTo>
                    <a:pt x="1330" y="18430"/>
                  </a:lnTo>
                  <a:lnTo>
                    <a:pt x="1556" y="18551"/>
                  </a:lnTo>
                  <a:lnTo>
                    <a:pt x="1753" y="18702"/>
                  </a:lnTo>
                  <a:lnTo>
                    <a:pt x="1949" y="18853"/>
                  </a:lnTo>
                  <a:lnTo>
                    <a:pt x="2130" y="19034"/>
                  </a:lnTo>
                  <a:lnTo>
                    <a:pt x="2206" y="19140"/>
                  </a:lnTo>
                  <a:lnTo>
                    <a:pt x="2266" y="19245"/>
                  </a:lnTo>
                  <a:lnTo>
                    <a:pt x="2327" y="19351"/>
                  </a:lnTo>
                  <a:lnTo>
                    <a:pt x="2387" y="19472"/>
                  </a:lnTo>
                  <a:lnTo>
                    <a:pt x="2433" y="19593"/>
                  </a:lnTo>
                  <a:lnTo>
                    <a:pt x="2463" y="19714"/>
                  </a:lnTo>
                  <a:lnTo>
                    <a:pt x="2312" y="19653"/>
                  </a:lnTo>
                  <a:lnTo>
                    <a:pt x="2146" y="19593"/>
                  </a:lnTo>
                  <a:lnTo>
                    <a:pt x="1919" y="19548"/>
                  </a:lnTo>
                  <a:lnTo>
                    <a:pt x="1798" y="19548"/>
                  </a:lnTo>
                  <a:lnTo>
                    <a:pt x="1677" y="19532"/>
                  </a:lnTo>
                  <a:lnTo>
                    <a:pt x="1541" y="19548"/>
                  </a:lnTo>
                  <a:lnTo>
                    <a:pt x="1405" y="19563"/>
                  </a:lnTo>
                  <a:lnTo>
                    <a:pt x="1269" y="19608"/>
                  </a:lnTo>
                  <a:lnTo>
                    <a:pt x="1133" y="19668"/>
                  </a:lnTo>
                  <a:lnTo>
                    <a:pt x="998" y="19729"/>
                  </a:lnTo>
                  <a:lnTo>
                    <a:pt x="862" y="19835"/>
                  </a:lnTo>
                  <a:lnTo>
                    <a:pt x="937" y="19850"/>
                  </a:lnTo>
                  <a:lnTo>
                    <a:pt x="1118" y="19895"/>
                  </a:lnTo>
                  <a:lnTo>
                    <a:pt x="1360" y="20001"/>
                  </a:lnTo>
                  <a:lnTo>
                    <a:pt x="1511" y="20061"/>
                  </a:lnTo>
                  <a:lnTo>
                    <a:pt x="1662" y="20137"/>
                  </a:lnTo>
                  <a:lnTo>
                    <a:pt x="1813" y="20227"/>
                  </a:lnTo>
                  <a:lnTo>
                    <a:pt x="1979" y="20348"/>
                  </a:lnTo>
                  <a:lnTo>
                    <a:pt x="2115" y="20469"/>
                  </a:lnTo>
                  <a:lnTo>
                    <a:pt x="2266" y="20605"/>
                  </a:lnTo>
                  <a:lnTo>
                    <a:pt x="2387" y="20756"/>
                  </a:lnTo>
                  <a:lnTo>
                    <a:pt x="2493" y="20937"/>
                  </a:lnTo>
                  <a:lnTo>
                    <a:pt x="2584" y="21134"/>
                  </a:lnTo>
                  <a:lnTo>
                    <a:pt x="2629" y="21345"/>
                  </a:lnTo>
                  <a:lnTo>
                    <a:pt x="2674" y="21481"/>
                  </a:lnTo>
                  <a:lnTo>
                    <a:pt x="2750" y="21662"/>
                  </a:lnTo>
                  <a:lnTo>
                    <a:pt x="2840" y="21874"/>
                  </a:lnTo>
                  <a:lnTo>
                    <a:pt x="2961" y="22131"/>
                  </a:lnTo>
                  <a:lnTo>
                    <a:pt x="3309" y="22750"/>
                  </a:lnTo>
                  <a:lnTo>
                    <a:pt x="3732" y="23490"/>
                  </a:lnTo>
                  <a:lnTo>
                    <a:pt x="4245" y="24321"/>
                  </a:lnTo>
                  <a:lnTo>
                    <a:pt x="4834" y="25227"/>
                  </a:lnTo>
                  <a:lnTo>
                    <a:pt x="5484" y="26179"/>
                  </a:lnTo>
                  <a:lnTo>
                    <a:pt x="6179" y="27161"/>
                  </a:lnTo>
                  <a:lnTo>
                    <a:pt x="6904" y="28143"/>
                  </a:lnTo>
                  <a:lnTo>
                    <a:pt x="7674" y="29110"/>
                  </a:lnTo>
                  <a:lnTo>
                    <a:pt x="8052" y="29578"/>
                  </a:lnTo>
                  <a:lnTo>
                    <a:pt x="8445" y="30031"/>
                  </a:lnTo>
                  <a:lnTo>
                    <a:pt x="8837" y="30469"/>
                  </a:lnTo>
                  <a:lnTo>
                    <a:pt x="9230" y="30892"/>
                  </a:lnTo>
                  <a:lnTo>
                    <a:pt x="9623" y="31285"/>
                  </a:lnTo>
                  <a:lnTo>
                    <a:pt x="10001" y="31663"/>
                  </a:lnTo>
                  <a:lnTo>
                    <a:pt x="10378" y="31995"/>
                  </a:lnTo>
                  <a:lnTo>
                    <a:pt x="10756" y="32312"/>
                  </a:lnTo>
                  <a:lnTo>
                    <a:pt x="11118" y="32599"/>
                  </a:lnTo>
                  <a:lnTo>
                    <a:pt x="11481" y="32841"/>
                  </a:lnTo>
                  <a:lnTo>
                    <a:pt x="11828" y="33052"/>
                  </a:lnTo>
                  <a:lnTo>
                    <a:pt x="12161" y="33218"/>
                  </a:lnTo>
                  <a:lnTo>
                    <a:pt x="12327" y="33264"/>
                  </a:lnTo>
                  <a:lnTo>
                    <a:pt x="12493" y="33294"/>
                  </a:lnTo>
                  <a:lnTo>
                    <a:pt x="12674" y="33294"/>
                  </a:lnTo>
                  <a:lnTo>
                    <a:pt x="12856" y="33249"/>
                  </a:lnTo>
                  <a:lnTo>
                    <a:pt x="13037" y="33188"/>
                  </a:lnTo>
                  <a:lnTo>
                    <a:pt x="13218" y="33098"/>
                  </a:lnTo>
                  <a:lnTo>
                    <a:pt x="13415" y="32977"/>
                  </a:lnTo>
                  <a:lnTo>
                    <a:pt x="13611" y="32826"/>
                  </a:lnTo>
                  <a:lnTo>
                    <a:pt x="13807" y="32660"/>
                  </a:lnTo>
                  <a:lnTo>
                    <a:pt x="14019" y="32463"/>
                  </a:lnTo>
                  <a:lnTo>
                    <a:pt x="14215" y="32252"/>
                  </a:lnTo>
                  <a:lnTo>
                    <a:pt x="14427" y="32010"/>
                  </a:lnTo>
                  <a:lnTo>
                    <a:pt x="14638" y="31753"/>
                  </a:lnTo>
                  <a:lnTo>
                    <a:pt x="14850" y="31466"/>
                  </a:lnTo>
                  <a:lnTo>
                    <a:pt x="15273" y="30862"/>
                  </a:lnTo>
                  <a:lnTo>
                    <a:pt x="15711" y="30182"/>
                  </a:lnTo>
                  <a:lnTo>
                    <a:pt x="16149" y="29442"/>
                  </a:lnTo>
                  <a:lnTo>
                    <a:pt x="16587" y="28641"/>
                  </a:lnTo>
                  <a:lnTo>
                    <a:pt x="17025" y="27810"/>
                  </a:lnTo>
                  <a:lnTo>
                    <a:pt x="17463" y="26934"/>
                  </a:lnTo>
                  <a:lnTo>
                    <a:pt x="17901" y="26043"/>
                  </a:lnTo>
                  <a:lnTo>
                    <a:pt x="18324" y="25122"/>
                  </a:lnTo>
                  <a:lnTo>
                    <a:pt x="18747" y="24185"/>
                  </a:lnTo>
                  <a:lnTo>
                    <a:pt x="19155" y="23248"/>
                  </a:lnTo>
                  <a:lnTo>
                    <a:pt x="19548" y="22327"/>
                  </a:lnTo>
                  <a:lnTo>
                    <a:pt x="20288" y="20499"/>
                  </a:lnTo>
                  <a:lnTo>
                    <a:pt x="20968" y="18777"/>
                  </a:lnTo>
                  <a:lnTo>
                    <a:pt x="21557" y="17236"/>
                  </a:lnTo>
                  <a:lnTo>
                    <a:pt x="22040" y="15922"/>
                  </a:lnTo>
                  <a:lnTo>
                    <a:pt x="22403" y="14910"/>
                  </a:lnTo>
                  <a:lnTo>
                    <a:pt x="22705" y="14019"/>
                  </a:lnTo>
                  <a:lnTo>
                    <a:pt x="22826" y="13913"/>
                  </a:lnTo>
                  <a:lnTo>
                    <a:pt x="22962" y="13792"/>
                  </a:lnTo>
                  <a:lnTo>
                    <a:pt x="23128" y="13626"/>
                  </a:lnTo>
                  <a:lnTo>
                    <a:pt x="23324" y="13399"/>
                  </a:lnTo>
                  <a:lnTo>
                    <a:pt x="23536" y="13112"/>
                  </a:lnTo>
                  <a:lnTo>
                    <a:pt x="23762" y="12795"/>
                  </a:lnTo>
                  <a:lnTo>
                    <a:pt x="23974" y="12418"/>
                  </a:lnTo>
                  <a:lnTo>
                    <a:pt x="24079" y="12206"/>
                  </a:lnTo>
                  <a:lnTo>
                    <a:pt x="24170" y="11995"/>
                  </a:lnTo>
                  <a:lnTo>
                    <a:pt x="24276" y="11753"/>
                  </a:lnTo>
                  <a:lnTo>
                    <a:pt x="24351" y="11511"/>
                  </a:lnTo>
                  <a:lnTo>
                    <a:pt x="24427" y="11254"/>
                  </a:lnTo>
                  <a:lnTo>
                    <a:pt x="24502" y="10982"/>
                  </a:lnTo>
                  <a:lnTo>
                    <a:pt x="24563" y="10711"/>
                  </a:lnTo>
                  <a:lnTo>
                    <a:pt x="24608" y="10408"/>
                  </a:lnTo>
                  <a:lnTo>
                    <a:pt x="24638" y="10106"/>
                  </a:lnTo>
                  <a:lnTo>
                    <a:pt x="24653" y="9789"/>
                  </a:lnTo>
                  <a:lnTo>
                    <a:pt x="24653" y="9457"/>
                  </a:lnTo>
                  <a:lnTo>
                    <a:pt x="24638" y="9109"/>
                  </a:lnTo>
                  <a:lnTo>
                    <a:pt x="24593" y="8747"/>
                  </a:lnTo>
                  <a:lnTo>
                    <a:pt x="24548" y="8384"/>
                  </a:lnTo>
                  <a:lnTo>
                    <a:pt x="24472" y="7991"/>
                  </a:lnTo>
                  <a:lnTo>
                    <a:pt x="24381" y="7599"/>
                  </a:lnTo>
                  <a:lnTo>
                    <a:pt x="24215" y="7856"/>
                  </a:lnTo>
                  <a:lnTo>
                    <a:pt x="24034" y="8127"/>
                  </a:lnTo>
                  <a:lnTo>
                    <a:pt x="23792" y="8430"/>
                  </a:lnTo>
                  <a:lnTo>
                    <a:pt x="23520" y="8747"/>
                  </a:lnTo>
                  <a:lnTo>
                    <a:pt x="23369" y="8898"/>
                  </a:lnTo>
                  <a:lnTo>
                    <a:pt x="23218" y="9049"/>
                  </a:lnTo>
                  <a:lnTo>
                    <a:pt x="23052" y="9170"/>
                  </a:lnTo>
                  <a:lnTo>
                    <a:pt x="22886" y="9260"/>
                  </a:lnTo>
                  <a:lnTo>
                    <a:pt x="22735" y="9336"/>
                  </a:lnTo>
                  <a:lnTo>
                    <a:pt x="22569" y="9396"/>
                  </a:lnTo>
                  <a:lnTo>
                    <a:pt x="22644" y="9124"/>
                  </a:lnTo>
                  <a:lnTo>
                    <a:pt x="22720" y="8822"/>
                  </a:lnTo>
                  <a:lnTo>
                    <a:pt x="22810" y="8414"/>
                  </a:lnTo>
                  <a:lnTo>
                    <a:pt x="22871" y="7916"/>
                  </a:lnTo>
                  <a:lnTo>
                    <a:pt x="22886" y="7644"/>
                  </a:lnTo>
                  <a:lnTo>
                    <a:pt x="22901" y="7357"/>
                  </a:lnTo>
                  <a:lnTo>
                    <a:pt x="22901" y="7040"/>
                  </a:lnTo>
                  <a:lnTo>
                    <a:pt x="22901" y="6723"/>
                  </a:lnTo>
                  <a:lnTo>
                    <a:pt x="22871" y="6375"/>
                  </a:lnTo>
                  <a:lnTo>
                    <a:pt x="22826" y="6028"/>
                  </a:lnTo>
                  <a:lnTo>
                    <a:pt x="22765" y="5665"/>
                  </a:lnTo>
                  <a:lnTo>
                    <a:pt x="22675" y="5303"/>
                  </a:lnTo>
                  <a:lnTo>
                    <a:pt x="22569" y="4940"/>
                  </a:lnTo>
                  <a:lnTo>
                    <a:pt x="22433" y="4562"/>
                  </a:lnTo>
                  <a:lnTo>
                    <a:pt x="22267" y="4170"/>
                  </a:lnTo>
                  <a:lnTo>
                    <a:pt x="22070" y="3792"/>
                  </a:lnTo>
                  <a:lnTo>
                    <a:pt x="21859" y="3414"/>
                  </a:lnTo>
                  <a:lnTo>
                    <a:pt x="21602" y="3022"/>
                  </a:lnTo>
                  <a:lnTo>
                    <a:pt x="21300" y="2644"/>
                  </a:lnTo>
                  <a:lnTo>
                    <a:pt x="20968" y="2281"/>
                  </a:lnTo>
                  <a:lnTo>
                    <a:pt x="20605" y="1904"/>
                  </a:lnTo>
                  <a:lnTo>
                    <a:pt x="20197" y="1541"/>
                  </a:lnTo>
                  <a:lnTo>
                    <a:pt x="19729" y="1194"/>
                  </a:lnTo>
                  <a:lnTo>
                    <a:pt x="19230" y="846"/>
                  </a:lnTo>
                  <a:lnTo>
                    <a:pt x="18958" y="680"/>
                  </a:lnTo>
                  <a:lnTo>
                    <a:pt x="18687" y="529"/>
                  </a:lnTo>
                  <a:lnTo>
                    <a:pt x="18384" y="363"/>
                  </a:lnTo>
                  <a:lnTo>
                    <a:pt x="18082" y="212"/>
                  </a:lnTo>
                  <a:lnTo>
                    <a:pt x="18113" y="348"/>
                  </a:lnTo>
                  <a:lnTo>
                    <a:pt x="18188" y="725"/>
                  </a:lnTo>
                  <a:lnTo>
                    <a:pt x="18294" y="1284"/>
                  </a:lnTo>
                  <a:lnTo>
                    <a:pt x="18339" y="1617"/>
                  </a:lnTo>
                  <a:lnTo>
                    <a:pt x="18369" y="1964"/>
                  </a:lnTo>
                  <a:lnTo>
                    <a:pt x="18415" y="2327"/>
                  </a:lnTo>
                  <a:lnTo>
                    <a:pt x="18430" y="2689"/>
                  </a:lnTo>
                  <a:lnTo>
                    <a:pt x="18430" y="3052"/>
                  </a:lnTo>
                  <a:lnTo>
                    <a:pt x="18415" y="3399"/>
                  </a:lnTo>
                  <a:lnTo>
                    <a:pt x="18369" y="3732"/>
                  </a:lnTo>
                  <a:lnTo>
                    <a:pt x="18294" y="4034"/>
                  </a:lnTo>
                  <a:lnTo>
                    <a:pt x="18264" y="4170"/>
                  </a:lnTo>
                  <a:lnTo>
                    <a:pt x="18203" y="4306"/>
                  </a:lnTo>
                  <a:lnTo>
                    <a:pt x="18143" y="4426"/>
                  </a:lnTo>
                  <a:lnTo>
                    <a:pt x="18067" y="4532"/>
                  </a:lnTo>
                  <a:lnTo>
                    <a:pt x="17992" y="4366"/>
                  </a:lnTo>
                  <a:lnTo>
                    <a:pt x="17765" y="3928"/>
                  </a:lnTo>
                  <a:lnTo>
                    <a:pt x="17584" y="3641"/>
                  </a:lnTo>
                  <a:lnTo>
                    <a:pt x="17372" y="3309"/>
                  </a:lnTo>
                  <a:lnTo>
                    <a:pt x="17146" y="2946"/>
                  </a:lnTo>
                  <a:lnTo>
                    <a:pt x="16874" y="2553"/>
                  </a:lnTo>
                  <a:lnTo>
                    <a:pt x="16572" y="2161"/>
                  </a:lnTo>
                  <a:lnTo>
                    <a:pt x="16239" y="1783"/>
                  </a:lnTo>
                  <a:lnTo>
                    <a:pt x="15877" y="1405"/>
                  </a:lnTo>
                  <a:lnTo>
                    <a:pt x="15680" y="1209"/>
                  </a:lnTo>
                  <a:lnTo>
                    <a:pt x="15484" y="1043"/>
                  </a:lnTo>
                  <a:lnTo>
                    <a:pt x="15288" y="877"/>
                  </a:lnTo>
                  <a:lnTo>
                    <a:pt x="15076" y="710"/>
                  </a:lnTo>
                  <a:lnTo>
                    <a:pt x="14865" y="559"/>
                  </a:lnTo>
                  <a:lnTo>
                    <a:pt x="14638" y="423"/>
                  </a:lnTo>
                  <a:lnTo>
                    <a:pt x="14412" y="303"/>
                  </a:lnTo>
                  <a:lnTo>
                    <a:pt x="14185" y="182"/>
                  </a:lnTo>
                  <a:lnTo>
                    <a:pt x="13943" y="91"/>
                  </a:lnTo>
                  <a:lnTo>
                    <a:pt x="13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7407601" y="1745606"/>
              <a:ext cx="260540" cy="235180"/>
            </a:xfrm>
            <a:custGeom>
              <a:rect b="b" l="l" r="r" t="t"/>
              <a:pathLst>
                <a:path extrusionOk="0" h="14578" w="16150">
                  <a:moveTo>
                    <a:pt x="1" y="0"/>
                  </a:moveTo>
                  <a:lnTo>
                    <a:pt x="61" y="302"/>
                  </a:lnTo>
                  <a:lnTo>
                    <a:pt x="152" y="665"/>
                  </a:lnTo>
                  <a:lnTo>
                    <a:pt x="288" y="1118"/>
                  </a:lnTo>
                  <a:lnTo>
                    <a:pt x="454" y="1692"/>
                  </a:lnTo>
                  <a:lnTo>
                    <a:pt x="666" y="2342"/>
                  </a:lnTo>
                  <a:lnTo>
                    <a:pt x="922" y="3052"/>
                  </a:lnTo>
                  <a:lnTo>
                    <a:pt x="1240" y="3837"/>
                  </a:lnTo>
                  <a:lnTo>
                    <a:pt x="1421" y="4230"/>
                  </a:lnTo>
                  <a:lnTo>
                    <a:pt x="1602" y="4638"/>
                  </a:lnTo>
                  <a:lnTo>
                    <a:pt x="1799" y="5061"/>
                  </a:lnTo>
                  <a:lnTo>
                    <a:pt x="2025" y="5469"/>
                  </a:lnTo>
                  <a:lnTo>
                    <a:pt x="2252" y="5892"/>
                  </a:lnTo>
                  <a:lnTo>
                    <a:pt x="2493" y="6314"/>
                  </a:lnTo>
                  <a:lnTo>
                    <a:pt x="2750" y="6737"/>
                  </a:lnTo>
                  <a:lnTo>
                    <a:pt x="3022" y="7145"/>
                  </a:lnTo>
                  <a:lnTo>
                    <a:pt x="3309" y="7568"/>
                  </a:lnTo>
                  <a:lnTo>
                    <a:pt x="3611" y="7961"/>
                  </a:lnTo>
                  <a:lnTo>
                    <a:pt x="3928" y="8354"/>
                  </a:lnTo>
                  <a:lnTo>
                    <a:pt x="4261" y="8747"/>
                  </a:lnTo>
                  <a:lnTo>
                    <a:pt x="4623" y="9109"/>
                  </a:lnTo>
                  <a:lnTo>
                    <a:pt x="4986" y="9457"/>
                  </a:lnTo>
                  <a:lnTo>
                    <a:pt x="5364" y="9804"/>
                  </a:lnTo>
                  <a:lnTo>
                    <a:pt x="5771" y="10121"/>
                  </a:lnTo>
                  <a:lnTo>
                    <a:pt x="6240" y="12795"/>
                  </a:lnTo>
                  <a:lnTo>
                    <a:pt x="6270" y="12931"/>
                  </a:lnTo>
                  <a:lnTo>
                    <a:pt x="6300" y="13052"/>
                  </a:lnTo>
                  <a:lnTo>
                    <a:pt x="6345" y="13173"/>
                  </a:lnTo>
                  <a:lnTo>
                    <a:pt x="6391" y="13278"/>
                  </a:lnTo>
                  <a:lnTo>
                    <a:pt x="6527" y="13505"/>
                  </a:lnTo>
                  <a:lnTo>
                    <a:pt x="6678" y="13701"/>
                  </a:lnTo>
                  <a:lnTo>
                    <a:pt x="6859" y="13867"/>
                  </a:lnTo>
                  <a:lnTo>
                    <a:pt x="7070" y="14019"/>
                  </a:lnTo>
                  <a:lnTo>
                    <a:pt x="7176" y="14079"/>
                  </a:lnTo>
                  <a:lnTo>
                    <a:pt x="7282" y="14124"/>
                  </a:lnTo>
                  <a:lnTo>
                    <a:pt x="7403" y="14170"/>
                  </a:lnTo>
                  <a:lnTo>
                    <a:pt x="7539" y="14215"/>
                  </a:lnTo>
                  <a:lnTo>
                    <a:pt x="8067" y="14336"/>
                  </a:lnTo>
                  <a:lnTo>
                    <a:pt x="8581" y="14441"/>
                  </a:lnTo>
                  <a:lnTo>
                    <a:pt x="9080" y="14502"/>
                  </a:lnTo>
                  <a:lnTo>
                    <a:pt x="9548" y="14547"/>
                  </a:lnTo>
                  <a:lnTo>
                    <a:pt x="10001" y="14577"/>
                  </a:lnTo>
                  <a:lnTo>
                    <a:pt x="10454" y="14562"/>
                  </a:lnTo>
                  <a:lnTo>
                    <a:pt x="10877" y="14547"/>
                  </a:lnTo>
                  <a:lnTo>
                    <a:pt x="11270" y="14502"/>
                  </a:lnTo>
                  <a:lnTo>
                    <a:pt x="11663" y="14441"/>
                  </a:lnTo>
                  <a:lnTo>
                    <a:pt x="12025" y="14351"/>
                  </a:lnTo>
                  <a:lnTo>
                    <a:pt x="12388" y="14260"/>
                  </a:lnTo>
                  <a:lnTo>
                    <a:pt x="12720" y="14139"/>
                  </a:lnTo>
                  <a:lnTo>
                    <a:pt x="13037" y="14019"/>
                  </a:lnTo>
                  <a:lnTo>
                    <a:pt x="13339" y="13867"/>
                  </a:lnTo>
                  <a:lnTo>
                    <a:pt x="13626" y="13716"/>
                  </a:lnTo>
                  <a:lnTo>
                    <a:pt x="13898" y="13565"/>
                  </a:lnTo>
                  <a:lnTo>
                    <a:pt x="14155" y="13384"/>
                  </a:lnTo>
                  <a:lnTo>
                    <a:pt x="14382" y="13218"/>
                  </a:lnTo>
                  <a:lnTo>
                    <a:pt x="14608" y="13037"/>
                  </a:lnTo>
                  <a:lnTo>
                    <a:pt x="14820" y="12840"/>
                  </a:lnTo>
                  <a:lnTo>
                    <a:pt x="15001" y="12659"/>
                  </a:lnTo>
                  <a:lnTo>
                    <a:pt x="15182" y="12463"/>
                  </a:lnTo>
                  <a:lnTo>
                    <a:pt x="15349" y="12266"/>
                  </a:lnTo>
                  <a:lnTo>
                    <a:pt x="15484" y="12085"/>
                  </a:lnTo>
                  <a:lnTo>
                    <a:pt x="15620" y="11889"/>
                  </a:lnTo>
                  <a:lnTo>
                    <a:pt x="15741" y="11707"/>
                  </a:lnTo>
                  <a:lnTo>
                    <a:pt x="15847" y="11526"/>
                  </a:lnTo>
                  <a:lnTo>
                    <a:pt x="15923" y="11345"/>
                  </a:lnTo>
                  <a:lnTo>
                    <a:pt x="15998" y="11179"/>
                  </a:lnTo>
                  <a:lnTo>
                    <a:pt x="16059" y="11028"/>
                  </a:lnTo>
                  <a:lnTo>
                    <a:pt x="16104" y="10876"/>
                  </a:lnTo>
                  <a:lnTo>
                    <a:pt x="16149" y="10741"/>
                  </a:lnTo>
                  <a:lnTo>
                    <a:pt x="15333" y="10393"/>
                  </a:lnTo>
                  <a:lnTo>
                    <a:pt x="14563" y="10076"/>
                  </a:lnTo>
                  <a:lnTo>
                    <a:pt x="13611" y="9653"/>
                  </a:lnTo>
                  <a:lnTo>
                    <a:pt x="12509" y="9139"/>
                  </a:lnTo>
                  <a:lnTo>
                    <a:pt x="11285" y="8550"/>
                  </a:lnTo>
                  <a:lnTo>
                    <a:pt x="9971" y="7885"/>
                  </a:lnTo>
                  <a:lnTo>
                    <a:pt x="9291" y="7538"/>
                  </a:lnTo>
                  <a:lnTo>
                    <a:pt x="8611" y="7160"/>
                  </a:lnTo>
                  <a:lnTo>
                    <a:pt x="7916" y="6783"/>
                  </a:lnTo>
                  <a:lnTo>
                    <a:pt x="7222" y="6390"/>
                  </a:lnTo>
                  <a:lnTo>
                    <a:pt x="6542" y="5967"/>
                  </a:lnTo>
                  <a:lnTo>
                    <a:pt x="5862" y="5559"/>
                  </a:lnTo>
                  <a:lnTo>
                    <a:pt x="5197" y="5121"/>
                  </a:lnTo>
                  <a:lnTo>
                    <a:pt x="4548" y="4683"/>
                  </a:lnTo>
                  <a:lnTo>
                    <a:pt x="3928" y="4245"/>
                  </a:lnTo>
                  <a:lnTo>
                    <a:pt x="3324" y="3777"/>
                  </a:lnTo>
                  <a:lnTo>
                    <a:pt x="2765" y="3323"/>
                  </a:lnTo>
                  <a:lnTo>
                    <a:pt x="2221" y="2855"/>
                  </a:lnTo>
                  <a:lnTo>
                    <a:pt x="1738" y="2387"/>
                  </a:lnTo>
                  <a:lnTo>
                    <a:pt x="1285" y="1919"/>
                  </a:lnTo>
                  <a:lnTo>
                    <a:pt x="1073" y="1677"/>
                  </a:lnTo>
                  <a:lnTo>
                    <a:pt x="877" y="1435"/>
                  </a:lnTo>
                  <a:lnTo>
                    <a:pt x="696" y="1194"/>
                  </a:lnTo>
                  <a:lnTo>
                    <a:pt x="530" y="967"/>
                  </a:lnTo>
                  <a:lnTo>
                    <a:pt x="363" y="725"/>
                  </a:lnTo>
                  <a:lnTo>
                    <a:pt x="228" y="484"/>
                  </a:lnTo>
                  <a:lnTo>
                    <a:pt x="107" y="242"/>
                  </a:lnTo>
                  <a:lnTo>
                    <a:pt x="1"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7403713" y="1529197"/>
              <a:ext cx="292450" cy="358480"/>
            </a:xfrm>
            <a:custGeom>
              <a:rect b="b" l="l" r="r" t="t"/>
              <a:pathLst>
                <a:path extrusionOk="0" h="22221" w="18128">
                  <a:moveTo>
                    <a:pt x="11843" y="0"/>
                  </a:moveTo>
                  <a:lnTo>
                    <a:pt x="11420" y="30"/>
                  </a:lnTo>
                  <a:lnTo>
                    <a:pt x="10952" y="61"/>
                  </a:lnTo>
                  <a:lnTo>
                    <a:pt x="10454" y="121"/>
                  </a:lnTo>
                  <a:lnTo>
                    <a:pt x="9925" y="196"/>
                  </a:lnTo>
                  <a:lnTo>
                    <a:pt x="9366" y="287"/>
                  </a:lnTo>
                  <a:lnTo>
                    <a:pt x="8777" y="423"/>
                  </a:lnTo>
                  <a:lnTo>
                    <a:pt x="8188" y="574"/>
                  </a:lnTo>
                  <a:lnTo>
                    <a:pt x="7568" y="755"/>
                  </a:lnTo>
                  <a:lnTo>
                    <a:pt x="6949" y="982"/>
                  </a:lnTo>
                  <a:lnTo>
                    <a:pt x="6330" y="1239"/>
                  </a:lnTo>
                  <a:lnTo>
                    <a:pt x="6012" y="1390"/>
                  </a:lnTo>
                  <a:lnTo>
                    <a:pt x="5695" y="1541"/>
                  </a:lnTo>
                  <a:lnTo>
                    <a:pt x="5393" y="1707"/>
                  </a:lnTo>
                  <a:lnTo>
                    <a:pt x="5076" y="1888"/>
                  </a:lnTo>
                  <a:lnTo>
                    <a:pt x="4774" y="2085"/>
                  </a:lnTo>
                  <a:lnTo>
                    <a:pt x="4456" y="2281"/>
                  </a:lnTo>
                  <a:lnTo>
                    <a:pt x="4154" y="2493"/>
                  </a:lnTo>
                  <a:lnTo>
                    <a:pt x="3852" y="2719"/>
                  </a:lnTo>
                  <a:lnTo>
                    <a:pt x="3565" y="2961"/>
                  </a:lnTo>
                  <a:lnTo>
                    <a:pt x="3263" y="3218"/>
                  </a:lnTo>
                  <a:lnTo>
                    <a:pt x="2976" y="3490"/>
                  </a:lnTo>
                  <a:lnTo>
                    <a:pt x="2689" y="3761"/>
                  </a:lnTo>
                  <a:lnTo>
                    <a:pt x="2311" y="4184"/>
                  </a:lnTo>
                  <a:lnTo>
                    <a:pt x="1964" y="4623"/>
                  </a:lnTo>
                  <a:lnTo>
                    <a:pt x="1647" y="5061"/>
                  </a:lnTo>
                  <a:lnTo>
                    <a:pt x="1375" y="5514"/>
                  </a:lnTo>
                  <a:lnTo>
                    <a:pt x="1118" y="5967"/>
                  </a:lnTo>
                  <a:lnTo>
                    <a:pt x="891" y="6420"/>
                  </a:lnTo>
                  <a:lnTo>
                    <a:pt x="710" y="6873"/>
                  </a:lnTo>
                  <a:lnTo>
                    <a:pt x="544" y="7342"/>
                  </a:lnTo>
                  <a:lnTo>
                    <a:pt x="408" y="7795"/>
                  </a:lnTo>
                  <a:lnTo>
                    <a:pt x="287" y="8248"/>
                  </a:lnTo>
                  <a:lnTo>
                    <a:pt x="197" y="8716"/>
                  </a:lnTo>
                  <a:lnTo>
                    <a:pt x="121" y="9154"/>
                  </a:lnTo>
                  <a:lnTo>
                    <a:pt x="61" y="9607"/>
                  </a:lnTo>
                  <a:lnTo>
                    <a:pt x="30" y="10030"/>
                  </a:lnTo>
                  <a:lnTo>
                    <a:pt x="15" y="10453"/>
                  </a:lnTo>
                  <a:lnTo>
                    <a:pt x="0" y="10876"/>
                  </a:lnTo>
                  <a:lnTo>
                    <a:pt x="0" y="11269"/>
                  </a:lnTo>
                  <a:lnTo>
                    <a:pt x="15" y="11647"/>
                  </a:lnTo>
                  <a:lnTo>
                    <a:pt x="46" y="12024"/>
                  </a:lnTo>
                  <a:lnTo>
                    <a:pt x="76" y="12372"/>
                  </a:lnTo>
                  <a:lnTo>
                    <a:pt x="166" y="13021"/>
                  </a:lnTo>
                  <a:lnTo>
                    <a:pt x="272" y="13565"/>
                  </a:lnTo>
                  <a:lnTo>
                    <a:pt x="363" y="14018"/>
                  </a:lnTo>
                  <a:lnTo>
                    <a:pt x="453" y="14366"/>
                  </a:lnTo>
                  <a:lnTo>
                    <a:pt x="529" y="14638"/>
                  </a:lnTo>
                  <a:lnTo>
                    <a:pt x="650" y="14910"/>
                  </a:lnTo>
                  <a:lnTo>
                    <a:pt x="786" y="15227"/>
                  </a:lnTo>
                  <a:lnTo>
                    <a:pt x="997" y="15635"/>
                  </a:lnTo>
                  <a:lnTo>
                    <a:pt x="1254" y="16118"/>
                  </a:lnTo>
                  <a:lnTo>
                    <a:pt x="1571" y="16662"/>
                  </a:lnTo>
                  <a:lnTo>
                    <a:pt x="1964" y="17266"/>
                  </a:lnTo>
                  <a:lnTo>
                    <a:pt x="2175" y="17568"/>
                  </a:lnTo>
                  <a:lnTo>
                    <a:pt x="2402" y="17886"/>
                  </a:lnTo>
                  <a:lnTo>
                    <a:pt x="2644" y="18203"/>
                  </a:lnTo>
                  <a:lnTo>
                    <a:pt x="2901" y="18535"/>
                  </a:lnTo>
                  <a:lnTo>
                    <a:pt x="3172" y="18852"/>
                  </a:lnTo>
                  <a:lnTo>
                    <a:pt x="3459" y="19170"/>
                  </a:lnTo>
                  <a:lnTo>
                    <a:pt x="3762" y="19472"/>
                  </a:lnTo>
                  <a:lnTo>
                    <a:pt x="4079" y="19774"/>
                  </a:lnTo>
                  <a:lnTo>
                    <a:pt x="4411" y="20076"/>
                  </a:lnTo>
                  <a:lnTo>
                    <a:pt x="4759" y="20363"/>
                  </a:lnTo>
                  <a:lnTo>
                    <a:pt x="5136" y="20620"/>
                  </a:lnTo>
                  <a:lnTo>
                    <a:pt x="5514" y="20877"/>
                  </a:lnTo>
                  <a:lnTo>
                    <a:pt x="5907" y="21118"/>
                  </a:lnTo>
                  <a:lnTo>
                    <a:pt x="6314" y="21330"/>
                  </a:lnTo>
                  <a:lnTo>
                    <a:pt x="6737" y="21526"/>
                  </a:lnTo>
                  <a:lnTo>
                    <a:pt x="7176" y="21707"/>
                  </a:lnTo>
                  <a:lnTo>
                    <a:pt x="7644" y="21858"/>
                  </a:lnTo>
                  <a:lnTo>
                    <a:pt x="8112" y="21979"/>
                  </a:lnTo>
                  <a:lnTo>
                    <a:pt x="8626" y="22070"/>
                  </a:lnTo>
                  <a:lnTo>
                    <a:pt x="9124" y="22145"/>
                  </a:lnTo>
                  <a:lnTo>
                    <a:pt x="9623" y="22191"/>
                  </a:lnTo>
                  <a:lnTo>
                    <a:pt x="10121" y="22221"/>
                  </a:lnTo>
                  <a:lnTo>
                    <a:pt x="10620" y="22221"/>
                  </a:lnTo>
                  <a:lnTo>
                    <a:pt x="11103" y="22206"/>
                  </a:lnTo>
                  <a:lnTo>
                    <a:pt x="11586" y="22176"/>
                  </a:lnTo>
                  <a:lnTo>
                    <a:pt x="12055" y="22130"/>
                  </a:lnTo>
                  <a:lnTo>
                    <a:pt x="12508" y="22070"/>
                  </a:lnTo>
                  <a:lnTo>
                    <a:pt x="12961" y="21994"/>
                  </a:lnTo>
                  <a:lnTo>
                    <a:pt x="13399" y="21919"/>
                  </a:lnTo>
                  <a:lnTo>
                    <a:pt x="13822" y="21813"/>
                  </a:lnTo>
                  <a:lnTo>
                    <a:pt x="14230" y="21707"/>
                  </a:lnTo>
                  <a:lnTo>
                    <a:pt x="14638" y="21602"/>
                  </a:lnTo>
                  <a:lnTo>
                    <a:pt x="15016" y="21481"/>
                  </a:lnTo>
                  <a:lnTo>
                    <a:pt x="15378" y="21360"/>
                  </a:lnTo>
                  <a:lnTo>
                    <a:pt x="15680" y="21254"/>
                  </a:lnTo>
                  <a:lnTo>
                    <a:pt x="15967" y="21103"/>
                  </a:lnTo>
                  <a:lnTo>
                    <a:pt x="16239" y="20952"/>
                  </a:lnTo>
                  <a:lnTo>
                    <a:pt x="16496" y="20771"/>
                  </a:lnTo>
                  <a:lnTo>
                    <a:pt x="16753" y="20574"/>
                  </a:lnTo>
                  <a:lnTo>
                    <a:pt x="16979" y="20348"/>
                  </a:lnTo>
                  <a:lnTo>
                    <a:pt x="17176" y="20121"/>
                  </a:lnTo>
                  <a:lnTo>
                    <a:pt x="17372" y="19880"/>
                  </a:lnTo>
                  <a:lnTo>
                    <a:pt x="17538" y="19608"/>
                  </a:lnTo>
                  <a:lnTo>
                    <a:pt x="17689" y="19336"/>
                  </a:lnTo>
                  <a:lnTo>
                    <a:pt x="17825" y="19049"/>
                  </a:lnTo>
                  <a:lnTo>
                    <a:pt x="17931" y="18762"/>
                  </a:lnTo>
                  <a:lnTo>
                    <a:pt x="18022" y="18460"/>
                  </a:lnTo>
                  <a:lnTo>
                    <a:pt x="18082" y="18142"/>
                  </a:lnTo>
                  <a:lnTo>
                    <a:pt x="18112" y="17825"/>
                  </a:lnTo>
                  <a:lnTo>
                    <a:pt x="18127" y="17493"/>
                  </a:lnTo>
                  <a:lnTo>
                    <a:pt x="18097" y="12810"/>
                  </a:lnTo>
                  <a:lnTo>
                    <a:pt x="18097" y="12538"/>
                  </a:lnTo>
                  <a:lnTo>
                    <a:pt x="18082" y="12281"/>
                  </a:lnTo>
                  <a:lnTo>
                    <a:pt x="18052" y="12009"/>
                  </a:lnTo>
                  <a:lnTo>
                    <a:pt x="18022" y="11753"/>
                  </a:lnTo>
                  <a:lnTo>
                    <a:pt x="17976" y="11496"/>
                  </a:lnTo>
                  <a:lnTo>
                    <a:pt x="17931" y="11239"/>
                  </a:lnTo>
                  <a:lnTo>
                    <a:pt x="17855" y="10982"/>
                  </a:lnTo>
                  <a:lnTo>
                    <a:pt x="17795" y="10740"/>
                  </a:lnTo>
                  <a:lnTo>
                    <a:pt x="17704" y="10438"/>
                  </a:lnTo>
                  <a:lnTo>
                    <a:pt x="17599" y="10166"/>
                  </a:lnTo>
                  <a:lnTo>
                    <a:pt x="17478" y="9879"/>
                  </a:lnTo>
                  <a:lnTo>
                    <a:pt x="17357" y="9607"/>
                  </a:lnTo>
                  <a:lnTo>
                    <a:pt x="17206" y="9336"/>
                  </a:lnTo>
                  <a:lnTo>
                    <a:pt x="17055" y="9079"/>
                  </a:lnTo>
                  <a:lnTo>
                    <a:pt x="16904" y="8822"/>
                  </a:lnTo>
                  <a:lnTo>
                    <a:pt x="16722" y="8565"/>
                  </a:lnTo>
                  <a:lnTo>
                    <a:pt x="16692" y="7523"/>
                  </a:lnTo>
                  <a:lnTo>
                    <a:pt x="16662" y="7191"/>
                  </a:lnTo>
                  <a:lnTo>
                    <a:pt x="16632" y="6858"/>
                  </a:lnTo>
                  <a:lnTo>
                    <a:pt x="16587" y="6526"/>
                  </a:lnTo>
                  <a:lnTo>
                    <a:pt x="16511" y="6194"/>
                  </a:lnTo>
                  <a:lnTo>
                    <a:pt x="16435" y="5876"/>
                  </a:lnTo>
                  <a:lnTo>
                    <a:pt x="16345" y="5544"/>
                  </a:lnTo>
                  <a:lnTo>
                    <a:pt x="16239" y="5242"/>
                  </a:lnTo>
                  <a:lnTo>
                    <a:pt x="16103" y="4925"/>
                  </a:lnTo>
                  <a:lnTo>
                    <a:pt x="15937" y="4562"/>
                  </a:lnTo>
                  <a:lnTo>
                    <a:pt x="15756" y="4215"/>
                  </a:lnTo>
                  <a:lnTo>
                    <a:pt x="14109" y="1269"/>
                  </a:lnTo>
                  <a:lnTo>
                    <a:pt x="14019" y="1118"/>
                  </a:lnTo>
                  <a:lnTo>
                    <a:pt x="13928" y="982"/>
                  </a:lnTo>
                  <a:lnTo>
                    <a:pt x="13807" y="846"/>
                  </a:lnTo>
                  <a:lnTo>
                    <a:pt x="13701" y="725"/>
                  </a:lnTo>
                  <a:lnTo>
                    <a:pt x="13565" y="604"/>
                  </a:lnTo>
                  <a:lnTo>
                    <a:pt x="13444" y="499"/>
                  </a:lnTo>
                  <a:lnTo>
                    <a:pt x="13309" y="408"/>
                  </a:lnTo>
                  <a:lnTo>
                    <a:pt x="13157" y="317"/>
                  </a:lnTo>
                  <a:lnTo>
                    <a:pt x="13006" y="242"/>
                  </a:lnTo>
                  <a:lnTo>
                    <a:pt x="12855" y="166"/>
                  </a:lnTo>
                  <a:lnTo>
                    <a:pt x="12689" y="121"/>
                  </a:lnTo>
                  <a:lnTo>
                    <a:pt x="12538" y="76"/>
                  </a:lnTo>
                  <a:lnTo>
                    <a:pt x="12357" y="30"/>
                  </a:lnTo>
                  <a:lnTo>
                    <a:pt x="12191" y="15"/>
                  </a:lnTo>
                  <a:lnTo>
                    <a:pt x="1202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7493397" y="1612057"/>
              <a:ext cx="84083" cy="42412"/>
            </a:xfrm>
            <a:custGeom>
              <a:rect b="b" l="l" r="r" t="t"/>
              <a:pathLst>
                <a:path extrusionOk="0" h="2629" w="5212">
                  <a:moveTo>
                    <a:pt x="2704" y="0"/>
                  </a:moveTo>
                  <a:lnTo>
                    <a:pt x="2478" y="15"/>
                  </a:lnTo>
                  <a:lnTo>
                    <a:pt x="2266" y="45"/>
                  </a:lnTo>
                  <a:lnTo>
                    <a:pt x="2040" y="91"/>
                  </a:lnTo>
                  <a:lnTo>
                    <a:pt x="1828" y="151"/>
                  </a:lnTo>
                  <a:lnTo>
                    <a:pt x="1617" y="212"/>
                  </a:lnTo>
                  <a:lnTo>
                    <a:pt x="1420" y="302"/>
                  </a:lnTo>
                  <a:lnTo>
                    <a:pt x="1209" y="423"/>
                  </a:lnTo>
                  <a:lnTo>
                    <a:pt x="1027" y="544"/>
                  </a:lnTo>
                  <a:lnTo>
                    <a:pt x="831" y="695"/>
                  </a:lnTo>
                  <a:lnTo>
                    <a:pt x="665" y="861"/>
                  </a:lnTo>
                  <a:lnTo>
                    <a:pt x="499" y="1058"/>
                  </a:lnTo>
                  <a:lnTo>
                    <a:pt x="348" y="1284"/>
                  </a:lnTo>
                  <a:lnTo>
                    <a:pt x="212" y="1526"/>
                  </a:lnTo>
                  <a:lnTo>
                    <a:pt x="91" y="1798"/>
                  </a:lnTo>
                  <a:lnTo>
                    <a:pt x="0" y="2100"/>
                  </a:lnTo>
                  <a:lnTo>
                    <a:pt x="620" y="2629"/>
                  </a:lnTo>
                  <a:lnTo>
                    <a:pt x="680" y="2508"/>
                  </a:lnTo>
                  <a:lnTo>
                    <a:pt x="771" y="2387"/>
                  </a:lnTo>
                  <a:lnTo>
                    <a:pt x="876" y="2236"/>
                  </a:lnTo>
                  <a:lnTo>
                    <a:pt x="1027" y="2055"/>
                  </a:lnTo>
                  <a:lnTo>
                    <a:pt x="1224" y="1873"/>
                  </a:lnTo>
                  <a:lnTo>
                    <a:pt x="1435" y="1677"/>
                  </a:lnTo>
                  <a:lnTo>
                    <a:pt x="1692" y="1496"/>
                  </a:lnTo>
                  <a:lnTo>
                    <a:pt x="1843" y="1405"/>
                  </a:lnTo>
                  <a:lnTo>
                    <a:pt x="1994" y="1314"/>
                  </a:lnTo>
                  <a:lnTo>
                    <a:pt x="2160" y="1239"/>
                  </a:lnTo>
                  <a:lnTo>
                    <a:pt x="2327" y="1178"/>
                  </a:lnTo>
                  <a:lnTo>
                    <a:pt x="2523" y="1103"/>
                  </a:lnTo>
                  <a:lnTo>
                    <a:pt x="2704" y="1058"/>
                  </a:lnTo>
                  <a:lnTo>
                    <a:pt x="2916" y="1012"/>
                  </a:lnTo>
                  <a:lnTo>
                    <a:pt x="3127" y="982"/>
                  </a:lnTo>
                  <a:lnTo>
                    <a:pt x="3354" y="967"/>
                  </a:lnTo>
                  <a:lnTo>
                    <a:pt x="3580" y="967"/>
                  </a:lnTo>
                  <a:lnTo>
                    <a:pt x="3822" y="982"/>
                  </a:lnTo>
                  <a:lnTo>
                    <a:pt x="4079" y="1012"/>
                  </a:lnTo>
                  <a:lnTo>
                    <a:pt x="4351" y="1073"/>
                  </a:lnTo>
                  <a:lnTo>
                    <a:pt x="4623" y="1133"/>
                  </a:lnTo>
                  <a:lnTo>
                    <a:pt x="4910" y="1224"/>
                  </a:lnTo>
                  <a:lnTo>
                    <a:pt x="5212" y="1329"/>
                  </a:lnTo>
                  <a:lnTo>
                    <a:pt x="5076" y="438"/>
                  </a:lnTo>
                  <a:lnTo>
                    <a:pt x="4895" y="378"/>
                  </a:lnTo>
                  <a:lnTo>
                    <a:pt x="4698" y="302"/>
                  </a:lnTo>
                  <a:lnTo>
                    <a:pt x="4426" y="227"/>
                  </a:lnTo>
                  <a:lnTo>
                    <a:pt x="4094" y="151"/>
                  </a:lnTo>
                  <a:lnTo>
                    <a:pt x="3731" y="76"/>
                  </a:lnTo>
                  <a:lnTo>
                    <a:pt x="3339" y="30"/>
                  </a:lnTo>
                  <a:lnTo>
                    <a:pt x="3127" y="15"/>
                  </a:lnTo>
                  <a:lnTo>
                    <a:pt x="29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7615734" y="1608637"/>
              <a:ext cx="75065" cy="114315"/>
            </a:xfrm>
            <a:custGeom>
              <a:rect b="b" l="l" r="r" t="t"/>
              <a:pathLst>
                <a:path extrusionOk="0" h="7086" w="4653">
                  <a:moveTo>
                    <a:pt x="2961" y="1"/>
                  </a:moveTo>
                  <a:lnTo>
                    <a:pt x="2538" y="227"/>
                  </a:lnTo>
                  <a:lnTo>
                    <a:pt x="2115" y="484"/>
                  </a:lnTo>
                  <a:lnTo>
                    <a:pt x="1738" y="726"/>
                  </a:lnTo>
                  <a:lnTo>
                    <a:pt x="1451" y="937"/>
                  </a:lnTo>
                  <a:lnTo>
                    <a:pt x="1284" y="1088"/>
                  </a:lnTo>
                  <a:lnTo>
                    <a:pt x="1133" y="1254"/>
                  </a:lnTo>
                  <a:lnTo>
                    <a:pt x="1028" y="1421"/>
                  </a:lnTo>
                  <a:lnTo>
                    <a:pt x="952" y="1572"/>
                  </a:lnTo>
                  <a:lnTo>
                    <a:pt x="907" y="1708"/>
                  </a:lnTo>
                  <a:lnTo>
                    <a:pt x="861" y="1813"/>
                  </a:lnTo>
                  <a:lnTo>
                    <a:pt x="846" y="1904"/>
                  </a:lnTo>
                  <a:lnTo>
                    <a:pt x="2523" y="3958"/>
                  </a:lnTo>
                  <a:lnTo>
                    <a:pt x="2599" y="4079"/>
                  </a:lnTo>
                  <a:lnTo>
                    <a:pt x="2644" y="4200"/>
                  </a:lnTo>
                  <a:lnTo>
                    <a:pt x="2659" y="4336"/>
                  </a:lnTo>
                  <a:lnTo>
                    <a:pt x="2644" y="4472"/>
                  </a:lnTo>
                  <a:lnTo>
                    <a:pt x="2599" y="4593"/>
                  </a:lnTo>
                  <a:lnTo>
                    <a:pt x="2523" y="4699"/>
                  </a:lnTo>
                  <a:lnTo>
                    <a:pt x="2417" y="4804"/>
                  </a:lnTo>
                  <a:lnTo>
                    <a:pt x="2296" y="4865"/>
                  </a:lnTo>
                  <a:lnTo>
                    <a:pt x="2055" y="4986"/>
                  </a:lnTo>
                  <a:lnTo>
                    <a:pt x="1813" y="5122"/>
                  </a:lnTo>
                  <a:lnTo>
                    <a:pt x="1586" y="5288"/>
                  </a:lnTo>
                  <a:lnTo>
                    <a:pt x="1360" y="5454"/>
                  </a:lnTo>
                  <a:lnTo>
                    <a:pt x="1164" y="5635"/>
                  </a:lnTo>
                  <a:lnTo>
                    <a:pt x="982" y="5816"/>
                  </a:lnTo>
                  <a:lnTo>
                    <a:pt x="801" y="5998"/>
                  </a:lnTo>
                  <a:lnTo>
                    <a:pt x="635" y="6179"/>
                  </a:lnTo>
                  <a:lnTo>
                    <a:pt x="378" y="6526"/>
                  </a:lnTo>
                  <a:lnTo>
                    <a:pt x="167" y="6813"/>
                  </a:lnTo>
                  <a:lnTo>
                    <a:pt x="0" y="7085"/>
                  </a:lnTo>
                  <a:lnTo>
                    <a:pt x="0" y="7085"/>
                  </a:lnTo>
                  <a:lnTo>
                    <a:pt x="438" y="6844"/>
                  </a:lnTo>
                  <a:lnTo>
                    <a:pt x="861" y="6632"/>
                  </a:lnTo>
                  <a:lnTo>
                    <a:pt x="1269" y="6451"/>
                  </a:lnTo>
                  <a:lnTo>
                    <a:pt x="1632" y="6285"/>
                  </a:lnTo>
                  <a:lnTo>
                    <a:pt x="1994" y="6149"/>
                  </a:lnTo>
                  <a:lnTo>
                    <a:pt x="2327" y="6028"/>
                  </a:lnTo>
                  <a:lnTo>
                    <a:pt x="2644" y="5937"/>
                  </a:lnTo>
                  <a:lnTo>
                    <a:pt x="2931" y="5862"/>
                  </a:lnTo>
                  <a:lnTo>
                    <a:pt x="3203" y="5801"/>
                  </a:lnTo>
                  <a:lnTo>
                    <a:pt x="3460" y="5771"/>
                  </a:lnTo>
                  <a:lnTo>
                    <a:pt x="3701" y="5741"/>
                  </a:lnTo>
                  <a:lnTo>
                    <a:pt x="3928" y="5726"/>
                  </a:lnTo>
                  <a:lnTo>
                    <a:pt x="4124" y="5741"/>
                  </a:lnTo>
                  <a:lnTo>
                    <a:pt x="4321" y="5756"/>
                  </a:lnTo>
                  <a:lnTo>
                    <a:pt x="4487" y="5771"/>
                  </a:lnTo>
                  <a:lnTo>
                    <a:pt x="4653" y="5816"/>
                  </a:lnTo>
                  <a:lnTo>
                    <a:pt x="4562" y="5514"/>
                  </a:lnTo>
                  <a:lnTo>
                    <a:pt x="4457" y="5242"/>
                  </a:lnTo>
                  <a:lnTo>
                    <a:pt x="4336" y="4955"/>
                  </a:lnTo>
                  <a:lnTo>
                    <a:pt x="4215" y="4683"/>
                  </a:lnTo>
                  <a:lnTo>
                    <a:pt x="4064" y="4412"/>
                  </a:lnTo>
                  <a:lnTo>
                    <a:pt x="3913" y="4155"/>
                  </a:lnTo>
                  <a:lnTo>
                    <a:pt x="3762" y="3898"/>
                  </a:lnTo>
                  <a:lnTo>
                    <a:pt x="3580" y="3641"/>
                  </a:lnTo>
                  <a:lnTo>
                    <a:pt x="3550" y="2599"/>
                  </a:lnTo>
                  <a:lnTo>
                    <a:pt x="3520" y="2267"/>
                  </a:lnTo>
                  <a:lnTo>
                    <a:pt x="3490" y="1934"/>
                  </a:lnTo>
                  <a:lnTo>
                    <a:pt x="3445" y="1602"/>
                  </a:lnTo>
                  <a:lnTo>
                    <a:pt x="3369" y="1270"/>
                  </a:lnTo>
                  <a:lnTo>
                    <a:pt x="3293" y="952"/>
                  </a:lnTo>
                  <a:lnTo>
                    <a:pt x="3203" y="620"/>
                  </a:lnTo>
                  <a:lnTo>
                    <a:pt x="3097" y="318"/>
                  </a:lnTo>
                  <a:lnTo>
                    <a:pt x="2961"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7630350" y="1597182"/>
              <a:ext cx="37298" cy="30716"/>
            </a:xfrm>
            <a:custGeom>
              <a:rect b="b" l="l" r="r" t="t"/>
              <a:pathLst>
                <a:path extrusionOk="0" h="1904" w="2312">
                  <a:moveTo>
                    <a:pt x="1844" y="1"/>
                  </a:moveTo>
                  <a:lnTo>
                    <a:pt x="1753" y="16"/>
                  </a:lnTo>
                  <a:lnTo>
                    <a:pt x="1662" y="61"/>
                  </a:lnTo>
                  <a:lnTo>
                    <a:pt x="1300" y="227"/>
                  </a:lnTo>
                  <a:lnTo>
                    <a:pt x="983" y="409"/>
                  </a:lnTo>
                  <a:lnTo>
                    <a:pt x="711" y="590"/>
                  </a:lnTo>
                  <a:lnTo>
                    <a:pt x="469" y="756"/>
                  </a:lnTo>
                  <a:lnTo>
                    <a:pt x="122" y="1013"/>
                  </a:lnTo>
                  <a:lnTo>
                    <a:pt x="1" y="1103"/>
                  </a:lnTo>
                  <a:lnTo>
                    <a:pt x="212" y="1904"/>
                  </a:lnTo>
                  <a:lnTo>
                    <a:pt x="439" y="1723"/>
                  </a:lnTo>
                  <a:lnTo>
                    <a:pt x="665" y="1557"/>
                  </a:lnTo>
                  <a:lnTo>
                    <a:pt x="892" y="1405"/>
                  </a:lnTo>
                  <a:lnTo>
                    <a:pt x="1119" y="1270"/>
                  </a:lnTo>
                  <a:lnTo>
                    <a:pt x="1330" y="1149"/>
                  </a:lnTo>
                  <a:lnTo>
                    <a:pt x="1542" y="1043"/>
                  </a:lnTo>
                  <a:lnTo>
                    <a:pt x="1753" y="952"/>
                  </a:lnTo>
                  <a:lnTo>
                    <a:pt x="1964" y="877"/>
                  </a:lnTo>
                  <a:lnTo>
                    <a:pt x="2070" y="831"/>
                  </a:lnTo>
                  <a:lnTo>
                    <a:pt x="2146" y="771"/>
                  </a:lnTo>
                  <a:lnTo>
                    <a:pt x="2206" y="696"/>
                  </a:lnTo>
                  <a:lnTo>
                    <a:pt x="2267" y="605"/>
                  </a:lnTo>
                  <a:lnTo>
                    <a:pt x="2297" y="529"/>
                  </a:lnTo>
                  <a:lnTo>
                    <a:pt x="2312" y="439"/>
                  </a:lnTo>
                  <a:lnTo>
                    <a:pt x="2297" y="348"/>
                  </a:lnTo>
                  <a:lnTo>
                    <a:pt x="2282" y="257"/>
                  </a:lnTo>
                  <a:lnTo>
                    <a:pt x="2267" y="242"/>
                  </a:lnTo>
                  <a:lnTo>
                    <a:pt x="2221" y="167"/>
                  </a:lnTo>
                  <a:lnTo>
                    <a:pt x="2161" y="106"/>
                  </a:lnTo>
                  <a:lnTo>
                    <a:pt x="2100" y="61"/>
                  </a:lnTo>
                  <a:lnTo>
                    <a:pt x="2010" y="31"/>
                  </a:lnTo>
                  <a:lnTo>
                    <a:pt x="1934" y="16"/>
                  </a:lnTo>
                  <a:lnTo>
                    <a:pt x="18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7560655" y="1733651"/>
              <a:ext cx="124059" cy="70693"/>
            </a:xfrm>
            <a:custGeom>
              <a:rect b="b" l="l" r="r" t="t"/>
              <a:pathLst>
                <a:path extrusionOk="0" h="4382" w="7690">
                  <a:moveTo>
                    <a:pt x="7251" y="1"/>
                  </a:moveTo>
                  <a:lnTo>
                    <a:pt x="0" y="2071"/>
                  </a:lnTo>
                  <a:lnTo>
                    <a:pt x="106" y="2222"/>
                  </a:lnTo>
                  <a:lnTo>
                    <a:pt x="242" y="2388"/>
                  </a:lnTo>
                  <a:lnTo>
                    <a:pt x="423" y="2599"/>
                  </a:lnTo>
                  <a:lnTo>
                    <a:pt x="650" y="2826"/>
                  </a:lnTo>
                  <a:lnTo>
                    <a:pt x="922" y="3098"/>
                  </a:lnTo>
                  <a:lnTo>
                    <a:pt x="1239" y="3355"/>
                  </a:lnTo>
                  <a:lnTo>
                    <a:pt x="1420" y="3490"/>
                  </a:lnTo>
                  <a:lnTo>
                    <a:pt x="1602" y="3611"/>
                  </a:lnTo>
                  <a:lnTo>
                    <a:pt x="1798" y="3732"/>
                  </a:lnTo>
                  <a:lnTo>
                    <a:pt x="2010" y="3853"/>
                  </a:lnTo>
                  <a:lnTo>
                    <a:pt x="2236" y="3959"/>
                  </a:lnTo>
                  <a:lnTo>
                    <a:pt x="2463" y="4064"/>
                  </a:lnTo>
                  <a:lnTo>
                    <a:pt x="2704" y="4155"/>
                  </a:lnTo>
                  <a:lnTo>
                    <a:pt x="2946" y="4231"/>
                  </a:lnTo>
                  <a:lnTo>
                    <a:pt x="3218" y="4291"/>
                  </a:lnTo>
                  <a:lnTo>
                    <a:pt x="3475" y="4336"/>
                  </a:lnTo>
                  <a:lnTo>
                    <a:pt x="3762" y="4367"/>
                  </a:lnTo>
                  <a:lnTo>
                    <a:pt x="4049" y="4382"/>
                  </a:lnTo>
                  <a:lnTo>
                    <a:pt x="4351" y="4382"/>
                  </a:lnTo>
                  <a:lnTo>
                    <a:pt x="4653" y="4352"/>
                  </a:lnTo>
                  <a:lnTo>
                    <a:pt x="4970" y="4291"/>
                  </a:lnTo>
                  <a:lnTo>
                    <a:pt x="5288" y="4216"/>
                  </a:lnTo>
                  <a:lnTo>
                    <a:pt x="5620" y="4110"/>
                  </a:lnTo>
                  <a:lnTo>
                    <a:pt x="5967" y="3989"/>
                  </a:lnTo>
                  <a:lnTo>
                    <a:pt x="6224" y="3868"/>
                  </a:lnTo>
                  <a:lnTo>
                    <a:pt x="6451" y="3732"/>
                  </a:lnTo>
                  <a:lnTo>
                    <a:pt x="6662" y="3611"/>
                  </a:lnTo>
                  <a:lnTo>
                    <a:pt x="6843" y="3460"/>
                  </a:lnTo>
                  <a:lnTo>
                    <a:pt x="7010" y="3309"/>
                  </a:lnTo>
                  <a:lnTo>
                    <a:pt x="7161" y="3158"/>
                  </a:lnTo>
                  <a:lnTo>
                    <a:pt x="7281" y="3007"/>
                  </a:lnTo>
                  <a:lnTo>
                    <a:pt x="7387" y="2841"/>
                  </a:lnTo>
                  <a:lnTo>
                    <a:pt x="7478" y="2690"/>
                  </a:lnTo>
                  <a:lnTo>
                    <a:pt x="7538" y="2524"/>
                  </a:lnTo>
                  <a:lnTo>
                    <a:pt x="7599" y="2358"/>
                  </a:lnTo>
                  <a:lnTo>
                    <a:pt x="7644" y="2191"/>
                  </a:lnTo>
                  <a:lnTo>
                    <a:pt x="7674" y="2025"/>
                  </a:lnTo>
                  <a:lnTo>
                    <a:pt x="7689" y="1859"/>
                  </a:lnTo>
                  <a:lnTo>
                    <a:pt x="7689" y="1693"/>
                  </a:lnTo>
                  <a:lnTo>
                    <a:pt x="7689" y="1542"/>
                  </a:lnTo>
                  <a:lnTo>
                    <a:pt x="7659" y="1225"/>
                  </a:lnTo>
                  <a:lnTo>
                    <a:pt x="7614" y="938"/>
                  </a:lnTo>
                  <a:lnTo>
                    <a:pt x="7538" y="681"/>
                  </a:lnTo>
                  <a:lnTo>
                    <a:pt x="7463" y="454"/>
                  </a:lnTo>
                  <a:lnTo>
                    <a:pt x="7387" y="258"/>
                  </a:lnTo>
                  <a:lnTo>
                    <a:pt x="7312" y="122"/>
                  </a:lnTo>
                  <a:lnTo>
                    <a:pt x="72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7495091" y="1810429"/>
              <a:ext cx="173053" cy="113815"/>
            </a:xfrm>
            <a:custGeom>
              <a:rect b="b" l="l" r="r" t="t"/>
              <a:pathLst>
                <a:path extrusionOk="0" h="7055" w="10727">
                  <a:moveTo>
                    <a:pt x="1" y="0"/>
                  </a:moveTo>
                  <a:lnTo>
                    <a:pt x="1" y="121"/>
                  </a:lnTo>
                  <a:lnTo>
                    <a:pt x="1" y="469"/>
                  </a:lnTo>
                  <a:lnTo>
                    <a:pt x="31" y="695"/>
                  </a:lnTo>
                  <a:lnTo>
                    <a:pt x="61" y="982"/>
                  </a:lnTo>
                  <a:lnTo>
                    <a:pt x="122" y="1315"/>
                  </a:lnTo>
                  <a:lnTo>
                    <a:pt x="212" y="1662"/>
                  </a:lnTo>
                  <a:lnTo>
                    <a:pt x="333" y="2055"/>
                  </a:lnTo>
                  <a:lnTo>
                    <a:pt x="469" y="2478"/>
                  </a:lnTo>
                  <a:lnTo>
                    <a:pt x="666" y="2916"/>
                  </a:lnTo>
                  <a:lnTo>
                    <a:pt x="892" y="3384"/>
                  </a:lnTo>
                  <a:lnTo>
                    <a:pt x="1164" y="3852"/>
                  </a:lnTo>
                  <a:lnTo>
                    <a:pt x="1315" y="4109"/>
                  </a:lnTo>
                  <a:lnTo>
                    <a:pt x="1496" y="4351"/>
                  </a:lnTo>
                  <a:lnTo>
                    <a:pt x="1678" y="4608"/>
                  </a:lnTo>
                  <a:lnTo>
                    <a:pt x="1874" y="4849"/>
                  </a:lnTo>
                  <a:lnTo>
                    <a:pt x="2086" y="5106"/>
                  </a:lnTo>
                  <a:lnTo>
                    <a:pt x="2312" y="5363"/>
                  </a:lnTo>
                  <a:lnTo>
                    <a:pt x="2554" y="5605"/>
                  </a:lnTo>
                  <a:lnTo>
                    <a:pt x="2826" y="5816"/>
                  </a:lnTo>
                  <a:lnTo>
                    <a:pt x="3113" y="6013"/>
                  </a:lnTo>
                  <a:lnTo>
                    <a:pt x="3400" y="6194"/>
                  </a:lnTo>
                  <a:lnTo>
                    <a:pt x="3702" y="6345"/>
                  </a:lnTo>
                  <a:lnTo>
                    <a:pt x="4034" y="6481"/>
                  </a:lnTo>
                  <a:lnTo>
                    <a:pt x="4351" y="6602"/>
                  </a:lnTo>
                  <a:lnTo>
                    <a:pt x="4699" y="6707"/>
                  </a:lnTo>
                  <a:lnTo>
                    <a:pt x="5031" y="6798"/>
                  </a:lnTo>
                  <a:lnTo>
                    <a:pt x="5379" y="6874"/>
                  </a:lnTo>
                  <a:lnTo>
                    <a:pt x="5726" y="6934"/>
                  </a:lnTo>
                  <a:lnTo>
                    <a:pt x="6089" y="6979"/>
                  </a:lnTo>
                  <a:lnTo>
                    <a:pt x="6436" y="7010"/>
                  </a:lnTo>
                  <a:lnTo>
                    <a:pt x="6783" y="7040"/>
                  </a:lnTo>
                  <a:lnTo>
                    <a:pt x="7131" y="7040"/>
                  </a:lnTo>
                  <a:lnTo>
                    <a:pt x="7463" y="7055"/>
                  </a:lnTo>
                  <a:lnTo>
                    <a:pt x="8113" y="7040"/>
                  </a:lnTo>
                  <a:lnTo>
                    <a:pt x="8732" y="6994"/>
                  </a:lnTo>
                  <a:lnTo>
                    <a:pt x="9276" y="6949"/>
                  </a:lnTo>
                  <a:lnTo>
                    <a:pt x="9759" y="6889"/>
                  </a:lnTo>
                  <a:lnTo>
                    <a:pt x="10167" y="6828"/>
                  </a:lnTo>
                  <a:lnTo>
                    <a:pt x="10469" y="6768"/>
                  </a:lnTo>
                  <a:lnTo>
                    <a:pt x="10726" y="6723"/>
                  </a:lnTo>
                  <a:lnTo>
                    <a:pt x="9246" y="3973"/>
                  </a:lnTo>
                  <a:lnTo>
                    <a:pt x="9049" y="4003"/>
                  </a:lnTo>
                  <a:lnTo>
                    <a:pt x="8793" y="4049"/>
                  </a:lnTo>
                  <a:lnTo>
                    <a:pt x="8460" y="4079"/>
                  </a:lnTo>
                  <a:lnTo>
                    <a:pt x="8052" y="4079"/>
                  </a:lnTo>
                  <a:lnTo>
                    <a:pt x="7554" y="4064"/>
                  </a:lnTo>
                  <a:lnTo>
                    <a:pt x="7297" y="4049"/>
                  </a:lnTo>
                  <a:lnTo>
                    <a:pt x="7010" y="4019"/>
                  </a:lnTo>
                  <a:lnTo>
                    <a:pt x="6708" y="3973"/>
                  </a:lnTo>
                  <a:lnTo>
                    <a:pt x="6391" y="3913"/>
                  </a:lnTo>
                  <a:lnTo>
                    <a:pt x="6058" y="3837"/>
                  </a:lnTo>
                  <a:lnTo>
                    <a:pt x="5711" y="3747"/>
                  </a:lnTo>
                  <a:lnTo>
                    <a:pt x="5364" y="3641"/>
                  </a:lnTo>
                  <a:lnTo>
                    <a:pt x="4986" y="3505"/>
                  </a:lnTo>
                  <a:lnTo>
                    <a:pt x="4608" y="3369"/>
                  </a:lnTo>
                  <a:lnTo>
                    <a:pt x="4231" y="3203"/>
                  </a:lnTo>
                  <a:lnTo>
                    <a:pt x="3838" y="3006"/>
                  </a:lnTo>
                  <a:lnTo>
                    <a:pt x="3430" y="2780"/>
                  </a:lnTo>
                  <a:lnTo>
                    <a:pt x="3022" y="2538"/>
                  </a:lnTo>
                  <a:lnTo>
                    <a:pt x="2599" y="2281"/>
                  </a:lnTo>
                  <a:lnTo>
                    <a:pt x="2176" y="1979"/>
                  </a:lnTo>
                  <a:lnTo>
                    <a:pt x="1753" y="1647"/>
                  </a:lnTo>
                  <a:lnTo>
                    <a:pt x="1315" y="1284"/>
                  </a:lnTo>
                  <a:lnTo>
                    <a:pt x="877" y="892"/>
                  </a:lnTo>
                  <a:lnTo>
                    <a:pt x="439" y="469"/>
                  </a:lnTo>
                  <a:lnTo>
                    <a:pt x="1"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7367881" y="1722697"/>
              <a:ext cx="89213" cy="102361"/>
            </a:xfrm>
            <a:custGeom>
              <a:rect b="b" l="l" r="r" t="t"/>
              <a:pathLst>
                <a:path extrusionOk="0" h="6345" w="5530">
                  <a:moveTo>
                    <a:pt x="1904" y="0"/>
                  </a:moveTo>
                  <a:lnTo>
                    <a:pt x="1738" y="15"/>
                  </a:lnTo>
                  <a:lnTo>
                    <a:pt x="1587" y="30"/>
                  </a:lnTo>
                  <a:lnTo>
                    <a:pt x="1421" y="76"/>
                  </a:lnTo>
                  <a:lnTo>
                    <a:pt x="1270" y="121"/>
                  </a:lnTo>
                  <a:lnTo>
                    <a:pt x="1118" y="181"/>
                  </a:lnTo>
                  <a:lnTo>
                    <a:pt x="952" y="272"/>
                  </a:lnTo>
                  <a:lnTo>
                    <a:pt x="801" y="378"/>
                  </a:lnTo>
                  <a:lnTo>
                    <a:pt x="650" y="499"/>
                  </a:lnTo>
                  <a:lnTo>
                    <a:pt x="514" y="650"/>
                  </a:lnTo>
                  <a:lnTo>
                    <a:pt x="363" y="816"/>
                  </a:lnTo>
                  <a:lnTo>
                    <a:pt x="242" y="997"/>
                  </a:lnTo>
                  <a:lnTo>
                    <a:pt x="152" y="1194"/>
                  </a:lnTo>
                  <a:lnTo>
                    <a:pt x="76" y="1420"/>
                  </a:lnTo>
                  <a:lnTo>
                    <a:pt x="31" y="1662"/>
                  </a:lnTo>
                  <a:lnTo>
                    <a:pt x="1" y="1904"/>
                  </a:lnTo>
                  <a:lnTo>
                    <a:pt x="1" y="2160"/>
                  </a:lnTo>
                  <a:lnTo>
                    <a:pt x="31" y="2417"/>
                  </a:lnTo>
                  <a:lnTo>
                    <a:pt x="76" y="2689"/>
                  </a:lnTo>
                  <a:lnTo>
                    <a:pt x="137" y="2976"/>
                  </a:lnTo>
                  <a:lnTo>
                    <a:pt x="212" y="3248"/>
                  </a:lnTo>
                  <a:lnTo>
                    <a:pt x="318" y="3520"/>
                  </a:lnTo>
                  <a:lnTo>
                    <a:pt x="424" y="3792"/>
                  </a:lnTo>
                  <a:lnTo>
                    <a:pt x="560" y="4064"/>
                  </a:lnTo>
                  <a:lnTo>
                    <a:pt x="696" y="4336"/>
                  </a:lnTo>
                  <a:lnTo>
                    <a:pt x="862" y="4592"/>
                  </a:lnTo>
                  <a:lnTo>
                    <a:pt x="1028" y="4849"/>
                  </a:lnTo>
                  <a:lnTo>
                    <a:pt x="1209" y="5076"/>
                  </a:lnTo>
                  <a:lnTo>
                    <a:pt x="1406" y="5302"/>
                  </a:lnTo>
                  <a:lnTo>
                    <a:pt x="1602" y="5514"/>
                  </a:lnTo>
                  <a:lnTo>
                    <a:pt x="1813" y="5695"/>
                  </a:lnTo>
                  <a:lnTo>
                    <a:pt x="2025" y="5861"/>
                  </a:lnTo>
                  <a:lnTo>
                    <a:pt x="2251" y="6012"/>
                  </a:lnTo>
                  <a:lnTo>
                    <a:pt x="2478" y="6133"/>
                  </a:lnTo>
                  <a:lnTo>
                    <a:pt x="2705" y="6224"/>
                  </a:lnTo>
                  <a:lnTo>
                    <a:pt x="2946" y="6299"/>
                  </a:lnTo>
                  <a:lnTo>
                    <a:pt x="3188" y="6345"/>
                  </a:lnTo>
                  <a:lnTo>
                    <a:pt x="3415" y="6345"/>
                  </a:lnTo>
                  <a:lnTo>
                    <a:pt x="3656" y="6315"/>
                  </a:lnTo>
                  <a:lnTo>
                    <a:pt x="3777" y="6299"/>
                  </a:lnTo>
                  <a:lnTo>
                    <a:pt x="3883" y="6254"/>
                  </a:lnTo>
                  <a:lnTo>
                    <a:pt x="4004" y="6209"/>
                  </a:lnTo>
                  <a:lnTo>
                    <a:pt x="4125" y="6163"/>
                  </a:lnTo>
                  <a:lnTo>
                    <a:pt x="4245" y="6088"/>
                  </a:lnTo>
                  <a:lnTo>
                    <a:pt x="4351" y="6012"/>
                  </a:lnTo>
                  <a:lnTo>
                    <a:pt x="4472" y="5937"/>
                  </a:lnTo>
                  <a:lnTo>
                    <a:pt x="4578" y="5831"/>
                  </a:lnTo>
                  <a:lnTo>
                    <a:pt x="4789" y="5635"/>
                  </a:lnTo>
                  <a:lnTo>
                    <a:pt x="4955" y="5423"/>
                  </a:lnTo>
                  <a:lnTo>
                    <a:pt x="5106" y="5212"/>
                  </a:lnTo>
                  <a:lnTo>
                    <a:pt x="5242" y="5000"/>
                  </a:lnTo>
                  <a:lnTo>
                    <a:pt x="5333" y="4789"/>
                  </a:lnTo>
                  <a:lnTo>
                    <a:pt x="5424" y="4577"/>
                  </a:lnTo>
                  <a:lnTo>
                    <a:pt x="5469" y="4366"/>
                  </a:lnTo>
                  <a:lnTo>
                    <a:pt x="5514" y="4154"/>
                  </a:lnTo>
                  <a:lnTo>
                    <a:pt x="5529" y="3943"/>
                  </a:lnTo>
                  <a:lnTo>
                    <a:pt x="5529" y="3731"/>
                  </a:lnTo>
                  <a:lnTo>
                    <a:pt x="5514" y="3535"/>
                  </a:lnTo>
                  <a:lnTo>
                    <a:pt x="5484" y="3324"/>
                  </a:lnTo>
                  <a:lnTo>
                    <a:pt x="5439" y="3127"/>
                  </a:lnTo>
                  <a:lnTo>
                    <a:pt x="5393" y="2931"/>
                  </a:lnTo>
                  <a:lnTo>
                    <a:pt x="5318" y="2750"/>
                  </a:lnTo>
                  <a:lnTo>
                    <a:pt x="5258" y="2568"/>
                  </a:lnTo>
                  <a:lnTo>
                    <a:pt x="5091" y="2221"/>
                  </a:lnTo>
                  <a:lnTo>
                    <a:pt x="4910" y="1904"/>
                  </a:lnTo>
                  <a:lnTo>
                    <a:pt x="4729" y="1632"/>
                  </a:lnTo>
                  <a:lnTo>
                    <a:pt x="4548" y="1390"/>
                  </a:lnTo>
                  <a:lnTo>
                    <a:pt x="4396" y="1194"/>
                  </a:lnTo>
                  <a:lnTo>
                    <a:pt x="4261" y="1043"/>
                  </a:lnTo>
                  <a:lnTo>
                    <a:pt x="4155" y="922"/>
                  </a:lnTo>
                  <a:lnTo>
                    <a:pt x="4049" y="846"/>
                  </a:lnTo>
                  <a:lnTo>
                    <a:pt x="3762" y="635"/>
                  </a:lnTo>
                  <a:lnTo>
                    <a:pt x="3566" y="514"/>
                  </a:lnTo>
                  <a:lnTo>
                    <a:pt x="3339" y="393"/>
                  </a:lnTo>
                  <a:lnTo>
                    <a:pt x="3097" y="272"/>
                  </a:lnTo>
                  <a:lnTo>
                    <a:pt x="2810" y="166"/>
                  </a:lnTo>
                  <a:lnTo>
                    <a:pt x="2523" y="76"/>
                  </a:lnTo>
                  <a:lnTo>
                    <a:pt x="2372" y="46"/>
                  </a:lnTo>
                  <a:lnTo>
                    <a:pt x="2221" y="15"/>
                  </a:lnTo>
                  <a:lnTo>
                    <a:pt x="205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519952" y="1648114"/>
              <a:ext cx="55334" cy="36088"/>
            </a:xfrm>
            <a:custGeom>
              <a:rect b="b" l="l" r="r" t="t"/>
              <a:pathLst>
                <a:path extrusionOk="0" h="2237" w="3430">
                  <a:moveTo>
                    <a:pt x="2010" y="1"/>
                  </a:moveTo>
                  <a:lnTo>
                    <a:pt x="1813" y="16"/>
                  </a:lnTo>
                  <a:lnTo>
                    <a:pt x="1617" y="46"/>
                  </a:lnTo>
                  <a:lnTo>
                    <a:pt x="1406" y="107"/>
                  </a:lnTo>
                  <a:lnTo>
                    <a:pt x="1134" y="227"/>
                  </a:lnTo>
                  <a:lnTo>
                    <a:pt x="877" y="378"/>
                  </a:lnTo>
                  <a:lnTo>
                    <a:pt x="681" y="530"/>
                  </a:lnTo>
                  <a:lnTo>
                    <a:pt x="499" y="711"/>
                  </a:lnTo>
                  <a:lnTo>
                    <a:pt x="363" y="877"/>
                  </a:lnTo>
                  <a:lnTo>
                    <a:pt x="242" y="1058"/>
                  </a:lnTo>
                  <a:lnTo>
                    <a:pt x="167" y="1239"/>
                  </a:lnTo>
                  <a:lnTo>
                    <a:pt x="91" y="1406"/>
                  </a:lnTo>
                  <a:lnTo>
                    <a:pt x="46" y="1572"/>
                  </a:lnTo>
                  <a:lnTo>
                    <a:pt x="16" y="1723"/>
                  </a:lnTo>
                  <a:lnTo>
                    <a:pt x="1" y="1874"/>
                  </a:lnTo>
                  <a:lnTo>
                    <a:pt x="1" y="1995"/>
                  </a:lnTo>
                  <a:lnTo>
                    <a:pt x="1" y="2176"/>
                  </a:lnTo>
                  <a:lnTo>
                    <a:pt x="1" y="2236"/>
                  </a:lnTo>
                  <a:lnTo>
                    <a:pt x="46" y="2116"/>
                  </a:lnTo>
                  <a:lnTo>
                    <a:pt x="91" y="1980"/>
                  </a:lnTo>
                  <a:lnTo>
                    <a:pt x="167" y="1814"/>
                  </a:lnTo>
                  <a:lnTo>
                    <a:pt x="258" y="1632"/>
                  </a:lnTo>
                  <a:lnTo>
                    <a:pt x="378" y="1421"/>
                  </a:lnTo>
                  <a:lnTo>
                    <a:pt x="529" y="1209"/>
                  </a:lnTo>
                  <a:lnTo>
                    <a:pt x="711" y="998"/>
                  </a:lnTo>
                  <a:lnTo>
                    <a:pt x="816" y="907"/>
                  </a:lnTo>
                  <a:lnTo>
                    <a:pt x="922" y="817"/>
                  </a:lnTo>
                  <a:lnTo>
                    <a:pt x="1043" y="726"/>
                  </a:lnTo>
                  <a:lnTo>
                    <a:pt x="1164" y="650"/>
                  </a:lnTo>
                  <a:lnTo>
                    <a:pt x="1300" y="575"/>
                  </a:lnTo>
                  <a:lnTo>
                    <a:pt x="1436" y="514"/>
                  </a:lnTo>
                  <a:lnTo>
                    <a:pt x="1602" y="469"/>
                  </a:lnTo>
                  <a:lnTo>
                    <a:pt x="1753" y="439"/>
                  </a:lnTo>
                  <a:lnTo>
                    <a:pt x="1934" y="409"/>
                  </a:lnTo>
                  <a:lnTo>
                    <a:pt x="2312" y="409"/>
                  </a:lnTo>
                  <a:lnTo>
                    <a:pt x="2508" y="439"/>
                  </a:lnTo>
                  <a:lnTo>
                    <a:pt x="2720" y="484"/>
                  </a:lnTo>
                  <a:lnTo>
                    <a:pt x="2946" y="560"/>
                  </a:lnTo>
                  <a:lnTo>
                    <a:pt x="3188" y="650"/>
                  </a:lnTo>
                  <a:lnTo>
                    <a:pt x="3430" y="756"/>
                  </a:lnTo>
                  <a:lnTo>
                    <a:pt x="3384" y="711"/>
                  </a:lnTo>
                  <a:lnTo>
                    <a:pt x="3279" y="590"/>
                  </a:lnTo>
                  <a:lnTo>
                    <a:pt x="3082" y="439"/>
                  </a:lnTo>
                  <a:lnTo>
                    <a:pt x="2977" y="348"/>
                  </a:lnTo>
                  <a:lnTo>
                    <a:pt x="2841" y="273"/>
                  </a:lnTo>
                  <a:lnTo>
                    <a:pt x="2705" y="197"/>
                  </a:lnTo>
                  <a:lnTo>
                    <a:pt x="2539" y="122"/>
                  </a:lnTo>
                  <a:lnTo>
                    <a:pt x="2372" y="61"/>
                  </a:lnTo>
                  <a:lnTo>
                    <a:pt x="2206" y="31"/>
                  </a:lnTo>
                  <a:lnTo>
                    <a:pt x="20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639853" y="1636176"/>
              <a:ext cx="30732" cy="15132"/>
            </a:xfrm>
            <a:custGeom>
              <a:rect b="b" l="l" r="r" t="t"/>
              <a:pathLst>
                <a:path extrusionOk="0" h="938" w="1905">
                  <a:moveTo>
                    <a:pt x="1904" y="514"/>
                  </a:moveTo>
                  <a:lnTo>
                    <a:pt x="1904" y="514"/>
                  </a:lnTo>
                  <a:lnTo>
                    <a:pt x="1904" y="514"/>
                  </a:lnTo>
                  <a:close/>
                  <a:moveTo>
                    <a:pt x="968" y="1"/>
                  </a:moveTo>
                  <a:lnTo>
                    <a:pt x="892" y="16"/>
                  </a:lnTo>
                  <a:lnTo>
                    <a:pt x="817" y="31"/>
                  </a:lnTo>
                  <a:lnTo>
                    <a:pt x="741" y="46"/>
                  </a:lnTo>
                  <a:lnTo>
                    <a:pt x="590" y="121"/>
                  </a:lnTo>
                  <a:lnTo>
                    <a:pt x="469" y="212"/>
                  </a:lnTo>
                  <a:lnTo>
                    <a:pt x="363" y="318"/>
                  </a:lnTo>
                  <a:lnTo>
                    <a:pt x="258" y="439"/>
                  </a:lnTo>
                  <a:lnTo>
                    <a:pt x="182" y="560"/>
                  </a:lnTo>
                  <a:lnTo>
                    <a:pt x="122" y="680"/>
                  </a:lnTo>
                  <a:lnTo>
                    <a:pt x="31" y="862"/>
                  </a:lnTo>
                  <a:lnTo>
                    <a:pt x="1" y="937"/>
                  </a:lnTo>
                  <a:lnTo>
                    <a:pt x="152" y="741"/>
                  </a:lnTo>
                  <a:lnTo>
                    <a:pt x="303" y="590"/>
                  </a:lnTo>
                  <a:lnTo>
                    <a:pt x="454" y="469"/>
                  </a:lnTo>
                  <a:lnTo>
                    <a:pt x="620" y="378"/>
                  </a:lnTo>
                  <a:lnTo>
                    <a:pt x="771" y="318"/>
                  </a:lnTo>
                  <a:lnTo>
                    <a:pt x="937" y="288"/>
                  </a:lnTo>
                  <a:lnTo>
                    <a:pt x="1240" y="288"/>
                  </a:lnTo>
                  <a:lnTo>
                    <a:pt x="1375" y="318"/>
                  </a:lnTo>
                  <a:lnTo>
                    <a:pt x="1496" y="348"/>
                  </a:lnTo>
                  <a:lnTo>
                    <a:pt x="1708" y="424"/>
                  </a:lnTo>
                  <a:lnTo>
                    <a:pt x="1859" y="484"/>
                  </a:lnTo>
                  <a:lnTo>
                    <a:pt x="1904" y="514"/>
                  </a:lnTo>
                  <a:lnTo>
                    <a:pt x="1783" y="393"/>
                  </a:lnTo>
                  <a:lnTo>
                    <a:pt x="1678" y="303"/>
                  </a:lnTo>
                  <a:lnTo>
                    <a:pt x="1557" y="212"/>
                  </a:lnTo>
                  <a:lnTo>
                    <a:pt x="1451" y="152"/>
                  </a:lnTo>
                  <a:lnTo>
                    <a:pt x="1345" y="91"/>
                  </a:lnTo>
                  <a:lnTo>
                    <a:pt x="1255" y="46"/>
                  </a:lnTo>
                  <a:lnTo>
                    <a:pt x="1149" y="31"/>
                  </a:lnTo>
                  <a:lnTo>
                    <a:pt x="1058" y="16"/>
                  </a:lnTo>
                  <a:lnTo>
                    <a:pt x="9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7388596" y="1617655"/>
              <a:ext cx="61191" cy="135029"/>
            </a:xfrm>
            <a:custGeom>
              <a:rect b="b" l="l" r="r" t="t"/>
              <a:pathLst>
                <a:path extrusionOk="0" h="8370" w="3793">
                  <a:moveTo>
                    <a:pt x="1587" y="1"/>
                  </a:moveTo>
                  <a:lnTo>
                    <a:pt x="1496" y="16"/>
                  </a:lnTo>
                  <a:lnTo>
                    <a:pt x="1421" y="31"/>
                  </a:lnTo>
                  <a:lnTo>
                    <a:pt x="1330" y="61"/>
                  </a:lnTo>
                  <a:lnTo>
                    <a:pt x="1164" y="136"/>
                  </a:lnTo>
                  <a:lnTo>
                    <a:pt x="998" y="257"/>
                  </a:lnTo>
                  <a:lnTo>
                    <a:pt x="847" y="408"/>
                  </a:lnTo>
                  <a:lnTo>
                    <a:pt x="696" y="575"/>
                  </a:lnTo>
                  <a:lnTo>
                    <a:pt x="544" y="741"/>
                  </a:lnTo>
                  <a:lnTo>
                    <a:pt x="409" y="922"/>
                  </a:lnTo>
                  <a:lnTo>
                    <a:pt x="197" y="1254"/>
                  </a:lnTo>
                  <a:lnTo>
                    <a:pt x="46" y="1496"/>
                  </a:lnTo>
                  <a:lnTo>
                    <a:pt x="1" y="1587"/>
                  </a:lnTo>
                  <a:lnTo>
                    <a:pt x="983" y="6481"/>
                  </a:lnTo>
                  <a:lnTo>
                    <a:pt x="2251" y="8369"/>
                  </a:lnTo>
                  <a:lnTo>
                    <a:pt x="3792" y="7976"/>
                  </a:lnTo>
                  <a:lnTo>
                    <a:pt x="2312" y="4563"/>
                  </a:lnTo>
                  <a:lnTo>
                    <a:pt x="2433" y="4351"/>
                  </a:lnTo>
                  <a:lnTo>
                    <a:pt x="2538" y="4155"/>
                  </a:lnTo>
                  <a:lnTo>
                    <a:pt x="2629" y="3943"/>
                  </a:lnTo>
                  <a:lnTo>
                    <a:pt x="2705" y="3732"/>
                  </a:lnTo>
                  <a:lnTo>
                    <a:pt x="2765" y="3535"/>
                  </a:lnTo>
                  <a:lnTo>
                    <a:pt x="2810" y="3339"/>
                  </a:lnTo>
                  <a:lnTo>
                    <a:pt x="2841" y="3143"/>
                  </a:lnTo>
                  <a:lnTo>
                    <a:pt x="2856" y="2946"/>
                  </a:lnTo>
                  <a:lnTo>
                    <a:pt x="2871" y="2750"/>
                  </a:lnTo>
                  <a:lnTo>
                    <a:pt x="2871" y="2569"/>
                  </a:lnTo>
                  <a:lnTo>
                    <a:pt x="2856" y="2387"/>
                  </a:lnTo>
                  <a:lnTo>
                    <a:pt x="2841" y="2206"/>
                  </a:lnTo>
                  <a:lnTo>
                    <a:pt x="2765" y="1874"/>
                  </a:lnTo>
                  <a:lnTo>
                    <a:pt x="2674" y="1556"/>
                  </a:lnTo>
                  <a:lnTo>
                    <a:pt x="2569" y="1254"/>
                  </a:lnTo>
                  <a:lnTo>
                    <a:pt x="2463" y="998"/>
                  </a:lnTo>
                  <a:lnTo>
                    <a:pt x="2342" y="771"/>
                  </a:lnTo>
                  <a:lnTo>
                    <a:pt x="2236" y="575"/>
                  </a:lnTo>
                  <a:lnTo>
                    <a:pt x="2055" y="303"/>
                  </a:lnTo>
                  <a:lnTo>
                    <a:pt x="1980" y="197"/>
                  </a:lnTo>
                  <a:lnTo>
                    <a:pt x="1904" y="136"/>
                  </a:lnTo>
                  <a:lnTo>
                    <a:pt x="1828" y="76"/>
                  </a:lnTo>
                  <a:lnTo>
                    <a:pt x="1753" y="46"/>
                  </a:lnTo>
                  <a:lnTo>
                    <a:pt x="1662" y="16"/>
                  </a:lnTo>
                  <a:lnTo>
                    <a:pt x="15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7704191" y="1584276"/>
              <a:ext cx="318536" cy="430383"/>
            </a:xfrm>
            <a:custGeom>
              <a:rect b="b" l="l" r="r" t="t"/>
              <a:pathLst>
                <a:path extrusionOk="0" h="26678" w="19745">
                  <a:moveTo>
                    <a:pt x="7947" y="0"/>
                  </a:moveTo>
                  <a:lnTo>
                    <a:pt x="7705" y="770"/>
                  </a:lnTo>
                  <a:lnTo>
                    <a:pt x="7418" y="1586"/>
                  </a:lnTo>
                  <a:lnTo>
                    <a:pt x="7206" y="2160"/>
                  </a:lnTo>
                  <a:lnTo>
                    <a:pt x="6980" y="2749"/>
                  </a:lnTo>
                  <a:lnTo>
                    <a:pt x="6466" y="3958"/>
                  </a:lnTo>
                  <a:lnTo>
                    <a:pt x="5922" y="5196"/>
                  </a:lnTo>
                  <a:lnTo>
                    <a:pt x="5333" y="6450"/>
                  </a:lnTo>
                  <a:lnTo>
                    <a:pt x="4729" y="7689"/>
                  </a:lnTo>
                  <a:lnTo>
                    <a:pt x="4110" y="8913"/>
                  </a:lnTo>
                  <a:lnTo>
                    <a:pt x="3490" y="10091"/>
                  </a:lnTo>
                  <a:lnTo>
                    <a:pt x="2901" y="11224"/>
                  </a:lnTo>
                  <a:lnTo>
                    <a:pt x="2312" y="12281"/>
                  </a:lnTo>
                  <a:lnTo>
                    <a:pt x="1783" y="13248"/>
                  </a:lnTo>
                  <a:lnTo>
                    <a:pt x="862" y="14849"/>
                  </a:lnTo>
                  <a:lnTo>
                    <a:pt x="243" y="15907"/>
                  </a:lnTo>
                  <a:lnTo>
                    <a:pt x="16" y="16299"/>
                  </a:lnTo>
                  <a:lnTo>
                    <a:pt x="1" y="16707"/>
                  </a:lnTo>
                  <a:lnTo>
                    <a:pt x="1" y="17100"/>
                  </a:lnTo>
                  <a:lnTo>
                    <a:pt x="31" y="17493"/>
                  </a:lnTo>
                  <a:lnTo>
                    <a:pt x="61" y="17870"/>
                  </a:lnTo>
                  <a:lnTo>
                    <a:pt x="122" y="18233"/>
                  </a:lnTo>
                  <a:lnTo>
                    <a:pt x="197" y="18595"/>
                  </a:lnTo>
                  <a:lnTo>
                    <a:pt x="288" y="18958"/>
                  </a:lnTo>
                  <a:lnTo>
                    <a:pt x="394" y="19305"/>
                  </a:lnTo>
                  <a:lnTo>
                    <a:pt x="514" y="19638"/>
                  </a:lnTo>
                  <a:lnTo>
                    <a:pt x="650" y="19970"/>
                  </a:lnTo>
                  <a:lnTo>
                    <a:pt x="786" y="20287"/>
                  </a:lnTo>
                  <a:lnTo>
                    <a:pt x="952" y="20605"/>
                  </a:lnTo>
                  <a:lnTo>
                    <a:pt x="1119" y="20907"/>
                  </a:lnTo>
                  <a:lnTo>
                    <a:pt x="1300" y="21194"/>
                  </a:lnTo>
                  <a:lnTo>
                    <a:pt x="1481" y="21481"/>
                  </a:lnTo>
                  <a:lnTo>
                    <a:pt x="1678" y="21768"/>
                  </a:lnTo>
                  <a:lnTo>
                    <a:pt x="1889" y="22040"/>
                  </a:lnTo>
                  <a:lnTo>
                    <a:pt x="2101" y="22296"/>
                  </a:lnTo>
                  <a:lnTo>
                    <a:pt x="2327" y="22553"/>
                  </a:lnTo>
                  <a:lnTo>
                    <a:pt x="2554" y="22795"/>
                  </a:lnTo>
                  <a:lnTo>
                    <a:pt x="3022" y="23278"/>
                  </a:lnTo>
                  <a:lnTo>
                    <a:pt x="3505" y="23716"/>
                  </a:lnTo>
                  <a:lnTo>
                    <a:pt x="4004" y="24124"/>
                  </a:lnTo>
                  <a:lnTo>
                    <a:pt x="4502" y="24487"/>
                  </a:lnTo>
                  <a:lnTo>
                    <a:pt x="5001" y="24834"/>
                  </a:lnTo>
                  <a:lnTo>
                    <a:pt x="5484" y="25151"/>
                  </a:lnTo>
                  <a:lnTo>
                    <a:pt x="6088" y="25514"/>
                  </a:lnTo>
                  <a:lnTo>
                    <a:pt x="6647" y="25831"/>
                  </a:lnTo>
                  <a:lnTo>
                    <a:pt x="7161" y="26088"/>
                  </a:lnTo>
                  <a:lnTo>
                    <a:pt x="7614" y="26300"/>
                  </a:lnTo>
                  <a:lnTo>
                    <a:pt x="7992" y="26466"/>
                  </a:lnTo>
                  <a:lnTo>
                    <a:pt x="8264" y="26587"/>
                  </a:lnTo>
                  <a:lnTo>
                    <a:pt x="8505" y="26677"/>
                  </a:lnTo>
                  <a:lnTo>
                    <a:pt x="8792" y="26511"/>
                  </a:lnTo>
                  <a:lnTo>
                    <a:pt x="9064" y="26345"/>
                  </a:lnTo>
                  <a:lnTo>
                    <a:pt x="9336" y="26148"/>
                  </a:lnTo>
                  <a:lnTo>
                    <a:pt x="9608" y="25967"/>
                  </a:lnTo>
                  <a:lnTo>
                    <a:pt x="9880" y="25756"/>
                  </a:lnTo>
                  <a:lnTo>
                    <a:pt x="10137" y="25544"/>
                  </a:lnTo>
                  <a:lnTo>
                    <a:pt x="10650" y="25091"/>
                  </a:lnTo>
                  <a:lnTo>
                    <a:pt x="11149" y="24623"/>
                  </a:lnTo>
                  <a:lnTo>
                    <a:pt x="11632" y="24109"/>
                  </a:lnTo>
                  <a:lnTo>
                    <a:pt x="12101" y="23565"/>
                  </a:lnTo>
                  <a:lnTo>
                    <a:pt x="12554" y="23006"/>
                  </a:lnTo>
                  <a:lnTo>
                    <a:pt x="12992" y="22417"/>
                  </a:lnTo>
                  <a:lnTo>
                    <a:pt x="13415" y="21813"/>
                  </a:lnTo>
                  <a:lnTo>
                    <a:pt x="13823" y="21194"/>
                  </a:lnTo>
                  <a:lnTo>
                    <a:pt x="14215" y="20544"/>
                  </a:lnTo>
                  <a:lnTo>
                    <a:pt x="14593" y="19895"/>
                  </a:lnTo>
                  <a:lnTo>
                    <a:pt x="14956" y="19230"/>
                  </a:lnTo>
                  <a:lnTo>
                    <a:pt x="15303" y="18565"/>
                  </a:lnTo>
                  <a:lnTo>
                    <a:pt x="15635" y="17885"/>
                  </a:lnTo>
                  <a:lnTo>
                    <a:pt x="15968" y="17206"/>
                  </a:lnTo>
                  <a:lnTo>
                    <a:pt x="16270" y="16511"/>
                  </a:lnTo>
                  <a:lnTo>
                    <a:pt x="16557" y="15831"/>
                  </a:lnTo>
                  <a:lnTo>
                    <a:pt x="16844" y="15151"/>
                  </a:lnTo>
                  <a:lnTo>
                    <a:pt x="17116" y="14472"/>
                  </a:lnTo>
                  <a:lnTo>
                    <a:pt x="17358" y="13807"/>
                  </a:lnTo>
                  <a:lnTo>
                    <a:pt x="17826" y="12508"/>
                  </a:lnTo>
                  <a:lnTo>
                    <a:pt x="18234" y="11254"/>
                  </a:lnTo>
                  <a:lnTo>
                    <a:pt x="18596" y="10091"/>
                  </a:lnTo>
                  <a:lnTo>
                    <a:pt x="18913" y="9018"/>
                  </a:lnTo>
                  <a:lnTo>
                    <a:pt x="19170" y="8052"/>
                  </a:lnTo>
                  <a:lnTo>
                    <a:pt x="19427" y="7055"/>
                  </a:lnTo>
                  <a:lnTo>
                    <a:pt x="19593" y="6299"/>
                  </a:lnTo>
                  <a:lnTo>
                    <a:pt x="19744" y="5650"/>
                  </a:lnTo>
                  <a:lnTo>
                    <a:pt x="17599" y="4622"/>
                  </a:lnTo>
                  <a:lnTo>
                    <a:pt x="79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7823850" y="1584276"/>
              <a:ext cx="198881" cy="129899"/>
            </a:xfrm>
            <a:custGeom>
              <a:rect b="b" l="l" r="r" t="t"/>
              <a:pathLst>
                <a:path extrusionOk="0" h="8052" w="12328">
                  <a:moveTo>
                    <a:pt x="530" y="0"/>
                  </a:moveTo>
                  <a:lnTo>
                    <a:pt x="288" y="770"/>
                  </a:lnTo>
                  <a:lnTo>
                    <a:pt x="1" y="1586"/>
                  </a:lnTo>
                  <a:lnTo>
                    <a:pt x="1073" y="2115"/>
                  </a:lnTo>
                  <a:lnTo>
                    <a:pt x="2478" y="2825"/>
                  </a:lnTo>
                  <a:lnTo>
                    <a:pt x="4125" y="3671"/>
                  </a:lnTo>
                  <a:lnTo>
                    <a:pt x="5877" y="4592"/>
                  </a:lnTo>
                  <a:lnTo>
                    <a:pt x="7644" y="5529"/>
                  </a:lnTo>
                  <a:lnTo>
                    <a:pt x="8475" y="6012"/>
                  </a:lnTo>
                  <a:lnTo>
                    <a:pt x="9276" y="6465"/>
                  </a:lnTo>
                  <a:lnTo>
                    <a:pt x="10016" y="6903"/>
                  </a:lnTo>
                  <a:lnTo>
                    <a:pt x="10696" y="7326"/>
                  </a:lnTo>
                  <a:lnTo>
                    <a:pt x="11270" y="7704"/>
                  </a:lnTo>
                  <a:lnTo>
                    <a:pt x="11753" y="8052"/>
                  </a:lnTo>
                  <a:lnTo>
                    <a:pt x="12010" y="7055"/>
                  </a:lnTo>
                  <a:lnTo>
                    <a:pt x="12176" y="6299"/>
                  </a:lnTo>
                  <a:lnTo>
                    <a:pt x="12327" y="5650"/>
                  </a:lnTo>
                  <a:lnTo>
                    <a:pt x="10182" y="4622"/>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7154635" y="1980777"/>
              <a:ext cx="283206" cy="438675"/>
            </a:xfrm>
            <a:custGeom>
              <a:rect b="b" l="l" r="r" t="t"/>
              <a:pathLst>
                <a:path extrusionOk="0" h="27192" w="17555">
                  <a:moveTo>
                    <a:pt x="13173" y="0"/>
                  </a:moveTo>
                  <a:lnTo>
                    <a:pt x="13007" y="46"/>
                  </a:lnTo>
                  <a:lnTo>
                    <a:pt x="12750" y="106"/>
                  </a:lnTo>
                  <a:lnTo>
                    <a:pt x="12418" y="212"/>
                  </a:lnTo>
                  <a:lnTo>
                    <a:pt x="12010" y="348"/>
                  </a:lnTo>
                  <a:lnTo>
                    <a:pt x="11542" y="544"/>
                  </a:lnTo>
                  <a:lnTo>
                    <a:pt x="11013" y="801"/>
                  </a:lnTo>
                  <a:lnTo>
                    <a:pt x="10741" y="952"/>
                  </a:lnTo>
                  <a:lnTo>
                    <a:pt x="10454" y="1118"/>
                  </a:lnTo>
                  <a:lnTo>
                    <a:pt x="10152" y="1300"/>
                  </a:lnTo>
                  <a:lnTo>
                    <a:pt x="9850" y="1511"/>
                  </a:lnTo>
                  <a:lnTo>
                    <a:pt x="9488" y="1753"/>
                  </a:lnTo>
                  <a:lnTo>
                    <a:pt x="9125" y="2040"/>
                  </a:lnTo>
                  <a:lnTo>
                    <a:pt x="8762" y="2342"/>
                  </a:lnTo>
                  <a:lnTo>
                    <a:pt x="8400" y="2674"/>
                  </a:lnTo>
                  <a:lnTo>
                    <a:pt x="8022" y="3037"/>
                  </a:lnTo>
                  <a:lnTo>
                    <a:pt x="7660" y="3429"/>
                  </a:lnTo>
                  <a:lnTo>
                    <a:pt x="7282" y="3852"/>
                  </a:lnTo>
                  <a:lnTo>
                    <a:pt x="6919" y="4321"/>
                  </a:lnTo>
                  <a:lnTo>
                    <a:pt x="6542" y="4804"/>
                  </a:lnTo>
                  <a:lnTo>
                    <a:pt x="6179" y="5333"/>
                  </a:lnTo>
                  <a:lnTo>
                    <a:pt x="5832" y="5907"/>
                  </a:lnTo>
                  <a:lnTo>
                    <a:pt x="5484" y="6511"/>
                  </a:lnTo>
                  <a:lnTo>
                    <a:pt x="5137" y="7146"/>
                  </a:lnTo>
                  <a:lnTo>
                    <a:pt x="4820" y="7840"/>
                  </a:lnTo>
                  <a:lnTo>
                    <a:pt x="4503" y="8566"/>
                  </a:lnTo>
                  <a:lnTo>
                    <a:pt x="4200" y="9336"/>
                  </a:lnTo>
                  <a:lnTo>
                    <a:pt x="3808" y="10454"/>
                  </a:lnTo>
                  <a:lnTo>
                    <a:pt x="3415" y="11587"/>
                  </a:lnTo>
                  <a:lnTo>
                    <a:pt x="3067" y="12689"/>
                  </a:lnTo>
                  <a:lnTo>
                    <a:pt x="2735" y="13792"/>
                  </a:lnTo>
                  <a:lnTo>
                    <a:pt x="2418" y="14865"/>
                  </a:lnTo>
                  <a:lnTo>
                    <a:pt x="2131" y="15907"/>
                  </a:lnTo>
                  <a:lnTo>
                    <a:pt x="1859" y="16934"/>
                  </a:lnTo>
                  <a:lnTo>
                    <a:pt x="1602" y="17916"/>
                  </a:lnTo>
                  <a:lnTo>
                    <a:pt x="1376" y="18868"/>
                  </a:lnTo>
                  <a:lnTo>
                    <a:pt x="1179" y="19789"/>
                  </a:lnTo>
                  <a:lnTo>
                    <a:pt x="817" y="21466"/>
                  </a:lnTo>
                  <a:lnTo>
                    <a:pt x="530" y="22946"/>
                  </a:lnTo>
                  <a:lnTo>
                    <a:pt x="303" y="24185"/>
                  </a:lnTo>
                  <a:lnTo>
                    <a:pt x="167" y="24986"/>
                  </a:lnTo>
                  <a:lnTo>
                    <a:pt x="77" y="25590"/>
                  </a:lnTo>
                  <a:lnTo>
                    <a:pt x="1" y="26104"/>
                  </a:lnTo>
                  <a:lnTo>
                    <a:pt x="605" y="26224"/>
                  </a:lnTo>
                  <a:lnTo>
                    <a:pt x="1300" y="26345"/>
                  </a:lnTo>
                  <a:lnTo>
                    <a:pt x="2191" y="26496"/>
                  </a:lnTo>
                  <a:lnTo>
                    <a:pt x="3279" y="26647"/>
                  </a:lnTo>
                  <a:lnTo>
                    <a:pt x="4487" y="26814"/>
                  </a:lnTo>
                  <a:lnTo>
                    <a:pt x="5802" y="26965"/>
                  </a:lnTo>
                  <a:lnTo>
                    <a:pt x="6481" y="27025"/>
                  </a:lnTo>
                  <a:lnTo>
                    <a:pt x="7161" y="27085"/>
                  </a:lnTo>
                  <a:lnTo>
                    <a:pt x="7826" y="27131"/>
                  </a:lnTo>
                  <a:lnTo>
                    <a:pt x="8491" y="27161"/>
                  </a:lnTo>
                  <a:lnTo>
                    <a:pt x="9140" y="27176"/>
                  </a:lnTo>
                  <a:lnTo>
                    <a:pt x="9790" y="27191"/>
                  </a:lnTo>
                  <a:lnTo>
                    <a:pt x="10439" y="27176"/>
                  </a:lnTo>
                  <a:lnTo>
                    <a:pt x="11059" y="27161"/>
                  </a:lnTo>
                  <a:lnTo>
                    <a:pt x="11663" y="27116"/>
                  </a:lnTo>
                  <a:lnTo>
                    <a:pt x="12237" y="27040"/>
                  </a:lnTo>
                  <a:lnTo>
                    <a:pt x="12796" y="26965"/>
                  </a:lnTo>
                  <a:lnTo>
                    <a:pt x="13309" y="26859"/>
                  </a:lnTo>
                  <a:lnTo>
                    <a:pt x="13793" y="26723"/>
                  </a:lnTo>
                  <a:lnTo>
                    <a:pt x="14019" y="26647"/>
                  </a:lnTo>
                  <a:lnTo>
                    <a:pt x="14231" y="26572"/>
                  </a:lnTo>
                  <a:lnTo>
                    <a:pt x="14427" y="26481"/>
                  </a:lnTo>
                  <a:lnTo>
                    <a:pt x="14624" y="26391"/>
                  </a:lnTo>
                  <a:lnTo>
                    <a:pt x="14805" y="26285"/>
                  </a:lnTo>
                  <a:lnTo>
                    <a:pt x="14971" y="26179"/>
                  </a:lnTo>
                  <a:lnTo>
                    <a:pt x="15122" y="26058"/>
                  </a:lnTo>
                  <a:lnTo>
                    <a:pt x="15258" y="25937"/>
                  </a:lnTo>
                  <a:lnTo>
                    <a:pt x="15394" y="25801"/>
                  </a:lnTo>
                  <a:lnTo>
                    <a:pt x="15500" y="25665"/>
                  </a:lnTo>
                  <a:lnTo>
                    <a:pt x="15681" y="23838"/>
                  </a:lnTo>
                  <a:lnTo>
                    <a:pt x="16330" y="17538"/>
                  </a:lnTo>
                  <a:lnTo>
                    <a:pt x="16905" y="10982"/>
                  </a:lnTo>
                  <a:lnTo>
                    <a:pt x="16950" y="10847"/>
                  </a:lnTo>
                  <a:lnTo>
                    <a:pt x="17040" y="10454"/>
                  </a:lnTo>
                  <a:lnTo>
                    <a:pt x="17176" y="9850"/>
                  </a:lnTo>
                  <a:lnTo>
                    <a:pt x="17312" y="9064"/>
                  </a:lnTo>
                  <a:lnTo>
                    <a:pt x="17403" y="8475"/>
                  </a:lnTo>
                  <a:lnTo>
                    <a:pt x="17463" y="7825"/>
                  </a:lnTo>
                  <a:lnTo>
                    <a:pt x="17524" y="7146"/>
                  </a:lnTo>
                  <a:lnTo>
                    <a:pt x="17554" y="6436"/>
                  </a:lnTo>
                  <a:lnTo>
                    <a:pt x="17554" y="6073"/>
                  </a:lnTo>
                  <a:lnTo>
                    <a:pt x="17539" y="5710"/>
                  </a:lnTo>
                  <a:lnTo>
                    <a:pt x="17524" y="5348"/>
                  </a:lnTo>
                  <a:lnTo>
                    <a:pt x="17494" y="4985"/>
                  </a:lnTo>
                  <a:lnTo>
                    <a:pt x="17448" y="4623"/>
                  </a:lnTo>
                  <a:lnTo>
                    <a:pt x="17388" y="4275"/>
                  </a:lnTo>
                  <a:lnTo>
                    <a:pt x="17327" y="3913"/>
                  </a:lnTo>
                  <a:lnTo>
                    <a:pt x="17237" y="3565"/>
                  </a:lnTo>
                  <a:lnTo>
                    <a:pt x="17146" y="3233"/>
                  </a:lnTo>
                  <a:lnTo>
                    <a:pt x="17025" y="2901"/>
                  </a:lnTo>
                  <a:lnTo>
                    <a:pt x="16905" y="2584"/>
                  </a:lnTo>
                  <a:lnTo>
                    <a:pt x="16753" y="2266"/>
                  </a:lnTo>
                  <a:lnTo>
                    <a:pt x="16587" y="1979"/>
                  </a:lnTo>
                  <a:lnTo>
                    <a:pt x="16391" y="1692"/>
                  </a:lnTo>
                  <a:lnTo>
                    <a:pt x="16179" y="1436"/>
                  </a:lnTo>
                  <a:lnTo>
                    <a:pt x="15953" y="1179"/>
                  </a:lnTo>
                  <a:lnTo>
                    <a:pt x="15696" y="952"/>
                  </a:lnTo>
                  <a:lnTo>
                    <a:pt x="15424" y="741"/>
                  </a:lnTo>
                  <a:lnTo>
                    <a:pt x="15122" y="559"/>
                  </a:lnTo>
                  <a:lnTo>
                    <a:pt x="14805" y="393"/>
                  </a:lnTo>
                  <a:lnTo>
                    <a:pt x="14442" y="257"/>
                  </a:lnTo>
                  <a:lnTo>
                    <a:pt x="14065" y="152"/>
                  </a:lnTo>
                  <a:lnTo>
                    <a:pt x="13672" y="61"/>
                  </a:lnTo>
                  <a:lnTo>
                    <a:pt x="132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7154635" y="2365340"/>
              <a:ext cx="252974" cy="54125"/>
            </a:xfrm>
            <a:custGeom>
              <a:rect b="b" l="l" r="r" t="t"/>
              <a:pathLst>
                <a:path extrusionOk="0" h="3355" w="15681">
                  <a:moveTo>
                    <a:pt x="15681" y="1"/>
                  </a:moveTo>
                  <a:lnTo>
                    <a:pt x="15213" y="197"/>
                  </a:lnTo>
                  <a:lnTo>
                    <a:pt x="14654" y="424"/>
                  </a:lnTo>
                  <a:lnTo>
                    <a:pt x="14321" y="544"/>
                  </a:lnTo>
                  <a:lnTo>
                    <a:pt x="13974" y="650"/>
                  </a:lnTo>
                  <a:lnTo>
                    <a:pt x="13596" y="756"/>
                  </a:lnTo>
                  <a:lnTo>
                    <a:pt x="13188" y="862"/>
                  </a:lnTo>
                  <a:lnTo>
                    <a:pt x="12750" y="967"/>
                  </a:lnTo>
                  <a:lnTo>
                    <a:pt x="12282" y="1058"/>
                  </a:lnTo>
                  <a:lnTo>
                    <a:pt x="11784" y="1134"/>
                  </a:lnTo>
                  <a:lnTo>
                    <a:pt x="11240" y="1209"/>
                  </a:lnTo>
                  <a:lnTo>
                    <a:pt x="10681" y="1254"/>
                  </a:lnTo>
                  <a:lnTo>
                    <a:pt x="10077" y="1300"/>
                  </a:lnTo>
                  <a:lnTo>
                    <a:pt x="9442" y="1315"/>
                  </a:lnTo>
                  <a:lnTo>
                    <a:pt x="8778" y="1315"/>
                  </a:lnTo>
                  <a:lnTo>
                    <a:pt x="8158" y="1300"/>
                  </a:lnTo>
                  <a:lnTo>
                    <a:pt x="7539" y="1285"/>
                  </a:lnTo>
                  <a:lnTo>
                    <a:pt x="6285" y="1209"/>
                  </a:lnTo>
                  <a:lnTo>
                    <a:pt x="5061" y="1103"/>
                  </a:lnTo>
                  <a:lnTo>
                    <a:pt x="3898" y="967"/>
                  </a:lnTo>
                  <a:lnTo>
                    <a:pt x="2796" y="816"/>
                  </a:lnTo>
                  <a:lnTo>
                    <a:pt x="1814" y="665"/>
                  </a:lnTo>
                  <a:lnTo>
                    <a:pt x="983" y="499"/>
                  </a:lnTo>
                  <a:lnTo>
                    <a:pt x="303" y="348"/>
                  </a:lnTo>
                  <a:lnTo>
                    <a:pt x="167" y="1149"/>
                  </a:lnTo>
                  <a:lnTo>
                    <a:pt x="77" y="1753"/>
                  </a:lnTo>
                  <a:lnTo>
                    <a:pt x="1" y="2267"/>
                  </a:lnTo>
                  <a:lnTo>
                    <a:pt x="605" y="2387"/>
                  </a:lnTo>
                  <a:lnTo>
                    <a:pt x="1300" y="2508"/>
                  </a:lnTo>
                  <a:lnTo>
                    <a:pt x="2191" y="2659"/>
                  </a:lnTo>
                  <a:lnTo>
                    <a:pt x="3279" y="2810"/>
                  </a:lnTo>
                  <a:lnTo>
                    <a:pt x="4487" y="2977"/>
                  </a:lnTo>
                  <a:lnTo>
                    <a:pt x="5802" y="3128"/>
                  </a:lnTo>
                  <a:lnTo>
                    <a:pt x="6481" y="3188"/>
                  </a:lnTo>
                  <a:lnTo>
                    <a:pt x="7161" y="3248"/>
                  </a:lnTo>
                  <a:lnTo>
                    <a:pt x="7826" y="3294"/>
                  </a:lnTo>
                  <a:lnTo>
                    <a:pt x="8491" y="3324"/>
                  </a:lnTo>
                  <a:lnTo>
                    <a:pt x="9140" y="3339"/>
                  </a:lnTo>
                  <a:lnTo>
                    <a:pt x="9790" y="3354"/>
                  </a:lnTo>
                  <a:lnTo>
                    <a:pt x="10439" y="3339"/>
                  </a:lnTo>
                  <a:lnTo>
                    <a:pt x="11059" y="3324"/>
                  </a:lnTo>
                  <a:lnTo>
                    <a:pt x="11663" y="3279"/>
                  </a:lnTo>
                  <a:lnTo>
                    <a:pt x="12237" y="3203"/>
                  </a:lnTo>
                  <a:lnTo>
                    <a:pt x="12796" y="3128"/>
                  </a:lnTo>
                  <a:lnTo>
                    <a:pt x="13309" y="3022"/>
                  </a:lnTo>
                  <a:lnTo>
                    <a:pt x="13793" y="2886"/>
                  </a:lnTo>
                  <a:lnTo>
                    <a:pt x="14019" y="2810"/>
                  </a:lnTo>
                  <a:lnTo>
                    <a:pt x="14231" y="2735"/>
                  </a:lnTo>
                  <a:lnTo>
                    <a:pt x="14427" y="2644"/>
                  </a:lnTo>
                  <a:lnTo>
                    <a:pt x="14624" y="2554"/>
                  </a:lnTo>
                  <a:lnTo>
                    <a:pt x="14805" y="2448"/>
                  </a:lnTo>
                  <a:lnTo>
                    <a:pt x="14971" y="2342"/>
                  </a:lnTo>
                  <a:lnTo>
                    <a:pt x="15122" y="2221"/>
                  </a:lnTo>
                  <a:lnTo>
                    <a:pt x="15258" y="2100"/>
                  </a:lnTo>
                  <a:lnTo>
                    <a:pt x="15394" y="1964"/>
                  </a:lnTo>
                  <a:lnTo>
                    <a:pt x="15500" y="1828"/>
                  </a:lnTo>
                  <a:lnTo>
                    <a:pt x="156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7645225" y="1830417"/>
              <a:ext cx="379194" cy="521515"/>
            </a:xfrm>
            <a:custGeom>
              <a:rect b="b" l="l" r="r" t="t"/>
              <a:pathLst>
                <a:path extrusionOk="0" h="32327" w="23505">
                  <a:moveTo>
                    <a:pt x="5348" y="0"/>
                  </a:moveTo>
                  <a:lnTo>
                    <a:pt x="4895" y="15"/>
                  </a:lnTo>
                  <a:lnTo>
                    <a:pt x="4472" y="30"/>
                  </a:lnTo>
                  <a:lnTo>
                    <a:pt x="4049" y="60"/>
                  </a:lnTo>
                  <a:lnTo>
                    <a:pt x="3656" y="91"/>
                  </a:lnTo>
                  <a:lnTo>
                    <a:pt x="2931" y="181"/>
                  </a:lnTo>
                  <a:lnTo>
                    <a:pt x="2840" y="393"/>
                  </a:lnTo>
                  <a:lnTo>
                    <a:pt x="2749" y="604"/>
                  </a:lnTo>
                  <a:lnTo>
                    <a:pt x="2644" y="801"/>
                  </a:lnTo>
                  <a:lnTo>
                    <a:pt x="2538" y="997"/>
                  </a:lnTo>
                  <a:lnTo>
                    <a:pt x="2417" y="1178"/>
                  </a:lnTo>
                  <a:lnTo>
                    <a:pt x="2281" y="1344"/>
                  </a:lnTo>
                  <a:lnTo>
                    <a:pt x="2130" y="1526"/>
                  </a:lnTo>
                  <a:lnTo>
                    <a:pt x="1979" y="1677"/>
                  </a:lnTo>
                  <a:lnTo>
                    <a:pt x="1813" y="1828"/>
                  </a:lnTo>
                  <a:lnTo>
                    <a:pt x="1632" y="1964"/>
                  </a:lnTo>
                  <a:lnTo>
                    <a:pt x="1450" y="2100"/>
                  </a:lnTo>
                  <a:lnTo>
                    <a:pt x="1269" y="2221"/>
                  </a:lnTo>
                  <a:lnTo>
                    <a:pt x="1073" y="2341"/>
                  </a:lnTo>
                  <a:lnTo>
                    <a:pt x="861" y="2447"/>
                  </a:lnTo>
                  <a:lnTo>
                    <a:pt x="650" y="2538"/>
                  </a:lnTo>
                  <a:lnTo>
                    <a:pt x="423" y="2613"/>
                  </a:lnTo>
                  <a:lnTo>
                    <a:pt x="0" y="2855"/>
                  </a:lnTo>
                  <a:lnTo>
                    <a:pt x="333" y="2810"/>
                  </a:lnTo>
                  <a:lnTo>
                    <a:pt x="725" y="2780"/>
                  </a:lnTo>
                  <a:lnTo>
                    <a:pt x="1254" y="2749"/>
                  </a:lnTo>
                  <a:lnTo>
                    <a:pt x="1888" y="2719"/>
                  </a:lnTo>
                  <a:lnTo>
                    <a:pt x="2644" y="2719"/>
                  </a:lnTo>
                  <a:lnTo>
                    <a:pt x="3459" y="2749"/>
                  </a:lnTo>
                  <a:lnTo>
                    <a:pt x="3913" y="2780"/>
                  </a:lnTo>
                  <a:lnTo>
                    <a:pt x="4366" y="2810"/>
                  </a:lnTo>
                  <a:lnTo>
                    <a:pt x="4834" y="2870"/>
                  </a:lnTo>
                  <a:lnTo>
                    <a:pt x="5333" y="2931"/>
                  </a:lnTo>
                  <a:lnTo>
                    <a:pt x="5816" y="3021"/>
                  </a:lnTo>
                  <a:lnTo>
                    <a:pt x="6330" y="3112"/>
                  </a:lnTo>
                  <a:lnTo>
                    <a:pt x="6828" y="3233"/>
                  </a:lnTo>
                  <a:lnTo>
                    <a:pt x="7342" y="3354"/>
                  </a:lnTo>
                  <a:lnTo>
                    <a:pt x="7870" y="3505"/>
                  </a:lnTo>
                  <a:lnTo>
                    <a:pt x="8384" y="3686"/>
                  </a:lnTo>
                  <a:lnTo>
                    <a:pt x="8898" y="3882"/>
                  </a:lnTo>
                  <a:lnTo>
                    <a:pt x="9411" y="4094"/>
                  </a:lnTo>
                  <a:lnTo>
                    <a:pt x="9925" y="4335"/>
                  </a:lnTo>
                  <a:lnTo>
                    <a:pt x="10423" y="4607"/>
                  </a:lnTo>
                  <a:lnTo>
                    <a:pt x="10922" y="4909"/>
                  </a:lnTo>
                  <a:lnTo>
                    <a:pt x="11405" y="5227"/>
                  </a:lnTo>
                  <a:lnTo>
                    <a:pt x="11873" y="5589"/>
                  </a:lnTo>
                  <a:lnTo>
                    <a:pt x="12327" y="5967"/>
                  </a:lnTo>
                  <a:lnTo>
                    <a:pt x="12780" y="6390"/>
                  </a:lnTo>
                  <a:lnTo>
                    <a:pt x="13233" y="6828"/>
                  </a:lnTo>
                  <a:lnTo>
                    <a:pt x="13671" y="7281"/>
                  </a:lnTo>
                  <a:lnTo>
                    <a:pt x="14109" y="7780"/>
                  </a:lnTo>
                  <a:lnTo>
                    <a:pt x="14547" y="8278"/>
                  </a:lnTo>
                  <a:lnTo>
                    <a:pt x="14970" y="8807"/>
                  </a:lnTo>
                  <a:lnTo>
                    <a:pt x="15393" y="9351"/>
                  </a:lnTo>
                  <a:lnTo>
                    <a:pt x="15801" y="9925"/>
                  </a:lnTo>
                  <a:lnTo>
                    <a:pt x="16194" y="10499"/>
                  </a:lnTo>
                  <a:lnTo>
                    <a:pt x="16586" y="11088"/>
                  </a:lnTo>
                  <a:lnTo>
                    <a:pt x="16949" y="11692"/>
                  </a:lnTo>
                  <a:lnTo>
                    <a:pt x="17312" y="12311"/>
                  </a:lnTo>
                  <a:lnTo>
                    <a:pt x="17644" y="12931"/>
                  </a:lnTo>
                  <a:lnTo>
                    <a:pt x="17961" y="13565"/>
                  </a:lnTo>
                  <a:lnTo>
                    <a:pt x="18263" y="14200"/>
                  </a:lnTo>
                  <a:lnTo>
                    <a:pt x="18550" y="14849"/>
                  </a:lnTo>
                  <a:lnTo>
                    <a:pt x="18807" y="15499"/>
                  </a:lnTo>
                  <a:lnTo>
                    <a:pt x="19034" y="16133"/>
                  </a:lnTo>
                  <a:lnTo>
                    <a:pt x="19245" y="16783"/>
                  </a:lnTo>
                  <a:lnTo>
                    <a:pt x="19426" y="17432"/>
                  </a:lnTo>
                  <a:lnTo>
                    <a:pt x="19577" y="18082"/>
                  </a:lnTo>
                  <a:lnTo>
                    <a:pt x="19698" y="18716"/>
                  </a:lnTo>
                  <a:lnTo>
                    <a:pt x="19789" y="19351"/>
                  </a:lnTo>
                  <a:lnTo>
                    <a:pt x="19849" y="19985"/>
                  </a:lnTo>
                  <a:lnTo>
                    <a:pt x="19864" y="20605"/>
                  </a:lnTo>
                  <a:lnTo>
                    <a:pt x="19864" y="21209"/>
                  </a:lnTo>
                  <a:lnTo>
                    <a:pt x="19849" y="21511"/>
                  </a:lnTo>
                  <a:lnTo>
                    <a:pt x="19819" y="21798"/>
                  </a:lnTo>
                  <a:lnTo>
                    <a:pt x="19774" y="22100"/>
                  </a:lnTo>
                  <a:lnTo>
                    <a:pt x="19729" y="22387"/>
                  </a:lnTo>
                  <a:lnTo>
                    <a:pt x="19668" y="22674"/>
                  </a:lnTo>
                  <a:lnTo>
                    <a:pt x="19608" y="22946"/>
                  </a:lnTo>
                  <a:lnTo>
                    <a:pt x="19532" y="23233"/>
                  </a:lnTo>
                  <a:lnTo>
                    <a:pt x="19441" y="23505"/>
                  </a:lnTo>
                  <a:lnTo>
                    <a:pt x="19351" y="23777"/>
                  </a:lnTo>
                  <a:lnTo>
                    <a:pt x="19245" y="24034"/>
                  </a:lnTo>
                  <a:lnTo>
                    <a:pt x="19124" y="24290"/>
                  </a:lnTo>
                  <a:lnTo>
                    <a:pt x="18988" y="24547"/>
                  </a:lnTo>
                  <a:lnTo>
                    <a:pt x="20167" y="32327"/>
                  </a:lnTo>
                  <a:lnTo>
                    <a:pt x="20242" y="32191"/>
                  </a:lnTo>
                  <a:lnTo>
                    <a:pt x="20484" y="31768"/>
                  </a:lnTo>
                  <a:lnTo>
                    <a:pt x="20831" y="31103"/>
                  </a:lnTo>
                  <a:lnTo>
                    <a:pt x="21043" y="30680"/>
                  </a:lnTo>
                  <a:lnTo>
                    <a:pt x="21269" y="30197"/>
                  </a:lnTo>
                  <a:lnTo>
                    <a:pt x="21496" y="29668"/>
                  </a:lnTo>
                  <a:lnTo>
                    <a:pt x="21738" y="29079"/>
                  </a:lnTo>
                  <a:lnTo>
                    <a:pt x="21979" y="28445"/>
                  </a:lnTo>
                  <a:lnTo>
                    <a:pt x="22206" y="27765"/>
                  </a:lnTo>
                  <a:lnTo>
                    <a:pt x="22448" y="27040"/>
                  </a:lnTo>
                  <a:lnTo>
                    <a:pt x="22659" y="26284"/>
                  </a:lnTo>
                  <a:lnTo>
                    <a:pt x="22871" y="25469"/>
                  </a:lnTo>
                  <a:lnTo>
                    <a:pt x="23052" y="24623"/>
                  </a:lnTo>
                  <a:lnTo>
                    <a:pt x="23203" y="23747"/>
                  </a:lnTo>
                  <a:lnTo>
                    <a:pt x="23278" y="23293"/>
                  </a:lnTo>
                  <a:lnTo>
                    <a:pt x="23339" y="22840"/>
                  </a:lnTo>
                  <a:lnTo>
                    <a:pt x="23384" y="22372"/>
                  </a:lnTo>
                  <a:lnTo>
                    <a:pt x="23429" y="21889"/>
                  </a:lnTo>
                  <a:lnTo>
                    <a:pt x="23460" y="21405"/>
                  </a:lnTo>
                  <a:lnTo>
                    <a:pt x="23490" y="20922"/>
                  </a:lnTo>
                  <a:lnTo>
                    <a:pt x="23505" y="20423"/>
                  </a:lnTo>
                  <a:lnTo>
                    <a:pt x="23505" y="19925"/>
                  </a:lnTo>
                  <a:lnTo>
                    <a:pt x="23490" y="19411"/>
                  </a:lnTo>
                  <a:lnTo>
                    <a:pt x="23475" y="18898"/>
                  </a:lnTo>
                  <a:lnTo>
                    <a:pt x="23429" y="18384"/>
                  </a:lnTo>
                  <a:lnTo>
                    <a:pt x="23384" y="17855"/>
                  </a:lnTo>
                  <a:lnTo>
                    <a:pt x="23324" y="17327"/>
                  </a:lnTo>
                  <a:lnTo>
                    <a:pt x="23248" y="16798"/>
                  </a:lnTo>
                  <a:lnTo>
                    <a:pt x="23158" y="16269"/>
                  </a:lnTo>
                  <a:lnTo>
                    <a:pt x="23052" y="15725"/>
                  </a:lnTo>
                  <a:lnTo>
                    <a:pt x="22931" y="15182"/>
                  </a:lnTo>
                  <a:lnTo>
                    <a:pt x="22780" y="14638"/>
                  </a:lnTo>
                  <a:lnTo>
                    <a:pt x="22629" y="14079"/>
                  </a:lnTo>
                  <a:lnTo>
                    <a:pt x="22448" y="13535"/>
                  </a:lnTo>
                  <a:lnTo>
                    <a:pt x="22251" y="12976"/>
                  </a:lnTo>
                  <a:lnTo>
                    <a:pt x="22040" y="12417"/>
                  </a:lnTo>
                  <a:lnTo>
                    <a:pt x="21813" y="11858"/>
                  </a:lnTo>
                  <a:lnTo>
                    <a:pt x="21556" y="11299"/>
                  </a:lnTo>
                  <a:lnTo>
                    <a:pt x="21284" y="10740"/>
                  </a:lnTo>
                  <a:lnTo>
                    <a:pt x="20982" y="10166"/>
                  </a:lnTo>
                  <a:lnTo>
                    <a:pt x="20665" y="9607"/>
                  </a:lnTo>
                  <a:lnTo>
                    <a:pt x="20333" y="9049"/>
                  </a:lnTo>
                  <a:lnTo>
                    <a:pt x="19970" y="8490"/>
                  </a:lnTo>
                  <a:lnTo>
                    <a:pt x="19593" y="7916"/>
                  </a:lnTo>
                  <a:lnTo>
                    <a:pt x="19049" y="7190"/>
                  </a:lnTo>
                  <a:lnTo>
                    <a:pt x="18505" y="6496"/>
                  </a:lnTo>
                  <a:lnTo>
                    <a:pt x="17946" y="5846"/>
                  </a:lnTo>
                  <a:lnTo>
                    <a:pt x="17387" y="5242"/>
                  </a:lnTo>
                  <a:lnTo>
                    <a:pt x="16813" y="4683"/>
                  </a:lnTo>
                  <a:lnTo>
                    <a:pt x="16254" y="4154"/>
                  </a:lnTo>
                  <a:lnTo>
                    <a:pt x="15680" y="3671"/>
                  </a:lnTo>
                  <a:lnTo>
                    <a:pt x="15091" y="3233"/>
                  </a:lnTo>
                  <a:lnTo>
                    <a:pt x="14517" y="2810"/>
                  </a:lnTo>
                  <a:lnTo>
                    <a:pt x="13943" y="2432"/>
                  </a:lnTo>
                  <a:lnTo>
                    <a:pt x="13354" y="2085"/>
                  </a:lnTo>
                  <a:lnTo>
                    <a:pt x="12780" y="1783"/>
                  </a:lnTo>
                  <a:lnTo>
                    <a:pt x="12206" y="1496"/>
                  </a:lnTo>
                  <a:lnTo>
                    <a:pt x="11632" y="1239"/>
                  </a:lnTo>
                  <a:lnTo>
                    <a:pt x="11058" y="1012"/>
                  </a:lnTo>
                  <a:lnTo>
                    <a:pt x="10499" y="816"/>
                  </a:lnTo>
                  <a:lnTo>
                    <a:pt x="9940" y="650"/>
                  </a:lnTo>
                  <a:lnTo>
                    <a:pt x="9396" y="499"/>
                  </a:lnTo>
                  <a:lnTo>
                    <a:pt x="8852" y="363"/>
                  </a:lnTo>
                  <a:lnTo>
                    <a:pt x="8308" y="257"/>
                  </a:lnTo>
                  <a:lnTo>
                    <a:pt x="7795" y="181"/>
                  </a:lnTo>
                  <a:lnTo>
                    <a:pt x="7281" y="106"/>
                  </a:lnTo>
                  <a:lnTo>
                    <a:pt x="6768" y="60"/>
                  </a:lnTo>
                  <a:lnTo>
                    <a:pt x="6284" y="30"/>
                  </a:lnTo>
                  <a:lnTo>
                    <a:pt x="5801" y="15"/>
                  </a:lnTo>
                  <a:lnTo>
                    <a:pt x="5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7351555" y="1914003"/>
              <a:ext cx="323892" cy="683582"/>
            </a:xfrm>
            <a:custGeom>
              <a:rect b="b" l="l" r="r" t="t"/>
              <a:pathLst>
                <a:path extrusionOk="0" h="42373" w="20077">
                  <a:moveTo>
                    <a:pt x="5454" y="0"/>
                  </a:moveTo>
                  <a:lnTo>
                    <a:pt x="5106" y="31"/>
                  </a:lnTo>
                  <a:lnTo>
                    <a:pt x="4774" y="76"/>
                  </a:lnTo>
                  <a:lnTo>
                    <a:pt x="4442" y="151"/>
                  </a:lnTo>
                  <a:lnTo>
                    <a:pt x="4124" y="242"/>
                  </a:lnTo>
                  <a:lnTo>
                    <a:pt x="3822" y="363"/>
                  </a:lnTo>
                  <a:lnTo>
                    <a:pt x="3520" y="499"/>
                  </a:lnTo>
                  <a:lnTo>
                    <a:pt x="3248" y="650"/>
                  </a:lnTo>
                  <a:lnTo>
                    <a:pt x="2976" y="816"/>
                  </a:lnTo>
                  <a:lnTo>
                    <a:pt x="2705" y="997"/>
                  </a:lnTo>
                  <a:lnTo>
                    <a:pt x="2463" y="1179"/>
                  </a:lnTo>
                  <a:lnTo>
                    <a:pt x="2221" y="1390"/>
                  </a:lnTo>
                  <a:lnTo>
                    <a:pt x="1995" y="1587"/>
                  </a:lnTo>
                  <a:lnTo>
                    <a:pt x="1783" y="1798"/>
                  </a:lnTo>
                  <a:lnTo>
                    <a:pt x="1587" y="2025"/>
                  </a:lnTo>
                  <a:lnTo>
                    <a:pt x="1390" y="2236"/>
                  </a:lnTo>
                  <a:lnTo>
                    <a:pt x="1224" y="2463"/>
                  </a:lnTo>
                  <a:lnTo>
                    <a:pt x="892" y="2886"/>
                  </a:lnTo>
                  <a:lnTo>
                    <a:pt x="620" y="3294"/>
                  </a:lnTo>
                  <a:lnTo>
                    <a:pt x="408" y="3656"/>
                  </a:lnTo>
                  <a:lnTo>
                    <a:pt x="227" y="3973"/>
                  </a:lnTo>
                  <a:lnTo>
                    <a:pt x="106" y="4200"/>
                  </a:lnTo>
                  <a:lnTo>
                    <a:pt x="1" y="4411"/>
                  </a:lnTo>
                  <a:lnTo>
                    <a:pt x="454" y="4336"/>
                  </a:lnTo>
                  <a:lnTo>
                    <a:pt x="922" y="4260"/>
                  </a:lnTo>
                  <a:lnTo>
                    <a:pt x="1768" y="4064"/>
                  </a:lnTo>
                  <a:lnTo>
                    <a:pt x="2402" y="3913"/>
                  </a:lnTo>
                  <a:lnTo>
                    <a:pt x="2644" y="3852"/>
                  </a:lnTo>
                  <a:lnTo>
                    <a:pt x="2689" y="3792"/>
                  </a:lnTo>
                  <a:lnTo>
                    <a:pt x="2810" y="3641"/>
                  </a:lnTo>
                  <a:lnTo>
                    <a:pt x="3007" y="3445"/>
                  </a:lnTo>
                  <a:lnTo>
                    <a:pt x="3127" y="3324"/>
                  </a:lnTo>
                  <a:lnTo>
                    <a:pt x="3263" y="3218"/>
                  </a:lnTo>
                  <a:lnTo>
                    <a:pt x="3415" y="3097"/>
                  </a:lnTo>
                  <a:lnTo>
                    <a:pt x="3581" y="2991"/>
                  </a:lnTo>
                  <a:lnTo>
                    <a:pt x="3762" y="2901"/>
                  </a:lnTo>
                  <a:lnTo>
                    <a:pt x="3943" y="2810"/>
                  </a:lnTo>
                  <a:lnTo>
                    <a:pt x="4140" y="2750"/>
                  </a:lnTo>
                  <a:lnTo>
                    <a:pt x="4351" y="2704"/>
                  </a:lnTo>
                  <a:lnTo>
                    <a:pt x="4578" y="2689"/>
                  </a:lnTo>
                  <a:lnTo>
                    <a:pt x="4804" y="2719"/>
                  </a:lnTo>
                  <a:lnTo>
                    <a:pt x="4970" y="2750"/>
                  </a:lnTo>
                  <a:lnTo>
                    <a:pt x="5137" y="2795"/>
                  </a:lnTo>
                  <a:lnTo>
                    <a:pt x="5318" y="2886"/>
                  </a:lnTo>
                  <a:lnTo>
                    <a:pt x="5514" y="2976"/>
                  </a:lnTo>
                  <a:lnTo>
                    <a:pt x="5711" y="3097"/>
                  </a:lnTo>
                  <a:lnTo>
                    <a:pt x="5907" y="3233"/>
                  </a:lnTo>
                  <a:lnTo>
                    <a:pt x="6118" y="3399"/>
                  </a:lnTo>
                  <a:lnTo>
                    <a:pt x="6330" y="3565"/>
                  </a:lnTo>
                  <a:lnTo>
                    <a:pt x="6541" y="3762"/>
                  </a:lnTo>
                  <a:lnTo>
                    <a:pt x="6768" y="3973"/>
                  </a:lnTo>
                  <a:lnTo>
                    <a:pt x="7236" y="4457"/>
                  </a:lnTo>
                  <a:lnTo>
                    <a:pt x="7720" y="5000"/>
                  </a:lnTo>
                  <a:lnTo>
                    <a:pt x="8203" y="5605"/>
                  </a:lnTo>
                  <a:lnTo>
                    <a:pt x="8717" y="6254"/>
                  </a:lnTo>
                  <a:lnTo>
                    <a:pt x="9215" y="6964"/>
                  </a:lnTo>
                  <a:lnTo>
                    <a:pt x="9729" y="7735"/>
                  </a:lnTo>
                  <a:lnTo>
                    <a:pt x="10242" y="8535"/>
                  </a:lnTo>
                  <a:lnTo>
                    <a:pt x="10756" y="9366"/>
                  </a:lnTo>
                  <a:lnTo>
                    <a:pt x="11254" y="10242"/>
                  </a:lnTo>
                  <a:lnTo>
                    <a:pt x="11738" y="11149"/>
                  </a:lnTo>
                  <a:lnTo>
                    <a:pt x="12221" y="12070"/>
                  </a:lnTo>
                  <a:lnTo>
                    <a:pt x="12690" y="13022"/>
                  </a:lnTo>
                  <a:lnTo>
                    <a:pt x="13143" y="13989"/>
                  </a:lnTo>
                  <a:lnTo>
                    <a:pt x="13566" y="14970"/>
                  </a:lnTo>
                  <a:lnTo>
                    <a:pt x="13958" y="15967"/>
                  </a:lnTo>
                  <a:lnTo>
                    <a:pt x="14336" y="16964"/>
                  </a:lnTo>
                  <a:lnTo>
                    <a:pt x="14684" y="17946"/>
                  </a:lnTo>
                  <a:lnTo>
                    <a:pt x="14986" y="18943"/>
                  </a:lnTo>
                  <a:lnTo>
                    <a:pt x="15258" y="19925"/>
                  </a:lnTo>
                  <a:lnTo>
                    <a:pt x="15378" y="20409"/>
                  </a:lnTo>
                  <a:lnTo>
                    <a:pt x="15484" y="20892"/>
                  </a:lnTo>
                  <a:lnTo>
                    <a:pt x="15590" y="21375"/>
                  </a:lnTo>
                  <a:lnTo>
                    <a:pt x="15665" y="21844"/>
                  </a:lnTo>
                  <a:lnTo>
                    <a:pt x="15741" y="22312"/>
                  </a:lnTo>
                  <a:lnTo>
                    <a:pt x="15816" y="22780"/>
                  </a:lnTo>
                  <a:lnTo>
                    <a:pt x="15862" y="23233"/>
                  </a:lnTo>
                  <a:lnTo>
                    <a:pt x="15892" y="23671"/>
                  </a:lnTo>
                  <a:lnTo>
                    <a:pt x="15922" y="24125"/>
                  </a:lnTo>
                  <a:lnTo>
                    <a:pt x="15937" y="24548"/>
                  </a:lnTo>
                  <a:lnTo>
                    <a:pt x="15937" y="24971"/>
                  </a:lnTo>
                  <a:lnTo>
                    <a:pt x="15922" y="25394"/>
                  </a:lnTo>
                  <a:lnTo>
                    <a:pt x="15877" y="25801"/>
                  </a:lnTo>
                  <a:lnTo>
                    <a:pt x="15832" y="26194"/>
                  </a:lnTo>
                  <a:lnTo>
                    <a:pt x="15771" y="26572"/>
                  </a:lnTo>
                  <a:lnTo>
                    <a:pt x="15696" y="26949"/>
                  </a:lnTo>
                  <a:lnTo>
                    <a:pt x="15605" y="27312"/>
                  </a:lnTo>
                  <a:lnTo>
                    <a:pt x="15514" y="27675"/>
                  </a:lnTo>
                  <a:lnTo>
                    <a:pt x="15288" y="28354"/>
                  </a:lnTo>
                  <a:lnTo>
                    <a:pt x="15061" y="29004"/>
                  </a:lnTo>
                  <a:lnTo>
                    <a:pt x="14789" y="29608"/>
                  </a:lnTo>
                  <a:lnTo>
                    <a:pt x="14502" y="30197"/>
                  </a:lnTo>
                  <a:lnTo>
                    <a:pt x="14200" y="30741"/>
                  </a:lnTo>
                  <a:lnTo>
                    <a:pt x="13883" y="31255"/>
                  </a:lnTo>
                  <a:lnTo>
                    <a:pt x="13551" y="31753"/>
                  </a:lnTo>
                  <a:lnTo>
                    <a:pt x="13218" y="32206"/>
                  </a:lnTo>
                  <a:lnTo>
                    <a:pt x="12856" y="32629"/>
                  </a:lnTo>
                  <a:lnTo>
                    <a:pt x="12493" y="33037"/>
                  </a:lnTo>
                  <a:lnTo>
                    <a:pt x="12131" y="33415"/>
                  </a:lnTo>
                  <a:lnTo>
                    <a:pt x="11768" y="33762"/>
                  </a:lnTo>
                  <a:lnTo>
                    <a:pt x="11390" y="34079"/>
                  </a:lnTo>
                  <a:lnTo>
                    <a:pt x="11028" y="34382"/>
                  </a:lnTo>
                  <a:lnTo>
                    <a:pt x="10650" y="34653"/>
                  </a:lnTo>
                  <a:lnTo>
                    <a:pt x="10288" y="34910"/>
                  </a:lnTo>
                  <a:lnTo>
                    <a:pt x="9940" y="35137"/>
                  </a:lnTo>
                  <a:lnTo>
                    <a:pt x="9593" y="35348"/>
                  </a:lnTo>
                  <a:lnTo>
                    <a:pt x="9260" y="35530"/>
                  </a:lnTo>
                  <a:lnTo>
                    <a:pt x="8943" y="35696"/>
                  </a:lnTo>
                  <a:lnTo>
                    <a:pt x="8641" y="35847"/>
                  </a:lnTo>
                  <a:lnTo>
                    <a:pt x="8097" y="36089"/>
                  </a:lnTo>
                  <a:lnTo>
                    <a:pt x="7644" y="36270"/>
                  </a:lnTo>
                  <a:lnTo>
                    <a:pt x="7297" y="36391"/>
                  </a:lnTo>
                  <a:lnTo>
                    <a:pt x="6995" y="36481"/>
                  </a:lnTo>
                  <a:lnTo>
                    <a:pt x="6798" y="36738"/>
                  </a:lnTo>
                  <a:lnTo>
                    <a:pt x="6617" y="37010"/>
                  </a:lnTo>
                  <a:lnTo>
                    <a:pt x="6466" y="37282"/>
                  </a:lnTo>
                  <a:lnTo>
                    <a:pt x="6330" y="37539"/>
                  </a:lnTo>
                  <a:lnTo>
                    <a:pt x="6224" y="37811"/>
                  </a:lnTo>
                  <a:lnTo>
                    <a:pt x="6134" y="38083"/>
                  </a:lnTo>
                  <a:lnTo>
                    <a:pt x="6058" y="38339"/>
                  </a:lnTo>
                  <a:lnTo>
                    <a:pt x="5998" y="38596"/>
                  </a:lnTo>
                  <a:lnTo>
                    <a:pt x="5967" y="38853"/>
                  </a:lnTo>
                  <a:lnTo>
                    <a:pt x="5937" y="39110"/>
                  </a:lnTo>
                  <a:lnTo>
                    <a:pt x="5922" y="39351"/>
                  </a:lnTo>
                  <a:lnTo>
                    <a:pt x="5922" y="39593"/>
                  </a:lnTo>
                  <a:lnTo>
                    <a:pt x="5937" y="39835"/>
                  </a:lnTo>
                  <a:lnTo>
                    <a:pt x="5952" y="40061"/>
                  </a:lnTo>
                  <a:lnTo>
                    <a:pt x="5983" y="40273"/>
                  </a:lnTo>
                  <a:lnTo>
                    <a:pt x="6028" y="40500"/>
                  </a:lnTo>
                  <a:lnTo>
                    <a:pt x="6118" y="40892"/>
                  </a:lnTo>
                  <a:lnTo>
                    <a:pt x="6224" y="41255"/>
                  </a:lnTo>
                  <a:lnTo>
                    <a:pt x="6345" y="41587"/>
                  </a:lnTo>
                  <a:lnTo>
                    <a:pt x="6466" y="41859"/>
                  </a:lnTo>
                  <a:lnTo>
                    <a:pt x="6572" y="42071"/>
                  </a:lnTo>
                  <a:lnTo>
                    <a:pt x="6662" y="42237"/>
                  </a:lnTo>
                  <a:lnTo>
                    <a:pt x="6753" y="42373"/>
                  </a:lnTo>
                  <a:lnTo>
                    <a:pt x="6859" y="42358"/>
                  </a:lnTo>
                  <a:lnTo>
                    <a:pt x="7206" y="42297"/>
                  </a:lnTo>
                  <a:lnTo>
                    <a:pt x="7720" y="42176"/>
                  </a:lnTo>
                  <a:lnTo>
                    <a:pt x="8052" y="42101"/>
                  </a:lnTo>
                  <a:lnTo>
                    <a:pt x="8415" y="41995"/>
                  </a:lnTo>
                  <a:lnTo>
                    <a:pt x="8807" y="41859"/>
                  </a:lnTo>
                  <a:lnTo>
                    <a:pt x="9245" y="41708"/>
                  </a:lnTo>
                  <a:lnTo>
                    <a:pt x="9699" y="41542"/>
                  </a:lnTo>
                  <a:lnTo>
                    <a:pt x="10182" y="41330"/>
                  </a:lnTo>
                  <a:lnTo>
                    <a:pt x="10680" y="41104"/>
                  </a:lnTo>
                  <a:lnTo>
                    <a:pt x="11194" y="40847"/>
                  </a:lnTo>
                  <a:lnTo>
                    <a:pt x="11738" y="40560"/>
                  </a:lnTo>
                  <a:lnTo>
                    <a:pt x="12282" y="40228"/>
                  </a:lnTo>
                  <a:lnTo>
                    <a:pt x="12825" y="39865"/>
                  </a:lnTo>
                  <a:lnTo>
                    <a:pt x="13384" y="39472"/>
                  </a:lnTo>
                  <a:lnTo>
                    <a:pt x="13943" y="39034"/>
                  </a:lnTo>
                  <a:lnTo>
                    <a:pt x="14502" y="38566"/>
                  </a:lnTo>
                  <a:lnTo>
                    <a:pt x="14774" y="38309"/>
                  </a:lnTo>
                  <a:lnTo>
                    <a:pt x="15046" y="38037"/>
                  </a:lnTo>
                  <a:lnTo>
                    <a:pt x="15318" y="37765"/>
                  </a:lnTo>
                  <a:lnTo>
                    <a:pt x="15575" y="37478"/>
                  </a:lnTo>
                  <a:lnTo>
                    <a:pt x="15847" y="37176"/>
                  </a:lnTo>
                  <a:lnTo>
                    <a:pt x="16103" y="36874"/>
                  </a:lnTo>
                  <a:lnTo>
                    <a:pt x="16360" y="36542"/>
                  </a:lnTo>
                  <a:lnTo>
                    <a:pt x="16617" y="36209"/>
                  </a:lnTo>
                  <a:lnTo>
                    <a:pt x="16859" y="35862"/>
                  </a:lnTo>
                  <a:lnTo>
                    <a:pt x="17116" y="35515"/>
                  </a:lnTo>
                  <a:lnTo>
                    <a:pt x="17342" y="35137"/>
                  </a:lnTo>
                  <a:lnTo>
                    <a:pt x="17584" y="34759"/>
                  </a:lnTo>
                  <a:lnTo>
                    <a:pt x="17795" y="34351"/>
                  </a:lnTo>
                  <a:lnTo>
                    <a:pt x="18022" y="33944"/>
                  </a:lnTo>
                  <a:lnTo>
                    <a:pt x="18233" y="33521"/>
                  </a:lnTo>
                  <a:lnTo>
                    <a:pt x="18430" y="33082"/>
                  </a:lnTo>
                  <a:lnTo>
                    <a:pt x="18626" y="32629"/>
                  </a:lnTo>
                  <a:lnTo>
                    <a:pt x="18807" y="32161"/>
                  </a:lnTo>
                  <a:lnTo>
                    <a:pt x="18989" y="31678"/>
                  </a:lnTo>
                  <a:lnTo>
                    <a:pt x="19155" y="31179"/>
                  </a:lnTo>
                  <a:lnTo>
                    <a:pt x="19306" y="30681"/>
                  </a:lnTo>
                  <a:lnTo>
                    <a:pt x="19457" y="30152"/>
                  </a:lnTo>
                  <a:lnTo>
                    <a:pt x="19593" y="29608"/>
                  </a:lnTo>
                  <a:lnTo>
                    <a:pt x="19729" y="29049"/>
                  </a:lnTo>
                  <a:lnTo>
                    <a:pt x="19835" y="28475"/>
                  </a:lnTo>
                  <a:lnTo>
                    <a:pt x="19925" y="27901"/>
                  </a:lnTo>
                  <a:lnTo>
                    <a:pt x="19986" y="27327"/>
                  </a:lnTo>
                  <a:lnTo>
                    <a:pt x="20031" y="26738"/>
                  </a:lnTo>
                  <a:lnTo>
                    <a:pt x="20061" y="26149"/>
                  </a:lnTo>
                  <a:lnTo>
                    <a:pt x="20076" y="25560"/>
                  </a:lnTo>
                  <a:lnTo>
                    <a:pt x="20061" y="24971"/>
                  </a:lnTo>
                  <a:lnTo>
                    <a:pt x="20031" y="24366"/>
                  </a:lnTo>
                  <a:lnTo>
                    <a:pt x="20001" y="23762"/>
                  </a:lnTo>
                  <a:lnTo>
                    <a:pt x="19940" y="23158"/>
                  </a:lnTo>
                  <a:lnTo>
                    <a:pt x="19865" y="22554"/>
                  </a:lnTo>
                  <a:lnTo>
                    <a:pt x="19759" y="21949"/>
                  </a:lnTo>
                  <a:lnTo>
                    <a:pt x="19653" y="21345"/>
                  </a:lnTo>
                  <a:lnTo>
                    <a:pt x="19533" y="20726"/>
                  </a:lnTo>
                  <a:lnTo>
                    <a:pt x="19397" y="20122"/>
                  </a:lnTo>
                  <a:lnTo>
                    <a:pt x="19245" y="19517"/>
                  </a:lnTo>
                  <a:lnTo>
                    <a:pt x="19079" y="18913"/>
                  </a:lnTo>
                  <a:lnTo>
                    <a:pt x="18913" y="18309"/>
                  </a:lnTo>
                  <a:lnTo>
                    <a:pt x="18717" y="17705"/>
                  </a:lnTo>
                  <a:lnTo>
                    <a:pt x="18520" y="17100"/>
                  </a:lnTo>
                  <a:lnTo>
                    <a:pt x="18309" y="16496"/>
                  </a:lnTo>
                  <a:lnTo>
                    <a:pt x="18097" y="15907"/>
                  </a:lnTo>
                  <a:lnTo>
                    <a:pt x="17856" y="15318"/>
                  </a:lnTo>
                  <a:lnTo>
                    <a:pt x="17629" y="14729"/>
                  </a:lnTo>
                  <a:lnTo>
                    <a:pt x="17372" y="14155"/>
                  </a:lnTo>
                  <a:lnTo>
                    <a:pt x="17116" y="13566"/>
                  </a:lnTo>
                  <a:lnTo>
                    <a:pt x="16844" y="13007"/>
                  </a:lnTo>
                  <a:lnTo>
                    <a:pt x="16572" y="12433"/>
                  </a:lnTo>
                  <a:lnTo>
                    <a:pt x="16013" y="11330"/>
                  </a:lnTo>
                  <a:lnTo>
                    <a:pt x="15424" y="10242"/>
                  </a:lnTo>
                  <a:lnTo>
                    <a:pt x="14819" y="9200"/>
                  </a:lnTo>
                  <a:lnTo>
                    <a:pt x="14185" y="8188"/>
                  </a:lnTo>
                  <a:lnTo>
                    <a:pt x="13551" y="7221"/>
                  </a:lnTo>
                  <a:lnTo>
                    <a:pt x="12916" y="6300"/>
                  </a:lnTo>
                  <a:lnTo>
                    <a:pt x="12267" y="5423"/>
                  </a:lnTo>
                  <a:lnTo>
                    <a:pt x="11632" y="4608"/>
                  </a:lnTo>
                  <a:lnTo>
                    <a:pt x="10983" y="3837"/>
                  </a:lnTo>
                  <a:lnTo>
                    <a:pt x="10363" y="3127"/>
                  </a:lnTo>
                  <a:lnTo>
                    <a:pt x="9744" y="2478"/>
                  </a:lnTo>
                  <a:lnTo>
                    <a:pt x="9155" y="1904"/>
                  </a:lnTo>
                  <a:lnTo>
                    <a:pt x="8868" y="1647"/>
                  </a:lnTo>
                  <a:lnTo>
                    <a:pt x="8581" y="1405"/>
                  </a:lnTo>
                  <a:lnTo>
                    <a:pt x="8309" y="1179"/>
                  </a:lnTo>
                  <a:lnTo>
                    <a:pt x="8037" y="967"/>
                  </a:lnTo>
                  <a:lnTo>
                    <a:pt x="7765" y="786"/>
                  </a:lnTo>
                  <a:lnTo>
                    <a:pt x="7508" y="605"/>
                  </a:lnTo>
                  <a:lnTo>
                    <a:pt x="7267" y="469"/>
                  </a:lnTo>
                  <a:lnTo>
                    <a:pt x="7040" y="333"/>
                  </a:lnTo>
                  <a:lnTo>
                    <a:pt x="6813" y="227"/>
                  </a:lnTo>
                  <a:lnTo>
                    <a:pt x="6587" y="151"/>
                  </a:lnTo>
                  <a:lnTo>
                    <a:pt x="6390" y="91"/>
                  </a:lnTo>
                  <a:lnTo>
                    <a:pt x="6194" y="46"/>
                  </a:lnTo>
                  <a:lnTo>
                    <a:pt x="5816" y="16"/>
                  </a:lnTo>
                  <a:lnTo>
                    <a:pt x="5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277275" y="4588925"/>
              <a:ext cx="832500" cy="1281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2nd Cluster: Liberal Arts Majors</a:t>
            </a:r>
            <a:endParaRPr/>
          </a:p>
        </p:txBody>
      </p:sp>
      <p:pic>
        <p:nvPicPr>
          <p:cNvPr id="383" name="Google Shape;383;p21"/>
          <p:cNvPicPr preferRelativeResize="0"/>
          <p:nvPr/>
        </p:nvPicPr>
        <p:blipFill>
          <a:blip r:embed="rId3">
            <a:alphaModFix/>
          </a:blip>
          <a:stretch>
            <a:fillRect/>
          </a:stretch>
        </p:blipFill>
        <p:spPr>
          <a:xfrm>
            <a:off x="340500" y="987525"/>
            <a:ext cx="5701555" cy="4055826"/>
          </a:xfrm>
          <a:prstGeom prst="rect">
            <a:avLst/>
          </a:prstGeom>
          <a:noFill/>
          <a:ln>
            <a:noFill/>
          </a:ln>
        </p:spPr>
      </p:pic>
      <p:grpSp>
        <p:nvGrpSpPr>
          <p:cNvPr id="384" name="Google Shape;384;p21"/>
          <p:cNvGrpSpPr/>
          <p:nvPr/>
        </p:nvGrpSpPr>
        <p:grpSpPr>
          <a:xfrm>
            <a:off x="6131787" y="1584333"/>
            <a:ext cx="2885456" cy="2508313"/>
            <a:chOff x="797400" y="238125"/>
            <a:chExt cx="6025175" cy="5238750"/>
          </a:xfrm>
        </p:grpSpPr>
        <p:sp>
          <p:nvSpPr>
            <p:cNvPr id="385" name="Google Shape;385;p21"/>
            <p:cNvSpPr/>
            <p:nvPr/>
          </p:nvSpPr>
          <p:spPr>
            <a:xfrm>
              <a:off x="2759300" y="2497875"/>
              <a:ext cx="2101375" cy="2914775"/>
            </a:xfrm>
            <a:custGeom>
              <a:rect b="b" l="l" r="r" t="t"/>
              <a:pathLst>
                <a:path extrusionOk="0" h="116591" w="84055">
                  <a:moveTo>
                    <a:pt x="41242" y="1"/>
                  </a:moveTo>
                  <a:lnTo>
                    <a:pt x="40443" y="14"/>
                  </a:lnTo>
                  <a:lnTo>
                    <a:pt x="38819" y="68"/>
                  </a:lnTo>
                  <a:lnTo>
                    <a:pt x="37182" y="147"/>
                  </a:lnTo>
                  <a:lnTo>
                    <a:pt x="35518" y="254"/>
                  </a:lnTo>
                  <a:lnTo>
                    <a:pt x="33840" y="387"/>
                  </a:lnTo>
                  <a:lnTo>
                    <a:pt x="32150" y="547"/>
                  </a:lnTo>
                  <a:lnTo>
                    <a:pt x="30459" y="733"/>
                  </a:lnTo>
                  <a:lnTo>
                    <a:pt x="28768" y="933"/>
                  </a:lnTo>
                  <a:lnTo>
                    <a:pt x="27078" y="1159"/>
                  </a:lnTo>
                  <a:lnTo>
                    <a:pt x="25400" y="1412"/>
                  </a:lnTo>
                  <a:lnTo>
                    <a:pt x="23750" y="1692"/>
                  </a:lnTo>
                  <a:lnTo>
                    <a:pt x="22099" y="1971"/>
                  </a:lnTo>
                  <a:lnTo>
                    <a:pt x="20488" y="2277"/>
                  </a:lnTo>
                  <a:lnTo>
                    <a:pt x="18891" y="2597"/>
                  </a:lnTo>
                  <a:lnTo>
                    <a:pt x="17333" y="2930"/>
                  </a:lnTo>
                  <a:lnTo>
                    <a:pt x="15829" y="3289"/>
                  </a:lnTo>
                  <a:lnTo>
                    <a:pt x="14351" y="3649"/>
                  </a:lnTo>
                  <a:lnTo>
                    <a:pt x="12927" y="4008"/>
                  </a:lnTo>
                  <a:lnTo>
                    <a:pt x="11556" y="4394"/>
                  </a:lnTo>
                  <a:lnTo>
                    <a:pt x="10251" y="4780"/>
                  </a:lnTo>
                  <a:lnTo>
                    <a:pt x="9000" y="5166"/>
                  </a:lnTo>
                  <a:lnTo>
                    <a:pt x="7815" y="5566"/>
                  </a:lnTo>
                  <a:lnTo>
                    <a:pt x="6710" y="5965"/>
                  </a:lnTo>
                  <a:lnTo>
                    <a:pt x="5685" y="6364"/>
                  </a:lnTo>
                  <a:lnTo>
                    <a:pt x="5206" y="6564"/>
                  </a:lnTo>
                  <a:lnTo>
                    <a:pt x="4740" y="6764"/>
                  </a:lnTo>
                  <a:lnTo>
                    <a:pt x="4300" y="6963"/>
                  </a:lnTo>
                  <a:lnTo>
                    <a:pt x="3888" y="7176"/>
                  </a:lnTo>
                  <a:lnTo>
                    <a:pt x="3488" y="7376"/>
                  </a:lnTo>
                  <a:lnTo>
                    <a:pt x="3129" y="7576"/>
                  </a:lnTo>
                  <a:lnTo>
                    <a:pt x="2783" y="7775"/>
                  </a:lnTo>
                  <a:lnTo>
                    <a:pt x="2450" y="7975"/>
                  </a:lnTo>
                  <a:lnTo>
                    <a:pt x="2157" y="8161"/>
                  </a:lnTo>
                  <a:lnTo>
                    <a:pt x="1891" y="8361"/>
                  </a:lnTo>
                  <a:lnTo>
                    <a:pt x="1651" y="8561"/>
                  </a:lnTo>
                  <a:lnTo>
                    <a:pt x="1438" y="8747"/>
                  </a:lnTo>
                  <a:lnTo>
                    <a:pt x="1252" y="8934"/>
                  </a:lnTo>
                  <a:lnTo>
                    <a:pt x="1092" y="9133"/>
                  </a:lnTo>
                  <a:lnTo>
                    <a:pt x="959" y="9320"/>
                  </a:lnTo>
                  <a:lnTo>
                    <a:pt x="866" y="9506"/>
                  </a:lnTo>
                  <a:lnTo>
                    <a:pt x="733" y="9812"/>
                  </a:lnTo>
                  <a:lnTo>
                    <a:pt x="613" y="10145"/>
                  </a:lnTo>
                  <a:lnTo>
                    <a:pt x="506" y="10518"/>
                  </a:lnTo>
                  <a:lnTo>
                    <a:pt x="413" y="10891"/>
                  </a:lnTo>
                  <a:lnTo>
                    <a:pt x="320" y="11303"/>
                  </a:lnTo>
                  <a:lnTo>
                    <a:pt x="253" y="11729"/>
                  </a:lnTo>
                  <a:lnTo>
                    <a:pt x="187" y="12182"/>
                  </a:lnTo>
                  <a:lnTo>
                    <a:pt x="134" y="12661"/>
                  </a:lnTo>
                  <a:lnTo>
                    <a:pt x="94" y="13154"/>
                  </a:lnTo>
                  <a:lnTo>
                    <a:pt x="54" y="13673"/>
                  </a:lnTo>
                  <a:lnTo>
                    <a:pt x="27" y="14205"/>
                  </a:lnTo>
                  <a:lnTo>
                    <a:pt x="14" y="14764"/>
                  </a:lnTo>
                  <a:lnTo>
                    <a:pt x="0" y="15337"/>
                  </a:lnTo>
                  <a:lnTo>
                    <a:pt x="0" y="15936"/>
                  </a:lnTo>
                  <a:lnTo>
                    <a:pt x="27" y="17187"/>
                  </a:lnTo>
                  <a:lnTo>
                    <a:pt x="80" y="18505"/>
                  </a:lnTo>
                  <a:lnTo>
                    <a:pt x="173" y="19903"/>
                  </a:lnTo>
                  <a:lnTo>
                    <a:pt x="280" y="21367"/>
                  </a:lnTo>
                  <a:lnTo>
                    <a:pt x="413" y="22885"/>
                  </a:lnTo>
                  <a:lnTo>
                    <a:pt x="573" y="24482"/>
                  </a:lnTo>
                  <a:lnTo>
                    <a:pt x="746" y="26120"/>
                  </a:lnTo>
                  <a:lnTo>
                    <a:pt x="932" y="27824"/>
                  </a:lnTo>
                  <a:lnTo>
                    <a:pt x="1132" y="29581"/>
                  </a:lnTo>
                  <a:lnTo>
                    <a:pt x="1585" y="33229"/>
                  </a:lnTo>
                  <a:lnTo>
                    <a:pt x="2064" y="37063"/>
                  </a:lnTo>
                  <a:lnTo>
                    <a:pt x="2556" y="41043"/>
                  </a:lnTo>
                  <a:lnTo>
                    <a:pt x="3049" y="45143"/>
                  </a:lnTo>
                  <a:lnTo>
                    <a:pt x="3289" y="47247"/>
                  </a:lnTo>
                  <a:lnTo>
                    <a:pt x="3528" y="49363"/>
                  </a:lnTo>
                  <a:lnTo>
                    <a:pt x="3741" y="51493"/>
                  </a:lnTo>
                  <a:lnTo>
                    <a:pt x="3954" y="53650"/>
                  </a:lnTo>
                  <a:lnTo>
                    <a:pt x="4154" y="55820"/>
                  </a:lnTo>
                  <a:lnTo>
                    <a:pt x="4327" y="57990"/>
                  </a:lnTo>
                  <a:lnTo>
                    <a:pt x="4487" y="60173"/>
                  </a:lnTo>
                  <a:lnTo>
                    <a:pt x="4620" y="62369"/>
                  </a:lnTo>
                  <a:lnTo>
                    <a:pt x="4686" y="63568"/>
                  </a:lnTo>
                  <a:lnTo>
                    <a:pt x="4726" y="64846"/>
                  </a:lnTo>
                  <a:lnTo>
                    <a:pt x="4740" y="66230"/>
                  </a:lnTo>
                  <a:lnTo>
                    <a:pt x="4753" y="67694"/>
                  </a:lnTo>
                  <a:lnTo>
                    <a:pt x="4740" y="69225"/>
                  </a:lnTo>
                  <a:lnTo>
                    <a:pt x="4726" y="70836"/>
                  </a:lnTo>
                  <a:lnTo>
                    <a:pt x="4686" y="72500"/>
                  </a:lnTo>
                  <a:lnTo>
                    <a:pt x="4633" y="74231"/>
                  </a:lnTo>
                  <a:lnTo>
                    <a:pt x="4580" y="76015"/>
                  </a:lnTo>
                  <a:lnTo>
                    <a:pt x="4513" y="77838"/>
                  </a:lnTo>
                  <a:lnTo>
                    <a:pt x="4354" y="81593"/>
                  </a:lnTo>
                  <a:lnTo>
                    <a:pt x="4154" y="85466"/>
                  </a:lnTo>
                  <a:lnTo>
                    <a:pt x="3941" y="89380"/>
                  </a:lnTo>
                  <a:lnTo>
                    <a:pt x="3715" y="93294"/>
                  </a:lnTo>
                  <a:lnTo>
                    <a:pt x="3475" y="97168"/>
                  </a:lnTo>
                  <a:lnTo>
                    <a:pt x="3022" y="104570"/>
                  </a:lnTo>
                  <a:lnTo>
                    <a:pt x="2823" y="108004"/>
                  </a:lnTo>
                  <a:lnTo>
                    <a:pt x="2636" y="111186"/>
                  </a:lnTo>
                  <a:lnTo>
                    <a:pt x="2490" y="114061"/>
                  </a:lnTo>
                  <a:lnTo>
                    <a:pt x="2370" y="116591"/>
                  </a:lnTo>
                  <a:lnTo>
                    <a:pt x="81672" y="116591"/>
                  </a:lnTo>
                  <a:lnTo>
                    <a:pt x="81565" y="114061"/>
                  </a:lnTo>
                  <a:lnTo>
                    <a:pt x="81419" y="111186"/>
                  </a:lnTo>
                  <a:lnTo>
                    <a:pt x="81232" y="108004"/>
                  </a:lnTo>
                  <a:lnTo>
                    <a:pt x="81033" y="104570"/>
                  </a:lnTo>
                  <a:lnTo>
                    <a:pt x="80567" y="97168"/>
                  </a:lnTo>
                  <a:lnTo>
                    <a:pt x="80340" y="93294"/>
                  </a:lnTo>
                  <a:lnTo>
                    <a:pt x="80114" y="89380"/>
                  </a:lnTo>
                  <a:lnTo>
                    <a:pt x="79901" y="85466"/>
                  </a:lnTo>
                  <a:lnTo>
                    <a:pt x="79701" y="81593"/>
                  </a:lnTo>
                  <a:lnTo>
                    <a:pt x="79542" y="77838"/>
                  </a:lnTo>
                  <a:lnTo>
                    <a:pt x="79475" y="76015"/>
                  </a:lnTo>
                  <a:lnTo>
                    <a:pt x="79409" y="74231"/>
                  </a:lnTo>
                  <a:lnTo>
                    <a:pt x="79369" y="72500"/>
                  </a:lnTo>
                  <a:lnTo>
                    <a:pt x="79329" y="70836"/>
                  </a:lnTo>
                  <a:lnTo>
                    <a:pt x="79315" y="69225"/>
                  </a:lnTo>
                  <a:lnTo>
                    <a:pt x="79302" y="67694"/>
                  </a:lnTo>
                  <a:lnTo>
                    <a:pt x="79302" y="66230"/>
                  </a:lnTo>
                  <a:lnTo>
                    <a:pt x="79329" y="64846"/>
                  </a:lnTo>
                  <a:lnTo>
                    <a:pt x="79369" y="63568"/>
                  </a:lnTo>
                  <a:lnTo>
                    <a:pt x="79422" y="62369"/>
                  </a:lnTo>
                  <a:lnTo>
                    <a:pt x="79568" y="60173"/>
                  </a:lnTo>
                  <a:lnTo>
                    <a:pt x="79728" y="57990"/>
                  </a:lnTo>
                  <a:lnTo>
                    <a:pt x="79901" y="55820"/>
                  </a:lnTo>
                  <a:lnTo>
                    <a:pt x="80101" y="53650"/>
                  </a:lnTo>
                  <a:lnTo>
                    <a:pt x="80314" y="51493"/>
                  </a:lnTo>
                  <a:lnTo>
                    <a:pt x="80527" y="49363"/>
                  </a:lnTo>
                  <a:lnTo>
                    <a:pt x="80766" y="47247"/>
                  </a:lnTo>
                  <a:lnTo>
                    <a:pt x="81006" y="45143"/>
                  </a:lnTo>
                  <a:lnTo>
                    <a:pt x="81499" y="41043"/>
                  </a:lnTo>
                  <a:lnTo>
                    <a:pt x="81991" y="37063"/>
                  </a:lnTo>
                  <a:lnTo>
                    <a:pt x="82470" y="33229"/>
                  </a:lnTo>
                  <a:lnTo>
                    <a:pt x="82910" y="29581"/>
                  </a:lnTo>
                  <a:lnTo>
                    <a:pt x="83123" y="27824"/>
                  </a:lnTo>
                  <a:lnTo>
                    <a:pt x="83309" y="26120"/>
                  </a:lnTo>
                  <a:lnTo>
                    <a:pt x="83482" y="24482"/>
                  </a:lnTo>
                  <a:lnTo>
                    <a:pt x="83642" y="22885"/>
                  </a:lnTo>
                  <a:lnTo>
                    <a:pt x="83775" y="21367"/>
                  </a:lnTo>
                  <a:lnTo>
                    <a:pt x="83882" y="19903"/>
                  </a:lnTo>
                  <a:lnTo>
                    <a:pt x="83975" y="18505"/>
                  </a:lnTo>
                  <a:lnTo>
                    <a:pt x="84028" y="17187"/>
                  </a:lnTo>
                  <a:lnTo>
                    <a:pt x="84055" y="15936"/>
                  </a:lnTo>
                  <a:lnTo>
                    <a:pt x="84055" y="15337"/>
                  </a:lnTo>
                  <a:lnTo>
                    <a:pt x="84041" y="14764"/>
                  </a:lnTo>
                  <a:lnTo>
                    <a:pt x="84028" y="14205"/>
                  </a:lnTo>
                  <a:lnTo>
                    <a:pt x="84001" y="13673"/>
                  </a:lnTo>
                  <a:lnTo>
                    <a:pt x="83961" y="13154"/>
                  </a:lnTo>
                  <a:lnTo>
                    <a:pt x="83922" y="12661"/>
                  </a:lnTo>
                  <a:lnTo>
                    <a:pt x="83868" y="12182"/>
                  </a:lnTo>
                  <a:lnTo>
                    <a:pt x="83802" y="11729"/>
                  </a:lnTo>
                  <a:lnTo>
                    <a:pt x="83722" y="11303"/>
                  </a:lnTo>
                  <a:lnTo>
                    <a:pt x="83642" y="10891"/>
                  </a:lnTo>
                  <a:lnTo>
                    <a:pt x="83549" y="10518"/>
                  </a:lnTo>
                  <a:lnTo>
                    <a:pt x="83442" y="10145"/>
                  </a:lnTo>
                  <a:lnTo>
                    <a:pt x="83322" y="9812"/>
                  </a:lnTo>
                  <a:lnTo>
                    <a:pt x="83189" y="9506"/>
                  </a:lnTo>
                  <a:lnTo>
                    <a:pt x="83109" y="9346"/>
                  </a:lnTo>
                  <a:lnTo>
                    <a:pt x="83003" y="9200"/>
                  </a:lnTo>
                  <a:lnTo>
                    <a:pt x="82896" y="9040"/>
                  </a:lnTo>
                  <a:lnTo>
                    <a:pt x="82750" y="8880"/>
                  </a:lnTo>
                  <a:lnTo>
                    <a:pt x="82590" y="8721"/>
                  </a:lnTo>
                  <a:lnTo>
                    <a:pt x="82417" y="8574"/>
                  </a:lnTo>
                  <a:lnTo>
                    <a:pt x="82218" y="8414"/>
                  </a:lnTo>
                  <a:lnTo>
                    <a:pt x="82005" y="8255"/>
                  </a:lnTo>
                  <a:lnTo>
                    <a:pt x="81778" y="8082"/>
                  </a:lnTo>
                  <a:lnTo>
                    <a:pt x="81525" y="7922"/>
                  </a:lnTo>
                  <a:lnTo>
                    <a:pt x="81259" y="7762"/>
                  </a:lnTo>
                  <a:lnTo>
                    <a:pt x="80979" y="7602"/>
                  </a:lnTo>
                  <a:lnTo>
                    <a:pt x="80367" y="7270"/>
                  </a:lnTo>
                  <a:lnTo>
                    <a:pt x="79675" y="6937"/>
                  </a:lnTo>
                  <a:lnTo>
                    <a:pt x="78943" y="6604"/>
                  </a:lnTo>
                  <a:lnTo>
                    <a:pt x="78144" y="6271"/>
                  </a:lnTo>
                  <a:lnTo>
                    <a:pt x="77292" y="5952"/>
                  </a:lnTo>
                  <a:lnTo>
                    <a:pt x="76387" y="5619"/>
                  </a:lnTo>
                  <a:lnTo>
                    <a:pt x="75428" y="5286"/>
                  </a:lnTo>
                  <a:lnTo>
                    <a:pt x="74416" y="4967"/>
                  </a:lnTo>
                  <a:lnTo>
                    <a:pt x="73378" y="4647"/>
                  </a:lnTo>
                  <a:lnTo>
                    <a:pt x="72287" y="4328"/>
                  </a:lnTo>
                  <a:lnTo>
                    <a:pt x="70649" y="3888"/>
                  </a:lnTo>
                  <a:lnTo>
                    <a:pt x="68958" y="3462"/>
                  </a:lnTo>
                  <a:lnTo>
                    <a:pt x="67188" y="3036"/>
                  </a:lnTo>
                  <a:lnTo>
                    <a:pt x="65364" y="2650"/>
                  </a:lnTo>
                  <a:lnTo>
                    <a:pt x="63500" y="2264"/>
                  </a:lnTo>
                  <a:lnTo>
                    <a:pt x="61583" y="1905"/>
                  </a:lnTo>
                  <a:lnTo>
                    <a:pt x="59640" y="1572"/>
                  </a:lnTo>
                  <a:lnTo>
                    <a:pt x="57683" y="1266"/>
                  </a:lnTo>
                  <a:lnTo>
                    <a:pt x="55699" y="986"/>
                  </a:lnTo>
                  <a:lnTo>
                    <a:pt x="53702" y="746"/>
                  </a:lnTo>
                  <a:lnTo>
                    <a:pt x="52704" y="627"/>
                  </a:lnTo>
                  <a:lnTo>
                    <a:pt x="51706" y="520"/>
                  </a:lnTo>
                  <a:lnTo>
                    <a:pt x="50720" y="427"/>
                  </a:lnTo>
                  <a:lnTo>
                    <a:pt x="49722" y="347"/>
                  </a:lnTo>
                  <a:lnTo>
                    <a:pt x="48737" y="267"/>
                  </a:lnTo>
                  <a:lnTo>
                    <a:pt x="47765" y="201"/>
                  </a:lnTo>
                  <a:lnTo>
                    <a:pt x="46780" y="134"/>
                  </a:lnTo>
                  <a:lnTo>
                    <a:pt x="45808" y="94"/>
                  </a:lnTo>
                  <a:lnTo>
                    <a:pt x="44850" y="54"/>
                  </a:lnTo>
                  <a:lnTo>
                    <a:pt x="43905" y="28"/>
                  </a:lnTo>
                  <a:lnTo>
                    <a:pt x="42959" y="1"/>
                  </a:lnTo>
                  <a:close/>
                </a:path>
              </a:pathLst>
            </a:custGeom>
            <a:solidFill>
              <a:srgbClr val="3B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3325400" y="2497875"/>
              <a:ext cx="969175" cy="1046400"/>
            </a:xfrm>
            <a:custGeom>
              <a:rect b="b" l="l" r="r" t="t"/>
              <a:pathLst>
                <a:path extrusionOk="0" h="41856" w="38767">
                  <a:moveTo>
                    <a:pt x="18212" y="1"/>
                  </a:moveTo>
                  <a:lnTo>
                    <a:pt x="17041" y="28"/>
                  </a:lnTo>
                  <a:lnTo>
                    <a:pt x="15842" y="68"/>
                  </a:lnTo>
                  <a:lnTo>
                    <a:pt x="14644" y="134"/>
                  </a:lnTo>
                  <a:lnTo>
                    <a:pt x="13433" y="201"/>
                  </a:lnTo>
                  <a:lnTo>
                    <a:pt x="12208" y="294"/>
                  </a:lnTo>
                  <a:lnTo>
                    <a:pt x="10983" y="400"/>
                  </a:lnTo>
                  <a:lnTo>
                    <a:pt x="9759" y="520"/>
                  </a:lnTo>
                  <a:lnTo>
                    <a:pt x="8521" y="640"/>
                  </a:lnTo>
                  <a:lnTo>
                    <a:pt x="7296" y="786"/>
                  </a:lnTo>
                  <a:lnTo>
                    <a:pt x="6058" y="946"/>
                  </a:lnTo>
                  <a:lnTo>
                    <a:pt x="4833" y="1106"/>
                  </a:lnTo>
                  <a:lnTo>
                    <a:pt x="3622" y="1292"/>
                  </a:lnTo>
                  <a:lnTo>
                    <a:pt x="2397" y="1479"/>
                  </a:lnTo>
                  <a:lnTo>
                    <a:pt x="1199" y="1678"/>
                  </a:lnTo>
                  <a:lnTo>
                    <a:pt x="1" y="1891"/>
                  </a:lnTo>
                  <a:lnTo>
                    <a:pt x="254" y="2930"/>
                  </a:lnTo>
                  <a:lnTo>
                    <a:pt x="507" y="3968"/>
                  </a:lnTo>
                  <a:lnTo>
                    <a:pt x="773" y="4993"/>
                  </a:lnTo>
                  <a:lnTo>
                    <a:pt x="1052" y="6005"/>
                  </a:lnTo>
                  <a:lnTo>
                    <a:pt x="1332" y="7017"/>
                  </a:lnTo>
                  <a:lnTo>
                    <a:pt x="1625" y="8028"/>
                  </a:lnTo>
                  <a:lnTo>
                    <a:pt x="1918" y="9013"/>
                  </a:lnTo>
                  <a:lnTo>
                    <a:pt x="2211" y="9999"/>
                  </a:lnTo>
                  <a:lnTo>
                    <a:pt x="2517" y="10984"/>
                  </a:lnTo>
                  <a:lnTo>
                    <a:pt x="2836" y="11942"/>
                  </a:lnTo>
                  <a:lnTo>
                    <a:pt x="3156" y="12901"/>
                  </a:lnTo>
                  <a:lnTo>
                    <a:pt x="3475" y="13846"/>
                  </a:lnTo>
                  <a:lnTo>
                    <a:pt x="4141" y="15710"/>
                  </a:lnTo>
                  <a:lnTo>
                    <a:pt x="4806" y="17533"/>
                  </a:lnTo>
                  <a:lnTo>
                    <a:pt x="5499" y="19304"/>
                  </a:lnTo>
                  <a:lnTo>
                    <a:pt x="6204" y="21035"/>
                  </a:lnTo>
                  <a:lnTo>
                    <a:pt x="6910" y="22712"/>
                  </a:lnTo>
                  <a:lnTo>
                    <a:pt x="7629" y="24323"/>
                  </a:lnTo>
                  <a:lnTo>
                    <a:pt x="8348" y="25894"/>
                  </a:lnTo>
                  <a:lnTo>
                    <a:pt x="9066" y="27398"/>
                  </a:lnTo>
                  <a:lnTo>
                    <a:pt x="9785" y="28849"/>
                  </a:lnTo>
                  <a:lnTo>
                    <a:pt x="10504" y="30233"/>
                  </a:lnTo>
                  <a:lnTo>
                    <a:pt x="11210" y="31551"/>
                  </a:lnTo>
                  <a:lnTo>
                    <a:pt x="11915" y="32803"/>
                  </a:lnTo>
                  <a:lnTo>
                    <a:pt x="12608" y="33974"/>
                  </a:lnTo>
                  <a:lnTo>
                    <a:pt x="13286" y="35092"/>
                  </a:lnTo>
                  <a:lnTo>
                    <a:pt x="13939" y="36117"/>
                  </a:lnTo>
                  <a:lnTo>
                    <a:pt x="14578" y="37076"/>
                  </a:lnTo>
                  <a:lnTo>
                    <a:pt x="15203" y="37955"/>
                  </a:lnTo>
                  <a:lnTo>
                    <a:pt x="15789" y="38753"/>
                  </a:lnTo>
                  <a:lnTo>
                    <a:pt x="16362" y="39459"/>
                  </a:lnTo>
                  <a:lnTo>
                    <a:pt x="16628" y="39778"/>
                  </a:lnTo>
                  <a:lnTo>
                    <a:pt x="16894" y="40085"/>
                  </a:lnTo>
                  <a:lnTo>
                    <a:pt x="17160" y="40364"/>
                  </a:lnTo>
                  <a:lnTo>
                    <a:pt x="17413" y="40617"/>
                  </a:lnTo>
                  <a:lnTo>
                    <a:pt x="17653" y="40843"/>
                  </a:lnTo>
                  <a:lnTo>
                    <a:pt x="17879" y="41056"/>
                  </a:lnTo>
                  <a:lnTo>
                    <a:pt x="18106" y="41243"/>
                  </a:lnTo>
                  <a:lnTo>
                    <a:pt x="18319" y="41402"/>
                  </a:lnTo>
                  <a:lnTo>
                    <a:pt x="18518" y="41536"/>
                  </a:lnTo>
                  <a:lnTo>
                    <a:pt x="18718" y="41655"/>
                  </a:lnTo>
                  <a:lnTo>
                    <a:pt x="18904" y="41749"/>
                  </a:lnTo>
                  <a:lnTo>
                    <a:pt x="19077" y="41802"/>
                  </a:lnTo>
                  <a:lnTo>
                    <a:pt x="19237" y="41842"/>
                  </a:lnTo>
                  <a:lnTo>
                    <a:pt x="19384" y="41855"/>
                  </a:lnTo>
                  <a:lnTo>
                    <a:pt x="19530" y="41842"/>
                  </a:lnTo>
                  <a:lnTo>
                    <a:pt x="19690" y="41802"/>
                  </a:lnTo>
                  <a:lnTo>
                    <a:pt x="19863" y="41749"/>
                  </a:lnTo>
                  <a:lnTo>
                    <a:pt x="20049" y="41655"/>
                  </a:lnTo>
                  <a:lnTo>
                    <a:pt x="20249" y="41536"/>
                  </a:lnTo>
                  <a:lnTo>
                    <a:pt x="20448" y="41402"/>
                  </a:lnTo>
                  <a:lnTo>
                    <a:pt x="20661" y="41243"/>
                  </a:lnTo>
                  <a:lnTo>
                    <a:pt x="20888" y="41056"/>
                  </a:lnTo>
                  <a:lnTo>
                    <a:pt x="21114" y="40843"/>
                  </a:lnTo>
                  <a:lnTo>
                    <a:pt x="21354" y="40617"/>
                  </a:lnTo>
                  <a:lnTo>
                    <a:pt x="21607" y="40364"/>
                  </a:lnTo>
                  <a:lnTo>
                    <a:pt x="21860" y="40085"/>
                  </a:lnTo>
                  <a:lnTo>
                    <a:pt x="22126" y="39778"/>
                  </a:lnTo>
                  <a:lnTo>
                    <a:pt x="22405" y="39459"/>
                  </a:lnTo>
                  <a:lnTo>
                    <a:pt x="22978" y="38753"/>
                  </a:lnTo>
                  <a:lnTo>
                    <a:pt x="23564" y="37955"/>
                  </a:lnTo>
                  <a:lnTo>
                    <a:pt x="24189" y="37076"/>
                  </a:lnTo>
                  <a:lnTo>
                    <a:pt x="24828" y="36117"/>
                  </a:lnTo>
                  <a:lnTo>
                    <a:pt x="25481" y="35092"/>
                  </a:lnTo>
                  <a:lnTo>
                    <a:pt x="26160" y="33974"/>
                  </a:lnTo>
                  <a:lnTo>
                    <a:pt x="26852" y="32803"/>
                  </a:lnTo>
                  <a:lnTo>
                    <a:pt x="27544" y="31551"/>
                  </a:lnTo>
                  <a:lnTo>
                    <a:pt x="28263" y="30233"/>
                  </a:lnTo>
                  <a:lnTo>
                    <a:pt x="28982" y="28849"/>
                  </a:lnTo>
                  <a:lnTo>
                    <a:pt x="29701" y="27398"/>
                  </a:lnTo>
                  <a:lnTo>
                    <a:pt x="30419" y="25894"/>
                  </a:lnTo>
                  <a:lnTo>
                    <a:pt x="31138" y="24323"/>
                  </a:lnTo>
                  <a:lnTo>
                    <a:pt x="31857" y="22712"/>
                  </a:lnTo>
                  <a:lnTo>
                    <a:pt x="32563" y="21035"/>
                  </a:lnTo>
                  <a:lnTo>
                    <a:pt x="33268" y="19304"/>
                  </a:lnTo>
                  <a:lnTo>
                    <a:pt x="33947" y="17533"/>
                  </a:lnTo>
                  <a:lnTo>
                    <a:pt x="34626" y="15710"/>
                  </a:lnTo>
                  <a:lnTo>
                    <a:pt x="35292" y="13846"/>
                  </a:lnTo>
                  <a:lnTo>
                    <a:pt x="35611" y="12901"/>
                  </a:lnTo>
                  <a:lnTo>
                    <a:pt x="35931" y="11942"/>
                  </a:lnTo>
                  <a:lnTo>
                    <a:pt x="36237" y="10984"/>
                  </a:lnTo>
                  <a:lnTo>
                    <a:pt x="36543" y="9999"/>
                  </a:lnTo>
                  <a:lnTo>
                    <a:pt x="36849" y="9013"/>
                  </a:lnTo>
                  <a:lnTo>
                    <a:pt x="37142" y="8028"/>
                  </a:lnTo>
                  <a:lnTo>
                    <a:pt x="37435" y="7017"/>
                  </a:lnTo>
                  <a:lnTo>
                    <a:pt x="37715" y="6005"/>
                  </a:lnTo>
                  <a:lnTo>
                    <a:pt x="37981" y="4993"/>
                  </a:lnTo>
                  <a:lnTo>
                    <a:pt x="38247" y="3968"/>
                  </a:lnTo>
                  <a:lnTo>
                    <a:pt x="38513" y="2930"/>
                  </a:lnTo>
                  <a:lnTo>
                    <a:pt x="38766" y="1891"/>
                  </a:lnTo>
                  <a:lnTo>
                    <a:pt x="37568" y="1678"/>
                  </a:lnTo>
                  <a:lnTo>
                    <a:pt x="36357" y="1479"/>
                  </a:lnTo>
                  <a:lnTo>
                    <a:pt x="35145" y="1292"/>
                  </a:lnTo>
                  <a:lnTo>
                    <a:pt x="33934" y="1106"/>
                  </a:lnTo>
                  <a:lnTo>
                    <a:pt x="32696" y="946"/>
                  </a:lnTo>
                  <a:lnTo>
                    <a:pt x="31471" y="786"/>
                  </a:lnTo>
                  <a:lnTo>
                    <a:pt x="30233" y="640"/>
                  </a:lnTo>
                  <a:lnTo>
                    <a:pt x="29008" y="520"/>
                  </a:lnTo>
                  <a:lnTo>
                    <a:pt x="27784" y="400"/>
                  </a:lnTo>
                  <a:lnTo>
                    <a:pt x="26559" y="294"/>
                  </a:lnTo>
                  <a:lnTo>
                    <a:pt x="25334" y="201"/>
                  </a:lnTo>
                  <a:lnTo>
                    <a:pt x="24123" y="134"/>
                  </a:lnTo>
                  <a:lnTo>
                    <a:pt x="22911" y="68"/>
                  </a:lnTo>
                  <a:lnTo>
                    <a:pt x="21726" y="28"/>
                  </a:lnTo>
                  <a:lnTo>
                    <a:pt x="205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3618950" y="3110925"/>
              <a:ext cx="382075" cy="583425"/>
            </a:xfrm>
            <a:custGeom>
              <a:rect b="b" l="l" r="r" t="t"/>
              <a:pathLst>
                <a:path extrusionOk="0" h="23337" w="15283">
                  <a:moveTo>
                    <a:pt x="7229" y="0"/>
                  </a:moveTo>
                  <a:lnTo>
                    <a:pt x="6829" y="14"/>
                  </a:lnTo>
                  <a:lnTo>
                    <a:pt x="6084" y="67"/>
                  </a:lnTo>
                  <a:lnTo>
                    <a:pt x="5392" y="133"/>
                  </a:lnTo>
                  <a:lnTo>
                    <a:pt x="4793" y="213"/>
                  </a:lnTo>
                  <a:lnTo>
                    <a:pt x="4300" y="293"/>
                  </a:lnTo>
                  <a:lnTo>
                    <a:pt x="3941" y="360"/>
                  </a:lnTo>
                  <a:lnTo>
                    <a:pt x="3621" y="426"/>
                  </a:lnTo>
                  <a:lnTo>
                    <a:pt x="0" y="19476"/>
                  </a:lnTo>
                  <a:lnTo>
                    <a:pt x="173" y="19649"/>
                  </a:lnTo>
                  <a:lnTo>
                    <a:pt x="373" y="19836"/>
                  </a:lnTo>
                  <a:lnTo>
                    <a:pt x="653" y="20075"/>
                  </a:lnTo>
                  <a:lnTo>
                    <a:pt x="999" y="20368"/>
                  </a:lnTo>
                  <a:lnTo>
                    <a:pt x="1411" y="20701"/>
                  </a:lnTo>
                  <a:lnTo>
                    <a:pt x="1864" y="21047"/>
                  </a:lnTo>
                  <a:lnTo>
                    <a:pt x="2383" y="21407"/>
                  </a:lnTo>
                  <a:lnTo>
                    <a:pt x="2942" y="21766"/>
                  </a:lnTo>
                  <a:lnTo>
                    <a:pt x="3235" y="21939"/>
                  </a:lnTo>
                  <a:lnTo>
                    <a:pt x="3541" y="22112"/>
                  </a:lnTo>
                  <a:lnTo>
                    <a:pt x="3847" y="22285"/>
                  </a:lnTo>
                  <a:lnTo>
                    <a:pt x="4180" y="22445"/>
                  </a:lnTo>
                  <a:lnTo>
                    <a:pt x="4500" y="22591"/>
                  </a:lnTo>
                  <a:lnTo>
                    <a:pt x="4833" y="22725"/>
                  </a:lnTo>
                  <a:lnTo>
                    <a:pt x="5179" y="22858"/>
                  </a:lnTo>
                  <a:lnTo>
                    <a:pt x="5512" y="22978"/>
                  </a:lnTo>
                  <a:lnTo>
                    <a:pt x="5858" y="23084"/>
                  </a:lnTo>
                  <a:lnTo>
                    <a:pt x="6217" y="23164"/>
                  </a:lnTo>
                  <a:lnTo>
                    <a:pt x="6563" y="23244"/>
                  </a:lnTo>
                  <a:lnTo>
                    <a:pt x="6923" y="23284"/>
                  </a:lnTo>
                  <a:lnTo>
                    <a:pt x="7282" y="23324"/>
                  </a:lnTo>
                  <a:lnTo>
                    <a:pt x="7642" y="23337"/>
                  </a:lnTo>
                  <a:lnTo>
                    <a:pt x="8001" y="23324"/>
                  </a:lnTo>
                  <a:lnTo>
                    <a:pt x="8360" y="23284"/>
                  </a:lnTo>
                  <a:lnTo>
                    <a:pt x="8706" y="23244"/>
                  </a:lnTo>
                  <a:lnTo>
                    <a:pt x="9066" y="23164"/>
                  </a:lnTo>
                  <a:lnTo>
                    <a:pt x="9412" y="23084"/>
                  </a:lnTo>
                  <a:lnTo>
                    <a:pt x="9771" y="22978"/>
                  </a:lnTo>
                  <a:lnTo>
                    <a:pt x="10104" y="22858"/>
                  </a:lnTo>
                  <a:lnTo>
                    <a:pt x="10450" y="22725"/>
                  </a:lnTo>
                  <a:lnTo>
                    <a:pt x="10783" y="22591"/>
                  </a:lnTo>
                  <a:lnTo>
                    <a:pt x="11103" y="22445"/>
                  </a:lnTo>
                  <a:lnTo>
                    <a:pt x="11422" y="22285"/>
                  </a:lnTo>
                  <a:lnTo>
                    <a:pt x="11742" y="22112"/>
                  </a:lnTo>
                  <a:lnTo>
                    <a:pt x="12048" y="21939"/>
                  </a:lnTo>
                  <a:lnTo>
                    <a:pt x="12341" y="21766"/>
                  </a:lnTo>
                  <a:lnTo>
                    <a:pt x="12900" y="21407"/>
                  </a:lnTo>
                  <a:lnTo>
                    <a:pt x="13406" y="21047"/>
                  </a:lnTo>
                  <a:lnTo>
                    <a:pt x="13872" y="20701"/>
                  </a:lnTo>
                  <a:lnTo>
                    <a:pt x="14284" y="20368"/>
                  </a:lnTo>
                  <a:lnTo>
                    <a:pt x="14630" y="20075"/>
                  </a:lnTo>
                  <a:lnTo>
                    <a:pt x="14910" y="19836"/>
                  </a:lnTo>
                  <a:lnTo>
                    <a:pt x="15110" y="19649"/>
                  </a:lnTo>
                  <a:lnTo>
                    <a:pt x="15283" y="19476"/>
                  </a:lnTo>
                  <a:lnTo>
                    <a:pt x="11662" y="426"/>
                  </a:lnTo>
                  <a:lnTo>
                    <a:pt x="11342" y="360"/>
                  </a:lnTo>
                  <a:lnTo>
                    <a:pt x="10970" y="293"/>
                  </a:lnTo>
                  <a:lnTo>
                    <a:pt x="10477" y="213"/>
                  </a:lnTo>
                  <a:lnTo>
                    <a:pt x="9891" y="133"/>
                  </a:lnTo>
                  <a:lnTo>
                    <a:pt x="9199" y="67"/>
                  </a:lnTo>
                  <a:lnTo>
                    <a:pt x="8454" y="14"/>
                  </a:lnTo>
                  <a:lnTo>
                    <a:pt x="8054" y="0"/>
                  </a:lnTo>
                  <a:close/>
                </a:path>
              </a:pathLst>
            </a:custGeom>
            <a:solidFill>
              <a:srgbClr val="F57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632925" y="2827375"/>
              <a:ext cx="353800" cy="310200"/>
            </a:xfrm>
            <a:custGeom>
              <a:rect b="b" l="l" r="r" t="t"/>
              <a:pathLst>
                <a:path extrusionOk="0" h="12408" w="14152">
                  <a:moveTo>
                    <a:pt x="7083" y="0"/>
                  </a:moveTo>
                  <a:lnTo>
                    <a:pt x="6790" y="80"/>
                  </a:lnTo>
                  <a:lnTo>
                    <a:pt x="6044" y="293"/>
                  </a:lnTo>
                  <a:lnTo>
                    <a:pt x="5525" y="453"/>
                  </a:lnTo>
                  <a:lnTo>
                    <a:pt x="4966" y="653"/>
                  </a:lnTo>
                  <a:lnTo>
                    <a:pt x="4353" y="879"/>
                  </a:lnTo>
                  <a:lnTo>
                    <a:pt x="3714" y="1118"/>
                  </a:lnTo>
                  <a:lnTo>
                    <a:pt x="3075" y="1398"/>
                  </a:lnTo>
                  <a:lnTo>
                    <a:pt x="2450" y="1691"/>
                  </a:lnTo>
                  <a:lnTo>
                    <a:pt x="2144" y="1851"/>
                  </a:lnTo>
                  <a:lnTo>
                    <a:pt x="1851" y="2010"/>
                  </a:lnTo>
                  <a:lnTo>
                    <a:pt x="1571" y="2170"/>
                  </a:lnTo>
                  <a:lnTo>
                    <a:pt x="1305" y="2343"/>
                  </a:lnTo>
                  <a:lnTo>
                    <a:pt x="1065" y="2516"/>
                  </a:lnTo>
                  <a:lnTo>
                    <a:pt x="839" y="2703"/>
                  </a:lnTo>
                  <a:lnTo>
                    <a:pt x="639" y="2889"/>
                  </a:lnTo>
                  <a:lnTo>
                    <a:pt x="453" y="3075"/>
                  </a:lnTo>
                  <a:lnTo>
                    <a:pt x="307" y="3262"/>
                  </a:lnTo>
                  <a:lnTo>
                    <a:pt x="187" y="3448"/>
                  </a:lnTo>
                  <a:lnTo>
                    <a:pt x="94" y="3648"/>
                  </a:lnTo>
                  <a:lnTo>
                    <a:pt x="67" y="3754"/>
                  </a:lnTo>
                  <a:lnTo>
                    <a:pt x="40" y="3848"/>
                  </a:lnTo>
                  <a:lnTo>
                    <a:pt x="14" y="4061"/>
                  </a:lnTo>
                  <a:lnTo>
                    <a:pt x="0" y="4300"/>
                  </a:lnTo>
                  <a:lnTo>
                    <a:pt x="14" y="4553"/>
                  </a:lnTo>
                  <a:lnTo>
                    <a:pt x="40" y="4833"/>
                  </a:lnTo>
                  <a:lnTo>
                    <a:pt x="94" y="5125"/>
                  </a:lnTo>
                  <a:lnTo>
                    <a:pt x="147" y="5432"/>
                  </a:lnTo>
                  <a:lnTo>
                    <a:pt x="227" y="5751"/>
                  </a:lnTo>
                  <a:lnTo>
                    <a:pt x="307" y="6084"/>
                  </a:lnTo>
                  <a:lnTo>
                    <a:pt x="520" y="6790"/>
                  </a:lnTo>
                  <a:lnTo>
                    <a:pt x="759" y="7495"/>
                  </a:lnTo>
                  <a:lnTo>
                    <a:pt x="1025" y="8227"/>
                  </a:lnTo>
                  <a:lnTo>
                    <a:pt x="1292" y="8933"/>
                  </a:lnTo>
                  <a:lnTo>
                    <a:pt x="1585" y="9625"/>
                  </a:lnTo>
                  <a:lnTo>
                    <a:pt x="1864" y="10264"/>
                  </a:lnTo>
                  <a:lnTo>
                    <a:pt x="2357" y="11369"/>
                  </a:lnTo>
                  <a:lnTo>
                    <a:pt x="2716" y="12128"/>
                  </a:lnTo>
                  <a:lnTo>
                    <a:pt x="2862" y="12407"/>
                  </a:lnTo>
                  <a:lnTo>
                    <a:pt x="11303" y="12407"/>
                  </a:lnTo>
                  <a:lnTo>
                    <a:pt x="11449" y="12128"/>
                  </a:lnTo>
                  <a:lnTo>
                    <a:pt x="11808" y="11369"/>
                  </a:lnTo>
                  <a:lnTo>
                    <a:pt x="12301" y="10264"/>
                  </a:lnTo>
                  <a:lnTo>
                    <a:pt x="12581" y="9625"/>
                  </a:lnTo>
                  <a:lnTo>
                    <a:pt x="12860" y="8933"/>
                  </a:lnTo>
                  <a:lnTo>
                    <a:pt x="13140" y="8227"/>
                  </a:lnTo>
                  <a:lnTo>
                    <a:pt x="13406" y="7495"/>
                  </a:lnTo>
                  <a:lnTo>
                    <a:pt x="13646" y="6790"/>
                  </a:lnTo>
                  <a:lnTo>
                    <a:pt x="13859" y="6084"/>
                  </a:lnTo>
                  <a:lnTo>
                    <a:pt x="13938" y="5751"/>
                  </a:lnTo>
                  <a:lnTo>
                    <a:pt x="14018" y="5432"/>
                  </a:lnTo>
                  <a:lnTo>
                    <a:pt x="14071" y="5125"/>
                  </a:lnTo>
                  <a:lnTo>
                    <a:pt x="14111" y="4833"/>
                  </a:lnTo>
                  <a:lnTo>
                    <a:pt x="14151" y="4553"/>
                  </a:lnTo>
                  <a:lnTo>
                    <a:pt x="14151" y="4300"/>
                  </a:lnTo>
                  <a:lnTo>
                    <a:pt x="14151" y="4061"/>
                  </a:lnTo>
                  <a:lnTo>
                    <a:pt x="14125" y="3848"/>
                  </a:lnTo>
                  <a:lnTo>
                    <a:pt x="14098" y="3754"/>
                  </a:lnTo>
                  <a:lnTo>
                    <a:pt x="14071" y="3648"/>
                  </a:lnTo>
                  <a:lnTo>
                    <a:pt x="13978" y="3448"/>
                  </a:lnTo>
                  <a:lnTo>
                    <a:pt x="13859" y="3262"/>
                  </a:lnTo>
                  <a:lnTo>
                    <a:pt x="13699" y="3075"/>
                  </a:lnTo>
                  <a:lnTo>
                    <a:pt x="13526" y="2889"/>
                  </a:lnTo>
                  <a:lnTo>
                    <a:pt x="13326" y="2703"/>
                  </a:lnTo>
                  <a:lnTo>
                    <a:pt x="13100" y="2516"/>
                  </a:lnTo>
                  <a:lnTo>
                    <a:pt x="12847" y="2343"/>
                  </a:lnTo>
                  <a:lnTo>
                    <a:pt x="12594" y="2170"/>
                  </a:lnTo>
                  <a:lnTo>
                    <a:pt x="12314" y="2010"/>
                  </a:lnTo>
                  <a:lnTo>
                    <a:pt x="12021" y="1851"/>
                  </a:lnTo>
                  <a:lnTo>
                    <a:pt x="11715" y="1691"/>
                  </a:lnTo>
                  <a:lnTo>
                    <a:pt x="11090" y="1398"/>
                  </a:lnTo>
                  <a:lnTo>
                    <a:pt x="10451" y="1118"/>
                  </a:lnTo>
                  <a:lnTo>
                    <a:pt x="9812" y="879"/>
                  </a:lnTo>
                  <a:lnTo>
                    <a:pt x="9199" y="653"/>
                  </a:lnTo>
                  <a:lnTo>
                    <a:pt x="8640" y="453"/>
                  </a:lnTo>
                  <a:lnTo>
                    <a:pt x="8121" y="293"/>
                  </a:lnTo>
                  <a:lnTo>
                    <a:pt x="7362" y="80"/>
                  </a:lnTo>
                  <a:lnTo>
                    <a:pt x="70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3103750" y="2543150"/>
              <a:ext cx="1412475" cy="1249400"/>
            </a:xfrm>
            <a:custGeom>
              <a:rect b="b" l="l" r="r" t="t"/>
              <a:pathLst>
                <a:path extrusionOk="0" h="49976" w="56499">
                  <a:moveTo>
                    <a:pt x="8853" y="0"/>
                  </a:moveTo>
                  <a:lnTo>
                    <a:pt x="7682" y="200"/>
                  </a:lnTo>
                  <a:lnTo>
                    <a:pt x="6537" y="426"/>
                  </a:lnTo>
                  <a:lnTo>
                    <a:pt x="5392" y="653"/>
                  </a:lnTo>
                  <a:lnTo>
                    <a:pt x="4274" y="892"/>
                  </a:lnTo>
                  <a:lnTo>
                    <a:pt x="3169" y="1132"/>
                  </a:lnTo>
                  <a:lnTo>
                    <a:pt x="2091" y="1385"/>
                  </a:lnTo>
                  <a:lnTo>
                    <a:pt x="1039" y="1638"/>
                  </a:lnTo>
                  <a:lnTo>
                    <a:pt x="1" y="1891"/>
                  </a:lnTo>
                  <a:lnTo>
                    <a:pt x="520" y="3448"/>
                  </a:lnTo>
                  <a:lnTo>
                    <a:pt x="1079" y="5072"/>
                  </a:lnTo>
                  <a:lnTo>
                    <a:pt x="1678" y="6790"/>
                  </a:lnTo>
                  <a:lnTo>
                    <a:pt x="2304" y="8560"/>
                  </a:lnTo>
                  <a:lnTo>
                    <a:pt x="2983" y="10397"/>
                  </a:lnTo>
                  <a:lnTo>
                    <a:pt x="3688" y="12288"/>
                  </a:lnTo>
                  <a:lnTo>
                    <a:pt x="4420" y="14218"/>
                  </a:lnTo>
                  <a:lnTo>
                    <a:pt x="5179" y="16175"/>
                  </a:lnTo>
                  <a:lnTo>
                    <a:pt x="5978" y="18159"/>
                  </a:lnTo>
                  <a:lnTo>
                    <a:pt x="6803" y="20155"/>
                  </a:lnTo>
                  <a:lnTo>
                    <a:pt x="7655" y="22152"/>
                  </a:lnTo>
                  <a:lnTo>
                    <a:pt x="8521" y="24162"/>
                  </a:lnTo>
                  <a:lnTo>
                    <a:pt x="9413" y="26146"/>
                  </a:lnTo>
                  <a:lnTo>
                    <a:pt x="10331" y="28116"/>
                  </a:lnTo>
                  <a:lnTo>
                    <a:pt x="11263" y="30046"/>
                  </a:lnTo>
                  <a:lnTo>
                    <a:pt x="11729" y="31005"/>
                  </a:lnTo>
                  <a:lnTo>
                    <a:pt x="12208" y="31950"/>
                  </a:lnTo>
                  <a:lnTo>
                    <a:pt x="12687" y="32882"/>
                  </a:lnTo>
                  <a:lnTo>
                    <a:pt x="13167" y="33801"/>
                  </a:lnTo>
                  <a:lnTo>
                    <a:pt x="13659" y="34706"/>
                  </a:lnTo>
                  <a:lnTo>
                    <a:pt x="14152" y="35598"/>
                  </a:lnTo>
                  <a:lnTo>
                    <a:pt x="14644" y="36476"/>
                  </a:lnTo>
                  <a:lnTo>
                    <a:pt x="15137" y="37328"/>
                  </a:lnTo>
                  <a:lnTo>
                    <a:pt x="15629" y="38167"/>
                  </a:lnTo>
                  <a:lnTo>
                    <a:pt x="16135" y="38992"/>
                  </a:lnTo>
                  <a:lnTo>
                    <a:pt x="16628" y="39791"/>
                  </a:lnTo>
                  <a:lnTo>
                    <a:pt x="17134" y="40563"/>
                  </a:lnTo>
                  <a:lnTo>
                    <a:pt x="17640" y="41322"/>
                  </a:lnTo>
                  <a:lnTo>
                    <a:pt x="18145" y="42054"/>
                  </a:lnTo>
                  <a:lnTo>
                    <a:pt x="18665" y="42760"/>
                  </a:lnTo>
                  <a:lnTo>
                    <a:pt x="19170" y="43439"/>
                  </a:lnTo>
                  <a:lnTo>
                    <a:pt x="19676" y="44091"/>
                  </a:lnTo>
                  <a:lnTo>
                    <a:pt x="20182" y="44717"/>
                  </a:lnTo>
                  <a:lnTo>
                    <a:pt x="20701" y="45316"/>
                  </a:lnTo>
                  <a:lnTo>
                    <a:pt x="21207" y="45875"/>
                  </a:lnTo>
                  <a:lnTo>
                    <a:pt x="21713" y="46407"/>
                  </a:lnTo>
                  <a:lnTo>
                    <a:pt x="22232" y="46913"/>
                  </a:lnTo>
                  <a:lnTo>
                    <a:pt x="22738" y="47379"/>
                  </a:lnTo>
                  <a:lnTo>
                    <a:pt x="23244" y="47819"/>
                  </a:lnTo>
                  <a:lnTo>
                    <a:pt x="23750" y="48205"/>
                  </a:lnTo>
                  <a:lnTo>
                    <a:pt x="24269" y="48564"/>
                  </a:lnTo>
                  <a:lnTo>
                    <a:pt x="24522" y="48737"/>
                  </a:lnTo>
                  <a:lnTo>
                    <a:pt x="24762" y="48883"/>
                  </a:lnTo>
                  <a:lnTo>
                    <a:pt x="25015" y="49030"/>
                  </a:lnTo>
                  <a:lnTo>
                    <a:pt x="25268" y="49176"/>
                  </a:lnTo>
                  <a:lnTo>
                    <a:pt x="25520" y="49296"/>
                  </a:lnTo>
                  <a:lnTo>
                    <a:pt x="25773" y="49416"/>
                  </a:lnTo>
                  <a:lnTo>
                    <a:pt x="26026" y="49522"/>
                  </a:lnTo>
                  <a:lnTo>
                    <a:pt x="26279" y="49616"/>
                  </a:lnTo>
                  <a:lnTo>
                    <a:pt x="26519" y="49696"/>
                  </a:lnTo>
                  <a:lnTo>
                    <a:pt x="26772" y="49775"/>
                  </a:lnTo>
                  <a:lnTo>
                    <a:pt x="27025" y="49829"/>
                  </a:lnTo>
                  <a:lnTo>
                    <a:pt x="27264" y="49882"/>
                  </a:lnTo>
                  <a:lnTo>
                    <a:pt x="27517" y="49922"/>
                  </a:lnTo>
                  <a:lnTo>
                    <a:pt x="27757" y="49948"/>
                  </a:lnTo>
                  <a:lnTo>
                    <a:pt x="28010" y="49975"/>
                  </a:lnTo>
                  <a:lnTo>
                    <a:pt x="28489" y="49975"/>
                  </a:lnTo>
                  <a:lnTo>
                    <a:pt x="28742" y="49948"/>
                  </a:lnTo>
                  <a:lnTo>
                    <a:pt x="28982" y="49922"/>
                  </a:lnTo>
                  <a:lnTo>
                    <a:pt x="29235" y="49882"/>
                  </a:lnTo>
                  <a:lnTo>
                    <a:pt x="29474" y="49829"/>
                  </a:lnTo>
                  <a:lnTo>
                    <a:pt x="29727" y="49775"/>
                  </a:lnTo>
                  <a:lnTo>
                    <a:pt x="29980" y="49696"/>
                  </a:lnTo>
                  <a:lnTo>
                    <a:pt x="30220" y="49616"/>
                  </a:lnTo>
                  <a:lnTo>
                    <a:pt x="30473" y="49522"/>
                  </a:lnTo>
                  <a:lnTo>
                    <a:pt x="30726" y="49416"/>
                  </a:lnTo>
                  <a:lnTo>
                    <a:pt x="30979" y="49296"/>
                  </a:lnTo>
                  <a:lnTo>
                    <a:pt x="31231" y="49176"/>
                  </a:lnTo>
                  <a:lnTo>
                    <a:pt x="31471" y="49030"/>
                  </a:lnTo>
                  <a:lnTo>
                    <a:pt x="31724" y="48883"/>
                  </a:lnTo>
                  <a:lnTo>
                    <a:pt x="31977" y="48737"/>
                  </a:lnTo>
                  <a:lnTo>
                    <a:pt x="32230" y="48564"/>
                  </a:lnTo>
                  <a:lnTo>
                    <a:pt x="32736" y="48205"/>
                  </a:lnTo>
                  <a:lnTo>
                    <a:pt x="33255" y="47819"/>
                  </a:lnTo>
                  <a:lnTo>
                    <a:pt x="33761" y="47379"/>
                  </a:lnTo>
                  <a:lnTo>
                    <a:pt x="34267" y="46913"/>
                  </a:lnTo>
                  <a:lnTo>
                    <a:pt x="34773" y="46407"/>
                  </a:lnTo>
                  <a:lnTo>
                    <a:pt x="35292" y="45875"/>
                  </a:lnTo>
                  <a:lnTo>
                    <a:pt x="35798" y="45316"/>
                  </a:lnTo>
                  <a:lnTo>
                    <a:pt x="36303" y="44717"/>
                  </a:lnTo>
                  <a:lnTo>
                    <a:pt x="36823" y="44091"/>
                  </a:lnTo>
                  <a:lnTo>
                    <a:pt x="37329" y="43439"/>
                  </a:lnTo>
                  <a:lnTo>
                    <a:pt x="37834" y="42760"/>
                  </a:lnTo>
                  <a:lnTo>
                    <a:pt x="38340" y="42054"/>
                  </a:lnTo>
                  <a:lnTo>
                    <a:pt x="38859" y="41322"/>
                  </a:lnTo>
                  <a:lnTo>
                    <a:pt x="39352" y="40563"/>
                  </a:lnTo>
                  <a:lnTo>
                    <a:pt x="39858" y="39791"/>
                  </a:lnTo>
                  <a:lnTo>
                    <a:pt x="40364" y="38992"/>
                  </a:lnTo>
                  <a:lnTo>
                    <a:pt x="40870" y="38167"/>
                  </a:lnTo>
                  <a:lnTo>
                    <a:pt x="41362" y="37328"/>
                  </a:lnTo>
                  <a:lnTo>
                    <a:pt x="41855" y="36476"/>
                  </a:lnTo>
                  <a:lnTo>
                    <a:pt x="42347" y="35598"/>
                  </a:lnTo>
                  <a:lnTo>
                    <a:pt x="42840" y="34706"/>
                  </a:lnTo>
                  <a:lnTo>
                    <a:pt x="43332" y="33801"/>
                  </a:lnTo>
                  <a:lnTo>
                    <a:pt x="43812" y="32882"/>
                  </a:lnTo>
                  <a:lnTo>
                    <a:pt x="44291" y="31950"/>
                  </a:lnTo>
                  <a:lnTo>
                    <a:pt x="44770" y="31005"/>
                  </a:lnTo>
                  <a:lnTo>
                    <a:pt x="45236" y="30046"/>
                  </a:lnTo>
                  <a:lnTo>
                    <a:pt x="46168" y="28116"/>
                  </a:lnTo>
                  <a:lnTo>
                    <a:pt x="47086" y="26146"/>
                  </a:lnTo>
                  <a:lnTo>
                    <a:pt x="47978" y="24162"/>
                  </a:lnTo>
                  <a:lnTo>
                    <a:pt x="48844" y="22152"/>
                  </a:lnTo>
                  <a:lnTo>
                    <a:pt x="49696" y="20155"/>
                  </a:lnTo>
                  <a:lnTo>
                    <a:pt x="50521" y="18159"/>
                  </a:lnTo>
                  <a:lnTo>
                    <a:pt x="51307" y="16175"/>
                  </a:lnTo>
                  <a:lnTo>
                    <a:pt x="52079" y="14218"/>
                  </a:lnTo>
                  <a:lnTo>
                    <a:pt x="52811" y="12288"/>
                  </a:lnTo>
                  <a:lnTo>
                    <a:pt x="53516" y="10397"/>
                  </a:lnTo>
                  <a:lnTo>
                    <a:pt x="54195" y="8560"/>
                  </a:lnTo>
                  <a:lnTo>
                    <a:pt x="54821" y="6790"/>
                  </a:lnTo>
                  <a:lnTo>
                    <a:pt x="55420" y="5072"/>
                  </a:lnTo>
                  <a:lnTo>
                    <a:pt x="55979" y="3448"/>
                  </a:lnTo>
                  <a:lnTo>
                    <a:pt x="56498" y="1891"/>
                  </a:lnTo>
                  <a:lnTo>
                    <a:pt x="55460" y="1638"/>
                  </a:lnTo>
                  <a:lnTo>
                    <a:pt x="54408" y="1385"/>
                  </a:lnTo>
                  <a:lnTo>
                    <a:pt x="53317" y="1132"/>
                  </a:lnTo>
                  <a:lnTo>
                    <a:pt x="52225" y="892"/>
                  </a:lnTo>
                  <a:lnTo>
                    <a:pt x="51107" y="653"/>
                  </a:lnTo>
                  <a:lnTo>
                    <a:pt x="49962" y="426"/>
                  </a:lnTo>
                  <a:lnTo>
                    <a:pt x="48817" y="200"/>
                  </a:lnTo>
                  <a:lnTo>
                    <a:pt x="47646" y="0"/>
                  </a:lnTo>
                  <a:lnTo>
                    <a:pt x="47393" y="1039"/>
                  </a:lnTo>
                  <a:lnTo>
                    <a:pt x="47140" y="2077"/>
                  </a:lnTo>
                  <a:lnTo>
                    <a:pt x="46874" y="3102"/>
                  </a:lnTo>
                  <a:lnTo>
                    <a:pt x="46594" y="4127"/>
                  </a:lnTo>
                  <a:lnTo>
                    <a:pt x="46314" y="5139"/>
                  </a:lnTo>
                  <a:lnTo>
                    <a:pt x="46035" y="6137"/>
                  </a:lnTo>
                  <a:lnTo>
                    <a:pt x="45742" y="7136"/>
                  </a:lnTo>
                  <a:lnTo>
                    <a:pt x="45436" y="8121"/>
                  </a:lnTo>
                  <a:lnTo>
                    <a:pt x="45130" y="9106"/>
                  </a:lnTo>
                  <a:lnTo>
                    <a:pt x="44823" y="10078"/>
                  </a:lnTo>
                  <a:lnTo>
                    <a:pt x="44504" y="11036"/>
                  </a:lnTo>
                  <a:lnTo>
                    <a:pt x="44171" y="11982"/>
                  </a:lnTo>
                  <a:lnTo>
                    <a:pt x="43519" y="13845"/>
                  </a:lnTo>
                  <a:lnTo>
                    <a:pt x="42840" y="15669"/>
                  </a:lnTo>
                  <a:lnTo>
                    <a:pt x="42148" y="17453"/>
                  </a:lnTo>
                  <a:lnTo>
                    <a:pt x="41442" y="19184"/>
                  </a:lnTo>
                  <a:lnTo>
                    <a:pt x="40737" y="20861"/>
                  </a:lnTo>
                  <a:lnTo>
                    <a:pt x="40018" y="22485"/>
                  </a:lnTo>
                  <a:lnTo>
                    <a:pt x="39299" y="24043"/>
                  </a:lnTo>
                  <a:lnTo>
                    <a:pt x="38580" y="25560"/>
                  </a:lnTo>
                  <a:lnTo>
                    <a:pt x="37861" y="27011"/>
                  </a:lnTo>
                  <a:lnTo>
                    <a:pt x="37142" y="28396"/>
                  </a:lnTo>
                  <a:lnTo>
                    <a:pt x="36423" y="29714"/>
                  </a:lnTo>
                  <a:lnTo>
                    <a:pt x="35731" y="30965"/>
                  </a:lnTo>
                  <a:lnTo>
                    <a:pt x="35039" y="32150"/>
                  </a:lnTo>
                  <a:lnTo>
                    <a:pt x="34360" y="33268"/>
                  </a:lnTo>
                  <a:lnTo>
                    <a:pt x="33694" y="34293"/>
                  </a:lnTo>
                  <a:lnTo>
                    <a:pt x="33055" y="35252"/>
                  </a:lnTo>
                  <a:lnTo>
                    <a:pt x="32443" y="36130"/>
                  </a:lnTo>
                  <a:lnTo>
                    <a:pt x="31844" y="36929"/>
                  </a:lnTo>
                  <a:lnTo>
                    <a:pt x="31551" y="37302"/>
                  </a:lnTo>
                  <a:lnTo>
                    <a:pt x="31271" y="37635"/>
                  </a:lnTo>
                  <a:lnTo>
                    <a:pt x="31005" y="37967"/>
                  </a:lnTo>
                  <a:lnTo>
                    <a:pt x="30739" y="38260"/>
                  </a:lnTo>
                  <a:lnTo>
                    <a:pt x="30473" y="38540"/>
                  </a:lnTo>
                  <a:lnTo>
                    <a:pt x="30233" y="38806"/>
                  </a:lnTo>
                  <a:lnTo>
                    <a:pt x="29980" y="39032"/>
                  </a:lnTo>
                  <a:lnTo>
                    <a:pt x="29754" y="39245"/>
                  </a:lnTo>
                  <a:lnTo>
                    <a:pt x="29527" y="39432"/>
                  </a:lnTo>
                  <a:lnTo>
                    <a:pt x="29314" y="39591"/>
                  </a:lnTo>
                  <a:lnTo>
                    <a:pt x="29115" y="39725"/>
                  </a:lnTo>
                  <a:lnTo>
                    <a:pt x="28915" y="39844"/>
                  </a:lnTo>
                  <a:lnTo>
                    <a:pt x="28729" y="39938"/>
                  </a:lnTo>
                  <a:lnTo>
                    <a:pt x="28556" y="39991"/>
                  </a:lnTo>
                  <a:lnTo>
                    <a:pt x="28396" y="40031"/>
                  </a:lnTo>
                  <a:lnTo>
                    <a:pt x="28250" y="40044"/>
                  </a:lnTo>
                  <a:lnTo>
                    <a:pt x="28103" y="40031"/>
                  </a:lnTo>
                  <a:lnTo>
                    <a:pt x="27930" y="39991"/>
                  </a:lnTo>
                  <a:lnTo>
                    <a:pt x="27757" y="39938"/>
                  </a:lnTo>
                  <a:lnTo>
                    <a:pt x="27584" y="39844"/>
                  </a:lnTo>
                  <a:lnTo>
                    <a:pt x="27384" y="39725"/>
                  </a:lnTo>
                  <a:lnTo>
                    <a:pt x="27185" y="39591"/>
                  </a:lnTo>
                  <a:lnTo>
                    <a:pt x="26972" y="39432"/>
                  </a:lnTo>
                  <a:lnTo>
                    <a:pt x="26745" y="39245"/>
                  </a:lnTo>
                  <a:lnTo>
                    <a:pt x="26506" y="39032"/>
                  </a:lnTo>
                  <a:lnTo>
                    <a:pt x="26266" y="38806"/>
                  </a:lnTo>
                  <a:lnTo>
                    <a:pt x="26026" y="38540"/>
                  </a:lnTo>
                  <a:lnTo>
                    <a:pt x="25760" y="38260"/>
                  </a:lnTo>
                  <a:lnTo>
                    <a:pt x="25494" y="37967"/>
                  </a:lnTo>
                  <a:lnTo>
                    <a:pt x="25228" y="37635"/>
                  </a:lnTo>
                  <a:lnTo>
                    <a:pt x="24935" y="37302"/>
                  </a:lnTo>
                  <a:lnTo>
                    <a:pt x="24655" y="36929"/>
                  </a:lnTo>
                  <a:lnTo>
                    <a:pt x="24056" y="36130"/>
                  </a:lnTo>
                  <a:lnTo>
                    <a:pt x="23444" y="35252"/>
                  </a:lnTo>
                  <a:lnTo>
                    <a:pt x="22791" y="34293"/>
                  </a:lnTo>
                  <a:lnTo>
                    <a:pt x="22139" y="33268"/>
                  </a:lnTo>
                  <a:lnTo>
                    <a:pt x="21460" y="32150"/>
                  </a:lnTo>
                  <a:lnTo>
                    <a:pt x="20768" y="30965"/>
                  </a:lnTo>
                  <a:lnTo>
                    <a:pt x="20062" y="29714"/>
                  </a:lnTo>
                  <a:lnTo>
                    <a:pt x="19357" y="28396"/>
                  </a:lnTo>
                  <a:lnTo>
                    <a:pt x="18638" y="27011"/>
                  </a:lnTo>
                  <a:lnTo>
                    <a:pt x="17919" y="25560"/>
                  </a:lnTo>
                  <a:lnTo>
                    <a:pt x="17200" y="24043"/>
                  </a:lnTo>
                  <a:lnTo>
                    <a:pt x="16481" y="22485"/>
                  </a:lnTo>
                  <a:lnTo>
                    <a:pt x="15763" y="20861"/>
                  </a:lnTo>
                  <a:lnTo>
                    <a:pt x="15044" y="19184"/>
                  </a:lnTo>
                  <a:lnTo>
                    <a:pt x="14351" y="17453"/>
                  </a:lnTo>
                  <a:lnTo>
                    <a:pt x="13659" y="15669"/>
                  </a:lnTo>
                  <a:lnTo>
                    <a:pt x="12980" y="13845"/>
                  </a:lnTo>
                  <a:lnTo>
                    <a:pt x="12315" y="11982"/>
                  </a:lnTo>
                  <a:lnTo>
                    <a:pt x="11995" y="11036"/>
                  </a:lnTo>
                  <a:lnTo>
                    <a:pt x="11676" y="10078"/>
                  </a:lnTo>
                  <a:lnTo>
                    <a:pt x="11369" y="9106"/>
                  </a:lnTo>
                  <a:lnTo>
                    <a:pt x="11063" y="8121"/>
                  </a:lnTo>
                  <a:lnTo>
                    <a:pt x="10757" y="7136"/>
                  </a:lnTo>
                  <a:lnTo>
                    <a:pt x="10464" y="6137"/>
                  </a:lnTo>
                  <a:lnTo>
                    <a:pt x="10185" y="5139"/>
                  </a:lnTo>
                  <a:lnTo>
                    <a:pt x="9892" y="4127"/>
                  </a:lnTo>
                  <a:lnTo>
                    <a:pt x="9626" y="3102"/>
                  </a:lnTo>
                  <a:lnTo>
                    <a:pt x="9359" y="2077"/>
                  </a:lnTo>
                  <a:lnTo>
                    <a:pt x="9106" y="1039"/>
                  </a:lnTo>
                  <a:lnTo>
                    <a:pt x="88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3363025" y="2372750"/>
              <a:ext cx="893925" cy="751175"/>
            </a:xfrm>
            <a:custGeom>
              <a:rect b="b" l="l" r="r" t="t"/>
              <a:pathLst>
                <a:path extrusionOk="0" h="30047" w="35757">
                  <a:moveTo>
                    <a:pt x="8999" y="1"/>
                  </a:moveTo>
                  <a:lnTo>
                    <a:pt x="8680" y="14"/>
                  </a:lnTo>
                  <a:lnTo>
                    <a:pt x="8360" y="27"/>
                  </a:lnTo>
                  <a:lnTo>
                    <a:pt x="8054" y="54"/>
                  </a:lnTo>
                  <a:lnTo>
                    <a:pt x="7761" y="94"/>
                  </a:lnTo>
                  <a:lnTo>
                    <a:pt x="7482" y="134"/>
                  </a:lnTo>
                  <a:lnTo>
                    <a:pt x="6776" y="280"/>
                  </a:lnTo>
                  <a:lnTo>
                    <a:pt x="6124" y="413"/>
                  </a:lnTo>
                  <a:lnTo>
                    <a:pt x="5511" y="560"/>
                  </a:lnTo>
                  <a:lnTo>
                    <a:pt x="4926" y="706"/>
                  </a:lnTo>
                  <a:lnTo>
                    <a:pt x="4659" y="799"/>
                  </a:lnTo>
                  <a:lnTo>
                    <a:pt x="4393" y="892"/>
                  </a:lnTo>
                  <a:lnTo>
                    <a:pt x="4127" y="986"/>
                  </a:lnTo>
                  <a:lnTo>
                    <a:pt x="3887" y="1105"/>
                  </a:lnTo>
                  <a:lnTo>
                    <a:pt x="3634" y="1212"/>
                  </a:lnTo>
                  <a:lnTo>
                    <a:pt x="3408" y="1345"/>
                  </a:lnTo>
                  <a:lnTo>
                    <a:pt x="3182" y="1478"/>
                  </a:lnTo>
                  <a:lnTo>
                    <a:pt x="2955" y="1638"/>
                  </a:lnTo>
                  <a:lnTo>
                    <a:pt x="2742" y="1798"/>
                  </a:lnTo>
                  <a:lnTo>
                    <a:pt x="2543" y="1984"/>
                  </a:lnTo>
                  <a:lnTo>
                    <a:pt x="2343" y="2170"/>
                  </a:lnTo>
                  <a:lnTo>
                    <a:pt x="2143" y="2383"/>
                  </a:lnTo>
                  <a:lnTo>
                    <a:pt x="1957" y="2610"/>
                  </a:lnTo>
                  <a:lnTo>
                    <a:pt x="1771" y="2849"/>
                  </a:lnTo>
                  <a:lnTo>
                    <a:pt x="1597" y="3116"/>
                  </a:lnTo>
                  <a:lnTo>
                    <a:pt x="1424" y="3395"/>
                  </a:lnTo>
                  <a:lnTo>
                    <a:pt x="1251" y="3701"/>
                  </a:lnTo>
                  <a:lnTo>
                    <a:pt x="1078" y="4034"/>
                  </a:lnTo>
                  <a:lnTo>
                    <a:pt x="919" y="4380"/>
                  </a:lnTo>
                  <a:lnTo>
                    <a:pt x="772" y="4753"/>
                  </a:lnTo>
                  <a:lnTo>
                    <a:pt x="612" y="5152"/>
                  </a:lnTo>
                  <a:lnTo>
                    <a:pt x="466" y="5565"/>
                  </a:lnTo>
                  <a:lnTo>
                    <a:pt x="320" y="6018"/>
                  </a:lnTo>
                  <a:lnTo>
                    <a:pt x="173" y="6497"/>
                  </a:lnTo>
                  <a:lnTo>
                    <a:pt x="107" y="6750"/>
                  </a:lnTo>
                  <a:lnTo>
                    <a:pt x="53" y="7016"/>
                  </a:lnTo>
                  <a:lnTo>
                    <a:pt x="27" y="7309"/>
                  </a:lnTo>
                  <a:lnTo>
                    <a:pt x="0" y="7615"/>
                  </a:lnTo>
                  <a:lnTo>
                    <a:pt x="0" y="7948"/>
                  </a:lnTo>
                  <a:lnTo>
                    <a:pt x="0" y="8281"/>
                  </a:lnTo>
                  <a:lnTo>
                    <a:pt x="27" y="8640"/>
                  </a:lnTo>
                  <a:lnTo>
                    <a:pt x="53" y="9013"/>
                  </a:lnTo>
                  <a:lnTo>
                    <a:pt x="107" y="9386"/>
                  </a:lnTo>
                  <a:lnTo>
                    <a:pt x="160" y="9785"/>
                  </a:lnTo>
                  <a:lnTo>
                    <a:pt x="226" y="10198"/>
                  </a:lnTo>
                  <a:lnTo>
                    <a:pt x="306" y="10610"/>
                  </a:lnTo>
                  <a:lnTo>
                    <a:pt x="493" y="11476"/>
                  </a:lnTo>
                  <a:lnTo>
                    <a:pt x="719" y="12381"/>
                  </a:lnTo>
                  <a:lnTo>
                    <a:pt x="985" y="13313"/>
                  </a:lnTo>
                  <a:lnTo>
                    <a:pt x="1278" y="14271"/>
                  </a:lnTo>
                  <a:lnTo>
                    <a:pt x="1584" y="15257"/>
                  </a:lnTo>
                  <a:lnTo>
                    <a:pt x="1930" y="16242"/>
                  </a:lnTo>
                  <a:lnTo>
                    <a:pt x="2290" y="17240"/>
                  </a:lnTo>
                  <a:lnTo>
                    <a:pt x="2662" y="18252"/>
                  </a:lnTo>
                  <a:lnTo>
                    <a:pt x="3049" y="19237"/>
                  </a:lnTo>
                  <a:lnTo>
                    <a:pt x="3435" y="20235"/>
                  </a:lnTo>
                  <a:lnTo>
                    <a:pt x="3834" y="21207"/>
                  </a:lnTo>
                  <a:lnTo>
                    <a:pt x="4233" y="22152"/>
                  </a:lnTo>
                  <a:lnTo>
                    <a:pt x="5019" y="23976"/>
                  </a:lnTo>
                  <a:lnTo>
                    <a:pt x="5764" y="25640"/>
                  </a:lnTo>
                  <a:lnTo>
                    <a:pt x="6443" y="27105"/>
                  </a:lnTo>
                  <a:lnTo>
                    <a:pt x="7029" y="28316"/>
                  </a:lnTo>
                  <a:lnTo>
                    <a:pt x="7468" y="29248"/>
                  </a:lnTo>
                  <a:lnTo>
                    <a:pt x="7868" y="30047"/>
                  </a:lnTo>
                  <a:lnTo>
                    <a:pt x="17879" y="19357"/>
                  </a:lnTo>
                  <a:lnTo>
                    <a:pt x="27889" y="30047"/>
                  </a:lnTo>
                  <a:lnTo>
                    <a:pt x="28289" y="29248"/>
                  </a:lnTo>
                  <a:lnTo>
                    <a:pt x="28728" y="28316"/>
                  </a:lnTo>
                  <a:lnTo>
                    <a:pt x="29314" y="27105"/>
                  </a:lnTo>
                  <a:lnTo>
                    <a:pt x="29979" y="25640"/>
                  </a:lnTo>
                  <a:lnTo>
                    <a:pt x="30725" y="23976"/>
                  </a:lnTo>
                  <a:lnTo>
                    <a:pt x="31524" y="22152"/>
                  </a:lnTo>
                  <a:lnTo>
                    <a:pt x="31923" y="21207"/>
                  </a:lnTo>
                  <a:lnTo>
                    <a:pt x="32309" y="20235"/>
                  </a:lnTo>
                  <a:lnTo>
                    <a:pt x="32708" y="19237"/>
                  </a:lnTo>
                  <a:lnTo>
                    <a:pt x="33095" y="18252"/>
                  </a:lnTo>
                  <a:lnTo>
                    <a:pt x="33467" y="17240"/>
                  </a:lnTo>
                  <a:lnTo>
                    <a:pt x="33827" y="16242"/>
                  </a:lnTo>
                  <a:lnTo>
                    <a:pt x="34173" y="15257"/>
                  </a:lnTo>
                  <a:lnTo>
                    <a:pt x="34479" y="14271"/>
                  </a:lnTo>
                  <a:lnTo>
                    <a:pt x="34772" y="13313"/>
                  </a:lnTo>
                  <a:lnTo>
                    <a:pt x="35038" y="12381"/>
                  </a:lnTo>
                  <a:lnTo>
                    <a:pt x="35264" y="11476"/>
                  </a:lnTo>
                  <a:lnTo>
                    <a:pt x="35451" y="10610"/>
                  </a:lnTo>
                  <a:lnTo>
                    <a:pt x="35531" y="10198"/>
                  </a:lnTo>
                  <a:lnTo>
                    <a:pt x="35597" y="9785"/>
                  </a:lnTo>
                  <a:lnTo>
                    <a:pt x="35651" y="9386"/>
                  </a:lnTo>
                  <a:lnTo>
                    <a:pt x="35704" y="9013"/>
                  </a:lnTo>
                  <a:lnTo>
                    <a:pt x="35730" y="8640"/>
                  </a:lnTo>
                  <a:lnTo>
                    <a:pt x="35757" y="8281"/>
                  </a:lnTo>
                  <a:lnTo>
                    <a:pt x="35757" y="7948"/>
                  </a:lnTo>
                  <a:lnTo>
                    <a:pt x="35757" y="7615"/>
                  </a:lnTo>
                  <a:lnTo>
                    <a:pt x="35730" y="7309"/>
                  </a:lnTo>
                  <a:lnTo>
                    <a:pt x="35704" y="7016"/>
                  </a:lnTo>
                  <a:lnTo>
                    <a:pt x="35651" y="6750"/>
                  </a:lnTo>
                  <a:lnTo>
                    <a:pt x="35584" y="6497"/>
                  </a:lnTo>
                  <a:lnTo>
                    <a:pt x="35438" y="6018"/>
                  </a:lnTo>
                  <a:lnTo>
                    <a:pt x="35291" y="5565"/>
                  </a:lnTo>
                  <a:lnTo>
                    <a:pt x="35145" y="5152"/>
                  </a:lnTo>
                  <a:lnTo>
                    <a:pt x="34985" y="4753"/>
                  </a:lnTo>
                  <a:lnTo>
                    <a:pt x="34838" y="4380"/>
                  </a:lnTo>
                  <a:lnTo>
                    <a:pt x="34665" y="4034"/>
                  </a:lnTo>
                  <a:lnTo>
                    <a:pt x="34506" y="3701"/>
                  </a:lnTo>
                  <a:lnTo>
                    <a:pt x="34333" y="3395"/>
                  </a:lnTo>
                  <a:lnTo>
                    <a:pt x="34160" y="3116"/>
                  </a:lnTo>
                  <a:lnTo>
                    <a:pt x="33986" y="2849"/>
                  </a:lnTo>
                  <a:lnTo>
                    <a:pt x="33800" y="2610"/>
                  </a:lnTo>
                  <a:lnTo>
                    <a:pt x="33614" y="2383"/>
                  </a:lnTo>
                  <a:lnTo>
                    <a:pt x="33414" y="2170"/>
                  </a:lnTo>
                  <a:lnTo>
                    <a:pt x="33214" y="1984"/>
                  </a:lnTo>
                  <a:lnTo>
                    <a:pt x="33015" y="1798"/>
                  </a:lnTo>
                  <a:lnTo>
                    <a:pt x="32802" y="1638"/>
                  </a:lnTo>
                  <a:lnTo>
                    <a:pt x="32575" y="1478"/>
                  </a:lnTo>
                  <a:lnTo>
                    <a:pt x="32349" y="1345"/>
                  </a:lnTo>
                  <a:lnTo>
                    <a:pt x="32123" y="1212"/>
                  </a:lnTo>
                  <a:lnTo>
                    <a:pt x="31870" y="1105"/>
                  </a:lnTo>
                  <a:lnTo>
                    <a:pt x="31630" y="986"/>
                  </a:lnTo>
                  <a:lnTo>
                    <a:pt x="31364" y="892"/>
                  </a:lnTo>
                  <a:lnTo>
                    <a:pt x="31098" y="799"/>
                  </a:lnTo>
                  <a:lnTo>
                    <a:pt x="30831" y="706"/>
                  </a:lnTo>
                  <a:lnTo>
                    <a:pt x="30246" y="560"/>
                  </a:lnTo>
                  <a:lnTo>
                    <a:pt x="29633" y="413"/>
                  </a:lnTo>
                  <a:lnTo>
                    <a:pt x="28981" y="280"/>
                  </a:lnTo>
                  <a:lnTo>
                    <a:pt x="28275" y="134"/>
                  </a:lnTo>
                  <a:lnTo>
                    <a:pt x="27996" y="94"/>
                  </a:lnTo>
                  <a:lnTo>
                    <a:pt x="27703" y="54"/>
                  </a:lnTo>
                  <a:lnTo>
                    <a:pt x="27397" y="27"/>
                  </a:lnTo>
                  <a:lnTo>
                    <a:pt x="27077" y="14"/>
                  </a:lnTo>
                  <a:lnTo>
                    <a:pt x="26758" y="1"/>
                  </a:lnTo>
                  <a:lnTo>
                    <a:pt x="26425" y="14"/>
                  </a:lnTo>
                  <a:lnTo>
                    <a:pt x="25733" y="40"/>
                  </a:lnTo>
                  <a:lnTo>
                    <a:pt x="25027" y="94"/>
                  </a:lnTo>
                  <a:lnTo>
                    <a:pt x="24295" y="187"/>
                  </a:lnTo>
                  <a:lnTo>
                    <a:pt x="23563" y="293"/>
                  </a:lnTo>
                  <a:lnTo>
                    <a:pt x="22831" y="427"/>
                  </a:lnTo>
                  <a:lnTo>
                    <a:pt x="22112" y="560"/>
                  </a:lnTo>
                  <a:lnTo>
                    <a:pt x="21393" y="719"/>
                  </a:lnTo>
                  <a:lnTo>
                    <a:pt x="20714" y="879"/>
                  </a:lnTo>
                  <a:lnTo>
                    <a:pt x="20048" y="1039"/>
                  </a:lnTo>
                  <a:lnTo>
                    <a:pt x="18864" y="1358"/>
                  </a:lnTo>
                  <a:lnTo>
                    <a:pt x="17879" y="1651"/>
                  </a:lnTo>
                  <a:lnTo>
                    <a:pt x="16893" y="1358"/>
                  </a:lnTo>
                  <a:lnTo>
                    <a:pt x="15695" y="1039"/>
                  </a:lnTo>
                  <a:lnTo>
                    <a:pt x="15043" y="879"/>
                  </a:lnTo>
                  <a:lnTo>
                    <a:pt x="14364" y="719"/>
                  </a:lnTo>
                  <a:lnTo>
                    <a:pt x="13645" y="560"/>
                  </a:lnTo>
                  <a:lnTo>
                    <a:pt x="12926" y="427"/>
                  </a:lnTo>
                  <a:lnTo>
                    <a:pt x="12194" y="293"/>
                  </a:lnTo>
                  <a:lnTo>
                    <a:pt x="11462" y="187"/>
                  </a:lnTo>
                  <a:lnTo>
                    <a:pt x="10730" y="94"/>
                  </a:lnTo>
                  <a:lnTo>
                    <a:pt x="10024" y="40"/>
                  </a:lnTo>
                  <a:lnTo>
                    <a:pt x="9332" y="14"/>
                  </a:lnTo>
                  <a:lnTo>
                    <a:pt x="8999" y="1"/>
                  </a:lnTo>
                  <a:close/>
                </a:path>
              </a:pathLst>
            </a:custGeom>
            <a:solidFill>
              <a:srgbClr val="3AC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3477500" y="2187700"/>
              <a:ext cx="664975" cy="613725"/>
            </a:xfrm>
            <a:custGeom>
              <a:rect b="b" l="l" r="r" t="t"/>
              <a:pathLst>
                <a:path extrusionOk="0" h="24549" w="26599">
                  <a:moveTo>
                    <a:pt x="3368" y="1"/>
                  </a:moveTo>
                  <a:lnTo>
                    <a:pt x="0" y="13992"/>
                  </a:lnTo>
                  <a:lnTo>
                    <a:pt x="280" y="14445"/>
                  </a:lnTo>
                  <a:lnTo>
                    <a:pt x="613" y="14964"/>
                  </a:lnTo>
                  <a:lnTo>
                    <a:pt x="1079" y="15643"/>
                  </a:lnTo>
                  <a:lnTo>
                    <a:pt x="1651" y="16442"/>
                  </a:lnTo>
                  <a:lnTo>
                    <a:pt x="1984" y="16881"/>
                  </a:lnTo>
                  <a:lnTo>
                    <a:pt x="2343" y="17334"/>
                  </a:lnTo>
                  <a:lnTo>
                    <a:pt x="2716" y="17813"/>
                  </a:lnTo>
                  <a:lnTo>
                    <a:pt x="3116" y="18292"/>
                  </a:lnTo>
                  <a:lnTo>
                    <a:pt x="3542" y="18785"/>
                  </a:lnTo>
                  <a:lnTo>
                    <a:pt x="3994" y="19277"/>
                  </a:lnTo>
                  <a:lnTo>
                    <a:pt x="4460" y="19770"/>
                  </a:lnTo>
                  <a:lnTo>
                    <a:pt x="4939" y="20262"/>
                  </a:lnTo>
                  <a:lnTo>
                    <a:pt x="5445" y="20742"/>
                  </a:lnTo>
                  <a:lnTo>
                    <a:pt x="5978" y="21207"/>
                  </a:lnTo>
                  <a:lnTo>
                    <a:pt x="6510" y="21673"/>
                  </a:lnTo>
                  <a:lnTo>
                    <a:pt x="7069" y="22099"/>
                  </a:lnTo>
                  <a:lnTo>
                    <a:pt x="7642" y="22512"/>
                  </a:lnTo>
                  <a:lnTo>
                    <a:pt x="7935" y="22712"/>
                  </a:lnTo>
                  <a:lnTo>
                    <a:pt x="8227" y="22898"/>
                  </a:lnTo>
                  <a:lnTo>
                    <a:pt x="8520" y="23085"/>
                  </a:lnTo>
                  <a:lnTo>
                    <a:pt x="8827" y="23258"/>
                  </a:lnTo>
                  <a:lnTo>
                    <a:pt x="9133" y="23417"/>
                  </a:lnTo>
                  <a:lnTo>
                    <a:pt x="9439" y="23577"/>
                  </a:lnTo>
                  <a:lnTo>
                    <a:pt x="9745" y="23724"/>
                  </a:lnTo>
                  <a:lnTo>
                    <a:pt x="10051" y="23857"/>
                  </a:lnTo>
                  <a:lnTo>
                    <a:pt x="10371" y="23990"/>
                  </a:lnTo>
                  <a:lnTo>
                    <a:pt x="10690" y="24096"/>
                  </a:lnTo>
                  <a:lnTo>
                    <a:pt x="11010" y="24203"/>
                  </a:lnTo>
                  <a:lnTo>
                    <a:pt x="11329" y="24296"/>
                  </a:lnTo>
                  <a:lnTo>
                    <a:pt x="11649" y="24376"/>
                  </a:lnTo>
                  <a:lnTo>
                    <a:pt x="11982" y="24429"/>
                  </a:lnTo>
                  <a:lnTo>
                    <a:pt x="12301" y="24482"/>
                  </a:lnTo>
                  <a:lnTo>
                    <a:pt x="12634" y="24522"/>
                  </a:lnTo>
                  <a:lnTo>
                    <a:pt x="12967" y="24549"/>
                  </a:lnTo>
                  <a:lnTo>
                    <a:pt x="13619" y="24549"/>
                  </a:lnTo>
                  <a:lnTo>
                    <a:pt x="13952" y="24522"/>
                  </a:lnTo>
                  <a:lnTo>
                    <a:pt x="14285" y="24482"/>
                  </a:lnTo>
                  <a:lnTo>
                    <a:pt x="14617" y="24429"/>
                  </a:lnTo>
                  <a:lnTo>
                    <a:pt x="14937" y="24376"/>
                  </a:lnTo>
                  <a:lnTo>
                    <a:pt x="15256" y="24296"/>
                  </a:lnTo>
                  <a:lnTo>
                    <a:pt x="15576" y="24203"/>
                  </a:lnTo>
                  <a:lnTo>
                    <a:pt x="15895" y="24096"/>
                  </a:lnTo>
                  <a:lnTo>
                    <a:pt x="16215" y="23990"/>
                  </a:lnTo>
                  <a:lnTo>
                    <a:pt x="16534" y="23857"/>
                  </a:lnTo>
                  <a:lnTo>
                    <a:pt x="16841" y="23724"/>
                  </a:lnTo>
                  <a:lnTo>
                    <a:pt x="17147" y="23577"/>
                  </a:lnTo>
                  <a:lnTo>
                    <a:pt x="17453" y="23417"/>
                  </a:lnTo>
                  <a:lnTo>
                    <a:pt x="17759" y="23258"/>
                  </a:lnTo>
                  <a:lnTo>
                    <a:pt x="18065" y="23085"/>
                  </a:lnTo>
                  <a:lnTo>
                    <a:pt x="18358" y="22898"/>
                  </a:lnTo>
                  <a:lnTo>
                    <a:pt x="18651" y="22712"/>
                  </a:lnTo>
                  <a:lnTo>
                    <a:pt x="18944" y="22512"/>
                  </a:lnTo>
                  <a:lnTo>
                    <a:pt x="19516" y="22099"/>
                  </a:lnTo>
                  <a:lnTo>
                    <a:pt x="20076" y="21673"/>
                  </a:lnTo>
                  <a:lnTo>
                    <a:pt x="20621" y="21207"/>
                  </a:lnTo>
                  <a:lnTo>
                    <a:pt x="21140" y="20742"/>
                  </a:lnTo>
                  <a:lnTo>
                    <a:pt x="21646" y="20262"/>
                  </a:lnTo>
                  <a:lnTo>
                    <a:pt x="22139" y="19770"/>
                  </a:lnTo>
                  <a:lnTo>
                    <a:pt x="22605" y="19277"/>
                  </a:lnTo>
                  <a:lnTo>
                    <a:pt x="23044" y="18785"/>
                  </a:lnTo>
                  <a:lnTo>
                    <a:pt x="23470" y="18292"/>
                  </a:lnTo>
                  <a:lnTo>
                    <a:pt x="23883" y="17799"/>
                  </a:lnTo>
                  <a:lnTo>
                    <a:pt x="24256" y="17334"/>
                  </a:lnTo>
                  <a:lnTo>
                    <a:pt x="24615" y="16881"/>
                  </a:lnTo>
                  <a:lnTo>
                    <a:pt x="24935" y="16442"/>
                  </a:lnTo>
                  <a:lnTo>
                    <a:pt x="25520" y="15643"/>
                  </a:lnTo>
                  <a:lnTo>
                    <a:pt x="25973" y="14964"/>
                  </a:lnTo>
                  <a:lnTo>
                    <a:pt x="26319" y="14445"/>
                  </a:lnTo>
                  <a:lnTo>
                    <a:pt x="26599" y="13992"/>
                  </a:lnTo>
                  <a:lnTo>
                    <a:pt x="23231" y="1"/>
                  </a:lnTo>
                  <a:lnTo>
                    <a:pt x="22978" y="81"/>
                  </a:lnTo>
                  <a:lnTo>
                    <a:pt x="22272" y="267"/>
                  </a:lnTo>
                  <a:lnTo>
                    <a:pt x="21207" y="547"/>
                  </a:lnTo>
                  <a:lnTo>
                    <a:pt x="20555" y="693"/>
                  </a:lnTo>
                  <a:lnTo>
                    <a:pt x="19849" y="853"/>
                  </a:lnTo>
                  <a:lnTo>
                    <a:pt x="19090" y="1013"/>
                  </a:lnTo>
                  <a:lnTo>
                    <a:pt x="18292" y="1172"/>
                  </a:lnTo>
                  <a:lnTo>
                    <a:pt x="17466" y="1319"/>
                  </a:lnTo>
                  <a:lnTo>
                    <a:pt x="16628" y="1439"/>
                  </a:lnTo>
                  <a:lnTo>
                    <a:pt x="15776" y="1558"/>
                  </a:lnTo>
                  <a:lnTo>
                    <a:pt x="14937" y="1638"/>
                  </a:lnTo>
                  <a:lnTo>
                    <a:pt x="14098" y="1692"/>
                  </a:lnTo>
                  <a:lnTo>
                    <a:pt x="13699" y="1705"/>
                  </a:lnTo>
                  <a:lnTo>
                    <a:pt x="12900" y="1705"/>
                  </a:lnTo>
                  <a:lnTo>
                    <a:pt x="12487" y="1692"/>
                  </a:lnTo>
                  <a:lnTo>
                    <a:pt x="11662" y="1638"/>
                  </a:lnTo>
                  <a:lnTo>
                    <a:pt x="10810" y="1558"/>
                  </a:lnTo>
                  <a:lnTo>
                    <a:pt x="9958" y="1439"/>
                  </a:lnTo>
                  <a:lnTo>
                    <a:pt x="9119" y="1319"/>
                  </a:lnTo>
                  <a:lnTo>
                    <a:pt x="8294" y="1172"/>
                  </a:lnTo>
                  <a:lnTo>
                    <a:pt x="7509" y="1013"/>
                  </a:lnTo>
                  <a:lnTo>
                    <a:pt x="6750" y="853"/>
                  </a:lnTo>
                  <a:lnTo>
                    <a:pt x="6044" y="693"/>
                  </a:lnTo>
                  <a:lnTo>
                    <a:pt x="5392" y="547"/>
                  </a:lnTo>
                  <a:lnTo>
                    <a:pt x="4327" y="267"/>
                  </a:lnTo>
                  <a:lnTo>
                    <a:pt x="3621" y="81"/>
                  </a:lnTo>
                  <a:lnTo>
                    <a:pt x="3368" y="1"/>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3304775" y="1115400"/>
              <a:ext cx="1010425" cy="1221425"/>
            </a:xfrm>
            <a:custGeom>
              <a:rect b="b" l="l" r="r" t="t"/>
              <a:pathLst>
                <a:path extrusionOk="0" h="48857" w="40417">
                  <a:moveTo>
                    <a:pt x="19516" y="0"/>
                  </a:moveTo>
                  <a:lnTo>
                    <a:pt x="18837" y="27"/>
                  </a:lnTo>
                  <a:lnTo>
                    <a:pt x="18172" y="67"/>
                  </a:lnTo>
                  <a:lnTo>
                    <a:pt x="17519" y="120"/>
                  </a:lnTo>
                  <a:lnTo>
                    <a:pt x="16880" y="187"/>
                  </a:lnTo>
                  <a:lnTo>
                    <a:pt x="16255" y="280"/>
                  </a:lnTo>
                  <a:lnTo>
                    <a:pt x="15642" y="373"/>
                  </a:lnTo>
                  <a:lnTo>
                    <a:pt x="15043" y="493"/>
                  </a:lnTo>
                  <a:lnTo>
                    <a:pt x="14471" y="626"/>
                  </a:lnTo>
                  <a:lnTo>
                    <a:pt x="13898" y="759"/>
                  </a:lnTo>
                  <a:lnTo>
                    <a:pt x="13339" y="919"/>
                  </a:lnTo>
                  <a:lnTo>
                    <a:pt x="12794" y="1092"/>
                  </a:lnTo>
                  <a:lnTo>
                    <a:pt x="12261" y="1278"/>
                  </a:lnTo>
                  <a:lnTo>
                    <a:pt x="11742" y="1478"/>
                  </a:lnTo>
                  <a:lnTo>
                    <a:pt x="11236" y="1691"/>
                  </a:lnTo>
                  <a:lnTo>
                    <a:pt x="10743" y="1917"/>
                  </a:lnTo>
                  <a:lnTo>
                    <a:pt x="10264" y="2157"/>
                  </a:lnTo>
                  <a:lnTo>
                    <a:pt x="9798" y="2410"/>
                  </a:lnTo>
                  <a:lnTo>
                    <a:pt x="9346" y="2663"/>
                  </a:lnTo>
                  <a:lnTo>
                    <a:pt x="8906" y="2942"/>
                  </a:lnTo>
                  <a:lnTo>
                    <a:pt x="8467" y="3235"/>
                  </a:lnTo>
                  <a:lnTo>
                    <a:pt x="8054" y="3528"/>
                  </a:lnTo>
                  <a:lnTo>
                    <a:pt x="7642" y="3848"/>
                  </a:lnTo>
                  <a:lnTo>
                    <a:pt x="7242" y="4167"/>
                  </a:lnTo>
                  <a:lnTo>
                    <a:pt x="6870" y="4500"/>
                  </a:lnTo>
                  <a:lnTo>
                    <a:pt x="6497" y="4846"/>
                  </a:lnTo>
                  <a:lnTo>
                    <a:pt x="6137" y="5206"/>
                  </a:lnTo>
                  <a:lnTo>
                    <a:pt x="5778" y="5578"/>
                  </a:lnTo>
                  <a:lnTo>
                    <a:pt x="5445" y="5951"/>
                  </a:lnTo>
                  <a:lnTo>
                    <a:pt x="5126" y="6337"/>
                  </a:lnTo>
                  <a:lnTo>
                    <a:pt x="4806" y="6736"/>
                  </a:lnTo>
                  <a:lnTo>
                    <a:pt x="4500" y="7149"/>
                  </a:lnTo>
                  <a:lnTo>
                    <a:pt x="4207" y="7575"/>
                  </a:lnTo>
                  <a:lnTo>
                    <a:pt x="3927" y="8001"/>
                  </a:lnTo>
                  <a:lnTo>
                    <a:pt x="3648" y="8440"/>
                  </a:lnTo>
                  <a:lnTo>
                    <a:pt x="3395" y="8880"/>
                  </a:lnTo>
                  <a:lnTo>
                    <a:pt x="3142" y="9346"/>
                  </a:lnTo>
                  <a:lnTo>
                    <a:pt x="2902" y="9812"/>
                  </a:lnTo>
                  <a:lnTo>
                    <a:pt x="2676" y="10278"/>
                  </a:lnTo>
                  <a:lnTo>
                    <a:pt x="2450" y="10770"/>
                  </a:lnTo>
                  <a:lnTo>
                    <a:pt x="2237" y="11263"/>
                  </a:lnTo>
                  <a:lnTo>
                    <a:pt x="2050" y="11755"/>
                  </a:lnTo>
                  <a:lnTo>
                    <a:pt x="1851" y="12261"/>
                  </a:lnTo>
                  <a:lnTo>
                    <a:pt x="1678" y="12780"/>
                  </a:lnTo>
                  <a:lnTo>
                    <a:pt x="1505" y="13299"/>
                  </a:lnTo>
                  <a:lnTo>
                    <a:pt x="1345" y="13832"/>
                  </a:lnTo>
                  <a:lnTo>
                    <a:pt x="1198" y="14378"/>
                  </a:lnTo>
                  <a:lnTo>
                    <a:pt x="1052" y="14910"/>
                  </a:lnTo>
                  <a:lnTo>
                    <a:pt x="919" y="15469"/>
                  </a:lnTo>
                  <a:lnTo>
                    <a:pt x="799" y="16028"/>
                  </a:lnTo>
                  <a:lnTo>
                    <a:pt x="693" y="16588"/>
                  </a:lnTo>
                  <a:lnTo>
                    <a:pt x="586" y="17160"/>
                  </a:lnTo>
                  <a:lnTo>
                    <a:pt x="493" y="17732"/>
                  </a:lnTo>
                  <a:lnTo>
                    <a:pt x="400" y="18318"/>
                  </a:lnTo>
                  <a:lnTo>
                    <a:pt x="320" y="18904"/>
                  </a:lnTo>
                  <a:lnTo>
                    <a:pt x="253" y="19503"/>
                  </a:lnTo>
                  <a:lnTo>
                    <a:pt x="187" y="20102"/>
                  </a:lnTo>
                  <a:lnTo>
                    <a:pt x="133" y="20701"/>
                  </a:lnTo>
                  <a:lnTo>
                    <a:pt x="94" y="21314"/>
                  </a:lnTo>
                  <a:lnTo>
                    <a:pt x="54" y="21926"/>
                  </a:lnTo>
                  <a:lnTo>
                    <a:pt x="27" y="22552"/>
                  </a:lnTo>
                  <a:lnTo>
                    <a:pt x="14" y="23164"/>
                  </a:lnTo>
                  <a:lnTo>
                    <a:pt x="0" y="24429"/>
                  </a:lnTo>
                  <a:lnTo>
                    <a:pt x="0" y="25054"/>
                  </a:lnTo>
                  <a:lnTo>
                    <a:pt x="14" y="25680"/>
                  </a:lnTo>
                  <a:lnTo>
                    <a:pt x="40" y="26306"/>
                  </a:lnTo>
                  <a:lnTo>
                    <a:pt x="80" y="26931"/>
                  </a:lnTo>
                  <a:lnTo>
                    <a:pt x="133" y="27544"/>
                  </a:lnTo>
                  <a:lnTo>
                    <a:pt x="200" y="28143"/>
                  </a:lnTo>
                  <a:lnTo>
                    <a:pt x="267" y="28755"/>
                  </a:lnTo>
                  <a:lnTo>
                    <a:pt x="346" y="29354"/>
                  </a:lnTo>
                  <a:lnTo>
                    <a:pt x="440" y="29940"/>
                  </a:lnTo>
                  <a:lnTo>
                    <a:pt x="546" y="30526"/>
                  </a:lnTo>
                  <a:lnTo>
                    <a:pt x="653" y="31111"/>
                  </a:lnTo>
                  <a:lnTo>
                    <a:pt x="772" y="31697"/>
                  </a:lnTo>
                  <a:lnTo>
                    <a:pt x="906" y="32256"/>
                  </a:lnTo>
                  <a:lnTo>
                    <a:pt x="1052" y="32829"/>
                  </a:lnTo>
                  <a:lnTo>
                    <a:pt x="1212" y="33388"/>
                  </a:lnTo>
                  <a:lnTo>
                    <a:pt x="1372" y="33934"/>
                  </a:lnTo>
                  <a:lnTo>
                    <a:pt x="1545" y="34479"/>
                  </a:lnTo>
                  <a:lnTo>
                    <a:pt x="1731" y="35012"/>
                  </a:lnTo>
                  <a:lnTo>
                    <a:pt x="1931" y="35544"/>
                  </a:lnTo>
                  <a:lnTo>
                    <a:pt x="2130" y="36077"/>
                  </a:lnTo>
                  <a:lnTo>
                    <a:pt x="2357" y="36583"/>
                  </a:lnTo>
                  <a:lnTo>
                    <a:pt x="2570" y="37089"/>
                  </a:lnTo>
                  <a:lnTo>
                    <a:pt x="2809" y="37595"/>
                  </a:lnTo>
                  <a:lnTo>
                    <a:pt x="3049" y="38087"/>
                  </a:lnTo>
                  <a:lnTo>
                    <a:pt x="3315" y="38566"/>
                  </a:lnTo>
                  <a:lnTo>
                    <a:pt x="3568" y="39046"/>
                  </a:lnTo>
                  <a:lnTo>
                    <a:pt x="3848" y="39512"/>
                  </a:lnTo>
                  <a:lnTo>
                    <a:pt x="4127" y="39964"/>
                  </a:lnTo>
                  <a:lnTo>
                    <a:pt x="4420" y="40417"/>
                  </a:lnTo>
                  <a:lnTo>
                    <a:pt x="4726" y="40856"/>
                  </a:lnTo>
                  <a:lnTo>
                    <a:pt x="5032" y="41282"/>
                  </a:lnTo>
                  <a:lnTo>
                    <a:pt x="5352" y="41695"/>
                  </a:lnTo>
                  <a:lnTo>
                    <a:pt x="5685" y="42107"/>
                  </a:lnTo>
                  <a:lnTo>
                    <a:pt x="6031" y="42507"/>
                  </a:lnTo>
                  <a:lnTo>
                    <a:pt x="6377" y="42893"/>
                  </a:lnTo>
                  <a:lnTo>
                    <a:pt x="6736" y="43279"/>
                  </a:lnTo>
                  <a:lnTo>
                    <a:pt x="7096" y="43652"/>
                  </a:lnTo>
                  <a:lnTo>
                    <a:pt x="7469" y="43998"/>
                  </a:lnTo>
                  <a:lnTo>
                    <a:pt x="7855" y="44344"/>
                  </a:lnTo>
                  <a:lnTo>
                    <a:pt x="8254" y="44690"/>
                  </a:lnTo>
                  <a:lnTo>
                    <a:pt x="8653" y="45010"/>
                  </a:lnTo>
                  <a:lnTo>
                    <a:pt x="9066" y="45316"/>
                  </a:lnTo>
                  <a:lnTo>
                    <a:pt x="9479" y="45622"/>
                  </a:lnTo>
                  <a:lnTo>
                    <a:pt x="9918" y="45915"/>
                  </a:lnTo>
                  <a:lnTo>
                    <a:pt x="10344" y="46181"/>
                  </a:lnTo>
                  <a:lnTo>
                    <a:pt x="10797" y="46447"/>
                  </a:lnTo>
                  <a:lnTo>
                    <a:pt x="11249" y="46700"/>
                  </a:lnTo>
                  <a:lnTo>
                    <a:pt x="11715" y="46940"/>
                  </a:lnTo>
                  <a:lnTo>
                    <a:pt x="12181" y="47166"/>
                  </a:lnTo>
                  <a:lnTo>
                    <a:pt x="12660" y="47379"/>
                  </a:lnTo>
                  <a:lnTo>
                    <a:pt x="13153" y="47579"/>
                  </a:lnTo>
                  <a:lnTo>
                    <a:pt x="13646" y="47765"/>
                  </a:lnTo>
                  <a:lnTo>
                    <a:pt x="14151" y="47925"/>
                  </a:lnTo>
                  <a:lnTo>
                    <a:pt x="14657" y="48085"/>
                  </a:lnTo>
                  <a:lnTo>
                    <a:pt x="15176" y="48231"/>
                  </a:lnTo>
                  <a:lnTo>
                    <a:pt x="15709" y="48364"/>
                  </a:lnTo>
                  <a:lnTo>
                    <a:pt x="16241" y="48471"/>
                  </a:lnTo>
                  <a:lnTo>
                    <a:pt x="16787" y="48577"/>
                  </a:lnTo>
                  <a:lnTo>
                    <a:pt x="17333" y="48657"/>
                  </a:lnTo>
                  <a:lnTo>
                    <a:pt x="17892" y="48737"/>
                  </a:lnTo>
                  <a:lnTo>
                    <a:pt x="18465" y="48790"/>
                  </a:lnTo>
                  <a:lnTo>
                    <a:pt x="19037" y="48830"/>
                  </a:lnTo>
                  <a:lnTo>
                    <a:pt x="19623" y="48843"/>
                  </a:lnTo>
                  <a:lnTo>
                    <a:pt x="20209" y="48857"/>
                  </a:lnTo>
                  <a:lnTo>
                    <a:pt x="20794" y="48843"/>
                  </a:lnTo>
                  <a:lnTo>
                    <a:pt x="21380" y="48830"/>
                  </a:lnTo>
                  <a:lnTo>
                    <a:pt x="21952" y="48790"/>
                  </a:lnTo>
                  <a:lnTo>
                    <a:pt x="22525" y="48737"/>
                  </a:lnTo>
                  <a:lnTo>
                    <a:pt x="23084" y="48657"/>
                  </a:lnTo>
                  <a:lnTo>
                    <a:pt x="23630" y="48577"/>
                  </a:lnTo>
                  <a:lnTo>
                    <a:pt x="24176" y="48471"/>
                  </a:lnTo>
                  <a:lnTo>
                    <a:pt x="24708" y="48364"/>
                  </a:lnTo>
                  <a:lnTo>
                    <a:pt x="25241" y="48231"/>
                  </a:lnTo>
                  <a:lnTo>
                    <a:pt x="25760" y="48085"/>
                  </a:lnTo>
                  <a:lnTo>
                    <a:pt x="26266" y="47925"/>
                  </a:lnTo>
                  <a:lnTo>
                    <a:pt x="26772" y="47765"/>
                  </a:lnTo>
                  <a:lnTo>
                    <a:pt x="27264" y="47579"/>
                  </a:lnTo>
                  <a:lnTo>
                    <a:pt x="27757" y="47379"/>
                  </a:lnTo>
                  <a:lnTo>
                    <a:pt x="28236" y="47166"/>
                  </a:lnTo>
                  <a:lnTo>
                    <a:pt x="28702" y="46940"/>
                  </a:lnTo>
                  <a:lnTo>
                    <a:pt x="29168" y="46700"/>
                  </a:lnTo>
                  <a:lnTo>
                    <a:pt x="29620" y="46447"/>
                  </a:lnTo>
                  <a:lnTo>
                    <a:pt x="30060" y="46181"/>
                  </a:lnTo>
                  <a:lnTo>
                    <a:pt x="30499" y="45915"/>
                  </a:lnTo>
                  <a:lnTo>
                    <a:pt x="30925" y="45622"/>
                  </a:lnTo>
                  <a:lnTo>
                    <a:pt x="31351" y="45316"/>
                  </a:lnTo>
                  <a:lnTo>
                    <a:pt x="31764" y="45010"/>
                  </a:lnTo>
                  <a:lnTo>
                    <a:pt x="32163" y="44690"/>
                  </a:lnTo>
                  <a:lnTo>
                    <a:pt x="32562" y="44344"/>
                  </a:lnTo>
                  <a:lnTo>
                    <a:pt x="32935" y="43998"/>
                  </a:lnTo>
                  <a:lnTo>
                    <a:pt x="33321" y="43652"/>
                  </a:lnTo>
                  <a:lnTo>
                    <a:pt x="33681" y="43279"/>
                  </a:lnTo>
                  <a:lnTo>
                    <a:pt x="34040" y="42893"/>
                  </a:lnTo>
                  <a:lnTo>
                    <a:pt x="34386" y="42507"/>
                  </a:lnTo>
                  <a:lnTo>
                    <a:pt x="34732" y="42107"/>
                  </a:lnTo>
                  <a:lnTo>
                    <a:pt x="35052" y="41695"/>
                  </a:lnTo>
                  <a:lnTo>
                    <a:pt x="35385" y="41282"/>
                  </a:lnTo>
                  <a:lnTo>
                    <a:pt x="35691" y="40856"/>
                  </a:lnTo>
                  <a:lnTo>
                    <a:pt x="35997" y="40417"/>
                  </a:lnTo>
                  <a:lnTo>
                    <a:pt x="36290" y="39964"/>
                  </a:lnTo>
                  <a:lnTo>
                    <a:pt x="36569" y="39512"/>
                  </a:lnTo>
                  <a:lnTo>
                    <a:pt x="36836" y="39046"/>
                  </a:lnTo>
                  <a:lnTo>
                    <a:pt x="37102" y="38566"/>
                  </a:lnTo>
                  <a:lnTo>
                    <a:pt x="37355" y="38087"/>
                  </a:lnTo>
                  <a:lnTo>
                    <a:pt x="37608" y="37595"/>
                  </a:lnTo>
                  <a:lnTo>
                    <a:pt x="37834" y="37089"/>
                  </a:lnTo>
                  <a:lnTo>
                    <a:pt x="38060" y="36583"/>
                  </a:lnTo>
                  <a:lnTo>
                    <a:pt x="38273" y="36077"/>
                  </a:lnTo>
                  <a:lnTo>
                    <a:pt x="38486" y="35544"/>
                  </a:lnTo>
                  <a:lnTo>
                    <a:pt x="38673" y="35012"/>
                  </a:lnTo>
                  <a:lnTo>
                    <a:pt x="38859" y="34479"/>
                  </a:lnTo>
                  <a:lnTo>
                    <a:pt x="39045" y="33934"/>
                  </a:lnTo>
                  <a:lnTo>
                    <a:pt x="39205" y="33388"/>
                  </a:lnTo>
                  <a:lnTo>
                    <a:pt x="39352" y="32829"/>
                  </a:lnTo>
                  <a:lnTo>
                    <a:pt x="39498" y="32256"/>
                  </a:lnTo>
                  <a:lnTo>
                    <a:pt x="39631" y="31697"/>
                  </a:lnTo>
                  <a:lnTo>
                    <a:pt x="39764" y="31111"/>
                  </a:lnTo>
                  <a:lnTo>
                    <a:pt x="39871" y="30526"/>
                  </a:lnTo>
                  <a:lnTo>
                    <a:pt x="39977" y="29940"/>
                  </a:lnTo>
                  <a:lnTo>
                    <a:pt x="40071" y="29354"/>
                  </a:lnTo>
                  <a:lnTo>
                    <a:pt x="40150" y="28755"/>
                  </a:lnTo>
                  <a:lnTo>
                    <a:pt x="40217" y="28143"/>
                  </a:lnTo>
                  <a:lnTo>
                    <a:pt x="40284" y="27544"/>
                  </a:lnTo>
                  <a:lnTo>
                    <a:pt x="40323" y="26931"/>
                  </a:lnTo>
                  <a:lnTo>
                    <a:pt x="40363" y="26306"/>
                  </a:lnTo>
                  <a:lnTo>
                    <a:pt x="40390" y="25680"/>
                  </a:lnTo>
                  <a:lnTo>
                    <a:pt x="40417" y="25054"/>
                  </a:lnTo>
                  <a:lnTo>
                    <a:pt x="40417" y="24429"/>
                  </a:lnTo>
                  <a:lnTo>
                    <a:pt x="40403" y="23164"/>
                  </a:lnTo>
                  <a:lnTo>
                    <a:pt x="40377" y="22552"/>
                  </a:lnTo>
                  <a:lnTo>
                    <a:pt x="40350" y="21926"/>
                  </a:lnTo>
                  <a:lnTo>
                    <a:pt x="40323" y="21314"/>
                  </a:lnTo>
                  <a:lnTo>
                    <a:pt x="40270" y="20701"/>
                  </a:lnTo>
                  <a:lnTo>
                    <a:pt x="40217" y="20102"/>
                  </a:lnTo>
                  <a:lnTo>
                    <a:pt x="40164" y="19503"/>
                  </a:lnTo>
                  <a:lnTo>
                    <a:pt x="40097" y="18904"/>
                  </a:lnTo>
                  <a:lnTo>
                    <a:pt x="40017" y="18318"/>
                  </a:lnTo>
                  <a:lnTo>
                    <a:pt x="39924" y="17732"/>
                  </a:lnTo>
                  <a:lnTo>
                    <a:pt x="39831" y="17160"/>
                  </a:lnTo>
                  <a:lnTo>
                    <a:pt x="39724" y="16588"/>
                  </a:lnTo>
                  <a:lnTo>
                    <a:pt x="39618" y="16028"/>
                  </a:lnTo>
                  <a:lnTo>
                    <a:pt x="39498" y="15469"/>
                  </a:lnTo>
                  <a:lnTo>
                    <a:pt x="39365" y="14910"/>
                  </a:lnTo>
                  <a:lnTo>
                    <a:pt x="39219" y="14378"/>
                  </a:lnTo>
                  <a:lnTo>
                    <a:pt x="39072" y="13832"/>
                  </a:lnTo>
                  <a:lnTo>
                    <a:pt x="38912" y="13299"/>
                  </a:lnTo>
                  <a:lnTo>
                    <a:pt x="38739" y="12780"/>
                  </a:lnTo>
                  <a:lnTo>
                    <a:pt x="38553" y="12261"/>
                  </a:lnTo>
                  <a:lnTo>
                    <a:pt x="38367" y="11755"/>
                  </a:lnTo>
                  <a:lnTo>
                    <a:pt x="38167" y="11263"/>
                  </a:lnTo>
                  <a:lnTo>
                    <a:pt x="37967" y="10770"/>
                  </a:lnTo>
                  <a:lnTo>
                    <a:pt x="37741" y="10278"/>
                  </a:lnTo>
                  <a:lnTo>
                    <a:pt x="37515" y="9812"/>
                  </a:lnTo>
                  <a:lnTo>
                    <a:pt x="37275" y="9346"/>
                  </a:lnTo>
                  <a:lnTo>
                    <a:pt x="37022" y="8880"/>
                  </a:lnTo>
                  <a:lnTo>
                    <a:pt x="36756" y="8440"/>
                  </a:lnTo>
                  <a:lnTo>
                    <a:pt x="36490" y="8001"/>
                  </a:lnTo>
                  <a:lnTo>
                    <a:pt x="36210" y="7575"/>
                  </a:lnTo>
                  <a:lnTo>
                    <a:pt x="35917" y="7149"/>
                  </a:lnTo>
                  <a:lnTo>
                    <a:pt x="35611" y="6736"/>
                  </a:lnTo>
                  <a:lnTo>
                    <a:pt x="35291" y="6337"/>
                  </a:lnTo>
                  <a:lnTo>
                    <a:pt x="34972" y="5951"/>
                  </a:lnTo>
                  <a:lnTo>
                    <a:pt x="34626" y="5578"/>
                  </a:lnTo>
                  <a:lnTo>
                    <a:pt x="34280" y="5206"/>
                  </a:lnTo>
                  <a:lnTo>
                    <a:pt x="33920" y="4846"/>
                  </a:lnTo>
                  <a:lnTo>
                    <a:pt x="33547" y="4500"/>
                  </a:lnTo>
                  <a:lnTo>
                    <a:pt x="33161" y="4167"/>
                  </a:lnTo>
                  <a:lnTo>
                    <a:pt x="32775" y="3848"/>
                  </a:lnTo>
                  <a:lnTo>
                    <a:pt x="32363" y="3528"/>
                  </a:lnTo>
                  <a:lnTo>
                    <a:pt x="31950" y="3235"/>
                  </a:lnTo>
                  <a:lnTo>
                    <a:pt x="31511" y="2942"/>
                  </a:lnTo>
                  <a:lnTo>
                    <a:pt x="31071" y="2663"/>
                  </a:lnTo>
                  <a:lnTo>
                    <a:pt x="30619" y="2410"/>
                  </a:lnTo>
                  <a:lnTo>
                    <a:pt x="30153" y="2157"/>
                  </a:lnTo>
                  <a:lnTo>
                    <a:pt x="29674" y="1917"/>
                  </a:lnTo>
                  <a:lnTo>
                    <a:pt x="29168" y="1691"/>
                  </a:lnTo>
                  <a:lnTo>
                    <a:pt x="28675" y="1478"/>
                  </a:lnTo>
                  <a:lnTo>
                    <a:pt x="28156" y="1278"/>
                  </a:lnTo>
                  <a:lnTo>
                    <a:pt x="27623" y="1092"/>
                  </a:lnTo>
                  <a:lnTo>
                    <a:pt x="27078" y="919"/>
                  </a:lnTo>
                  <a:lnTo>
                    <a:pt x="26519" y="759"/>
                  </a:lnTo>
                  <a:lnTo>
                    <a:pt x="25946" y="626"/>
                  </a:lnTo>
                  <a:lnTo>
                    <a:pt x="25360" y="493"/>
                  </a:lnTo>
                  <a:lnTo>
                    <a:pt x="24761" y="373"/>
                  </a:lnTo>
                  <a:lnTo>
                    <a:pt x="24162" y="280"/>
                  </a:lnTo>
                  <a:lnTo>
                    <a:pt x="23537" y="187"/>
                  </a:lnTo>
                  <a:lnTo>
                    <a:pt x="22898" y="120"/>
                  </a:lnTo>
                  <a:lnTo>
                    <a:pt x="22245" y="67"/>
                  </a:lnTo>
                  <a:lnTo>
                    <a:pt x="21580" y="27"/>
                  </a:lnTo>
                  <a:lnTo>
                    <a:pt x="20901" y="0"/>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4212000" y="1654550"/>
              <a:ext cx="241650" cy="324500"/>
            </a:xfrm>
            <a:custGeom>
              <a:rect b="b" l="l" r="r" t="t"/>
              <a:pathLst>
                <a:path extrusionOk="0" h="12980" w="9666">
                  <a:moveTo>
                    <a:pt x="6843" y="0"/>
                  </a:moveTo>
                  <a:lnTo>
                    <a:pt x="6551" y="14"/>
                  </a:lnTo>
                  <a:lnTo>
                    <a:pt x="6244" y="54"/>
                  </a:lnTo>
                  <a:lnTo>
                    <a:pt x="5938" y="120"/>
                  </a:lnTo>
                  <a:lnTo>
                    <a:pt x="5632" y="213"/>
                  </a:lnTo>
                  <a:lnTo>
                    <a:pt x="5326" y="333"/>
                  </a:lnTo>
                  <a:lnTo>
                    <a:pt x="5020" y="466"/>
                  </a:lnTo>
                  <a:lnTo>
                    <a:pt x="4700" y="626"/>
                  </a:lnTo>
                  <a:lnTo>
                    <a:pt x="4394" y="799"/>
                  </a:lnTo>
                  <a:lnTo>
                    <a:pt x="4088" y="986"/>
                  </a:lnTo>
                  <a:lnTo>
                    <a:pt x="3795" y="1199"/>
                  </a:lnTo>
                  <a:lnTo>
                    <a:pt x="3502" y="1425"/>
                  </a:lnTo>
                  <a:lnTo>
                    <a:pt x="3222" y="1664"/>
                  </a:lnTo>
                  <a:lnTo>
                    <a:pt x="2943" y="1917"/>
                  </a:lnTo>
                  <a:lnTo>
                    <a:pt x="2677" y="2184"/>
                  </a:lnTo>
                  <a:lnTo>
                    <a:pt x="2424" y="2450"/>
                  </a:lnTo>
                  <a:lnTo>
                    <a:pt x="2184" y="2743"/>
                  </a:lnTo>
                  <a:lnTo>
                    <a:pt x="1958" y="3036"/>
                  </a:lnTo>
                  <a:lnTo>
                    <a:pt x="1745" y="3342"/>
                  </a:lnTo>
                  <a:lnTo>
                    <a:pt x="1558" y="3648"/>
                  </a:lnTo>
                  <a:lnTo>
                    <a:pt x="1385" y="3968"/>
                  </a:lnTo>
                  <a:lnTo>
                    <a:pt x="1226" y="4287"/>
                  </a:lnTo>
                  <a:lnTo>
                    <a:pt x="1079" y="4633"/>
                  </a:lnTo>
                  <a:lnTo>
                    <a:pt x="933" y="4979"/>
                  </a:lnTo>
                  <a:lnTo>
                    <a:pt x="786" y="5352"/>
                  </a:lnTo>
                  <a:lnTo>
                    <a:pt x="666" y="5725"/>
                  </a:lnTo>
                  <a:lnTo>
                    <a:pt x="547" y="6111"/>
                  </a:lnTo>
                  <a:lnTo>
                    <a:pt x="427" y="6497"/>
                  </a:lnTo>
                  <a:lnTo>
                    <a:pt x="334" y="6896"/>
                  </a:lnTo>
                  <a:lnTo>
                    <a:pt x="240" y="7296"/>
                  </a:lnTo>
                  <a:lnTo>
                    <a:pt x="174" y="7695"/>
                  </a:lnTo>
                  <a:lnTo>
                    <a:pt x="107" y="8094"/>
                  </a:lnTo>
                  <a:lnTo>
                    <a:pt x="54" y="8494"/>
                  </a:lnTo>
                  <a:lnTo>
                    <a:pt x="27" y="8880"/>
                  </a:lnTo>
                  <a:lnTo>
                    <a:pt x="14" y="9266"/>
                  </a:lnTo>
                  <a:lnTo>
                    <a:pt x="1" y="9639"/>
                  </a:lnTo>
                  <a:lnTo>
                    <a:pt x="27" y="10011"/>
                  </a:lnTo>
                  <a:lnTo>
                    <a:pt x="54" y="10357"/>
                  </a:lnTo>
                  <a:lnTo>
                    <a:pt x="107" y="10704"/>
                  </a:lnTo>
                  <a:lnTo>
                    <a:pt x="174" y="11023"/>
                  </a:lnTo>
                  <a:lnTo>
                    <a:pt x="267" y="11329"/>
                  </a:lnTo>
                  <a:lnTo>
                    <a:pt x="374" y="11609"/>
                  </a:lnTo>
                  <a:lnTo>
                    <a:pt x="507" y="11875"/>
                  </a:lnTo>
                  <a:lnTo>
                    <a:pt x="573" y="12008"/>
                  </a:lnTo>
                  <a:lnTo>
                    <a:pt x="653" y="12115"/>
                  </a:lnTo>
                  <a:lnTo>
                    <a:pt x="746" y="12235"/>
                  </a:lnTo>
                  <a:lnTo>
                    <a:pt x="840" y="12328"/>
                  </a:lnTo>
                  <a:lnTo>
                    <a:pt x="933" y="12434"/>
                  </a:lnTo>
                  <a:lnTo>
                    <a:pt x="1026" y="12514"/>
                  </a:lnTo>
                  <a:lnTo>
                    <a:pt x="1146" y="12607"/>
                  </a:lnTo>
                  <a:lnTo>
                    <a:pt x="1252" y="12674"/>
                  </a:lnTo>
                  <a:lnTo>
                    <a:pt x="1372" y="12740"/>
                  </a:lnTo>
                  <a:lnTo>
                    <a:pt x="1505" y="12807"/>
                  </a:lnTo>
                  <a:lnTo>
                    <a:pt x="1638" y="12860"/>
                  </a:lnTo>
                  <a:lnTo>
                    <a:pt x="1771" y="12900"/>
                  </a:lnTo>
                  <a:lnTo>
                    <a:pt x="1918" y="12940"/>
                  </a:lnTo>
                  <a:lnTo>
                    <a:pt x="2078" y="12953"/>
                  </a:lnTo>
                  <a:lnTo>
                    <a:pt x="2237" y="12980"/>
                  </a:lnTo>
                  <a:lnTo>
                    <a:pt x="2583" y="12980"/>
                  </a:lnTo>
                  <a:lnTo>
                    <a:pt x="2756" y="12967"/>
                  </a:lnTo>
                  <a:lnTo>
                    <a:pt x="2943" y="12940"/>
                  </a:lnTo>
                  <a:lnTo>
                    <a:pt x="3143" y="12913"/>
                  </a:lnTo>
                  <a:lnTo>
                    <a:pt x="3542" y="12820"/>
                  </a:lnTo>
                  <a:lnTo>
                    <a:pt x="3928" y="12700"/>
                  </a:lnTo>
                  <a:lnTo>
                    <a:pt x="4301" y="12554"/>
                  </a:lnTo>
                  <a:lnTo>
                    <a:pt x="4673" y="12394"/>
                  </a:lnTo>
                  <a:lnTo>
                    <a:pt x="5046" y="12208"/>
                  </a:lnTo>
                  <a:lnTo>
                    <a:pt x="5392" y="11995"/>
                  </a:lnTo>
                  <a:lnTo>
                    <a:pt x="5738" y="11755"/>
                  </a:lnTo>
                  <a:lnTo>
                    <a:pt x="6071" y="11502"/>
                  </a:lnTo>
                  <a:lnTo>
                    <a:pt x="6391" y="11236"/>
                  </a:lnTo>
                  <a:lnTo>
                    <a:pt x="6710" y="10943"/>
                  </a:lnTo>
                  <a:lnTo>
                    <a:pt x="7003" y="10637"/>
                  </a:lnTo>
                  <a:lnTo>
                    <a:pt x="7296" y="10318"/>
                  </a:lnTo>
                  <a:lnTo>
                    <a:pt x="7562" y="9985"/>
                  </a:lnTo>
                  <a:lnTo>
                    <a:pt x="7829" y="9625"/>
                  </a:lnTo>
                  <a:lnTo>
                    <a:pt x="8068" y="9266"/>
                  </a:lnTo>
                  <a:lnTo>
                    <a:pt x="8308" y="8893"/>
                  </a:lnTo>
                  <a:lnTo>
                    <a:pt x="8521" y="8507"/>
                  </a:lnTo>
                  <a:lnTo>
                    <a:pt x="8720" y="8121"/>
                  </a:lnTo>
                  <a:lnTo>
                    <a:pt x="8893" y="7708"/>
                  </a:lnTo>
                  <a:lnTo>
                    <a:pt x="9053" y="7309"/>
                  </a:lnTo>
                  <a:lnTo>
                    <a:pt x="9200" y="6896"/>
                  </a:lnTo>
                  <a:lnTo>
                    <a:pt x="9333" y="6470"/>
                  </a:lnTo>
                  <a:lnTo>
                    <a:pt x="9439" y="6044"/>
                  </a:lnTo>
                  <a:lnTo>
                    <a:pt x="9519" y="5618"/>
                  </a:lnTo>
                  <a:lnTo>
                    <a:pt x="9586" y="5192"/>
                  </a:lnTo>
                  <a:lnTo>
                    <a:pt x="9639" y="4766"/>
                  </a:lnTo>
                  <a:lnTo>
                    <a:pt x="9666" y="4340"/>
                  </a:lnTo>
                  <a:lnTo>
                    <a:pt x="9666" y="3914"/>
                  </a:lnTo>
                  <a:lnTo>
                    <a:pt x="9639" y="3488"/>
                  </a:lnTo>
                  <a:lnTo>
                    <a:pt x="9599" y="3076"/>
                  </a:lnTo>
                  <a:lnTo>
                    <a:pt x="9532" y="2650"/>
                  </a:lnTo>
                  <a:lnTo>
                    <a:pt x="9426" y="2250"/>
                  </a:lnTo>
                  <a:lnTo>
                    <a:pt x="9373" y="2051"/>
                  </a:lnTo>
                  <a:lnTo>
                    <a:pt x="9319" y="1864"/>
                  </a:lnTo>
                  <a:lnTo>
                    <a:pt x="9253" y="1678"/>
                  </a:lnTo>
                  <a:lnTo>
                    <a:pt x="9173" y="1518"/>
                  </a:lnTo>
                  <a:lnTo>
                    <a:pt x="9093" y="1358"/>
                  </a:lnTo>
                  <a:lnTo>
                    <a:pt x="9013" y="1212"/>
                  </a:lnTo>
                  <a:lnTo>
                    <a:pt x="8920" y="1065"/>
                  </a:lnTo>
                  <a:lnTo>
                    <a:pt x="8827" y="946"/>
                  </a:lnTo>
                  <a:lnTo>
                    <a:pt x="8734" y="813"/>
                  </a:lnTo>
                  <a:lnTo>
                    <a:pt x="8627" y="706"/>
                  </a:lnTo>
                  <a:lnTo>
                    <a:pt x="8534" y="600"/>
                  </a:lnTo>
                  <a:lnTo>
                    <a:pt x="8414" y="506"/>
                  </a:lnTo>
                  <a:lnTo>
                    <a:pt x="8308" y="426"/>
                  </a:lnTo>
                  <a:lnTo>
                    <a:pt x="8188" y="347"/>
                  </a:lnTo>
                  <a:lnTo>
                    <a:pt x="8068" y="280"/>
                  </a:lnTo>
                  <a:lnTo>
                    <a:pt x="7935" y="213"/>
                  </a:lnTo>
                  <a:lnTo>
                    <a:pt x="7815" y="160"/>
                  </a:lnTo>
                  <a:lnTo>
                    <a:pt x="7682" y="120"/>
                  </a:lnTo>
                  <a:lnTo>
                    <a:pt x="7549" y="80"/>
                  </a:lnTo>
                  <a:lnTo>
                    <a:pt x="7416" y="54"/>
                  </a:lnTo>
                  <a:lnTo>
                    <a:pt x="7136" y="14"/>
                  </a:lnTo>
                  <a:lnTo>
                    <a:pt x="6843" y="0"/>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3166325" y="1654550"/>
              <a:ext cx="241300" cy="324500"/>
            </a:xfrm>
            <a:custGeom>
              <a:rect b="b" l="l" r="r" t="t"/>
              <a:pathLst>
                <a:path extrusionOk="0" h="12980" w="9652">
                  <a:moveTo>
                    <a:pt x="2237" y="0"/>
                  </a:moveTo>
                  <a:lnTo>
                    <a:pt x="2077" y="27"/>
                  </a:lnTo>
                  <a:lnTo>
                    <a:pt x="1917" y="40"/>
                  </a:lnTo>
                  <a:lnTo>
                    <a:pt x="1771" y="80"/>
                  </a:lnTo>
                  <a:lnTo>
                    <a:pt x="1625" y="120"/>
                  </a:lnTo>
                  <a:lnTo>
                    <a:pt x="1491" y="174"/>
                  </a:lnTo>
                  <a:lnTo>
                    <a:pt x="1372" y="240"/>
                  </a:lnTo>
                  <a:lnTo>
                    <a:pt x="1252" y="307"/>
                  </a:lnTo>
                  <a:lnTo>
                    <a:pt x="1132" y="373"/>
                  </a:lnTo>
                  <a:lnTo>
                    <a:pt x="1025" y="466"/>
                  </a:lnTo>
                  <a:lnTo>
                    <a:pt x="919" y="546"/>
                  </a:lnTo>
                  <a:lnTo>
                    <a:pt x="826" y="653"/>
                  </a:lnTo>
                  <a:lnTo>
                    <a:pt x="733" y="746"/>
                  </a:lnTo>
                  <a:lnTo>
                    <a:pt x="653" y="866"/>
                  </a:lnTo>
                  <a:lnTo>
                    <a:pt x="573" y="972"/>
                  </a:lnTo>
                  <a:lnTo>
                    <a:pt x="493" y="1105"/>
                  </a:lnTo>
                  <a:lnTo>
                    <a:pt x="373" y="1358"/>
                  </a:lnTo>
                  <a:lnTo>
                    <a:pt x="253" y="1651"/>
                  </a:lnTo>
                  <a:lnTo>
                    <a:pt x="173" y="1957"/>
                  </a:lnTo>
                  <a:lnTo>
                    <a:pt x="94" y="2277"/>
                  </a:lnTo>
                  <a:lnTo>
                    <a:pt x="54" y="2623"/>
                  </a:lnTo>
                  <a:lnTo>
                    <a:pt x="14" y="2969"/>
                  </a:lnTo>
                  <a:lnTo>
                    <a:pt x="0" y="3329"/>
                  </a:lnTo>
                  <a:lnTo>
                    <a:pt x="0" y="3715"/>
                  </a:lnTo>
                  <a:lnTo>
                    <a:pt x="27" y="4101"/>
                  </a:lnTo>
                  <a:lnTo>
                    <a:pt x="54" y="4487"/>
                  </a:lnTo>
                  <a:lnTo>
                    <a:pt x="107" y="4886"/>
                  </a:lnTo>
                  <a:lnTo>
                    <a:pt x="160" y="5285"/>
                  </a:lnTo>
                  <a:lnTo>
                    <a:pt x="240" y="5685"/>
                  </a:lnTo>
                  <a:lnTo>
                    <a:pt x="320" y="6084"/>
                  </a:lnTo>
                  <a:lnTo>
                    <a:pt x="426" y="6470"/>
                  </a:lnTo>
                  <a:lnTo>
                    <a:pt x="533" y="6870"/>
                  </a:lnTo>
                  <a:lnTo>
                    <a:pt x="653" y="7256"/>
                  </a:lnTo>
                  <a:lnTo>
                    <a:pt x="786" y="7628"/>
                  </a:lnTo>
                  <a:lnTo>
                    <a:pt x="919" y="8001"/>
                  </a:lnTo>
                  <a:lnTo>
                    <a:pt x="1065" y="8347"/>
                  </a:lnTo>
                  <a:lnTo>
                    <a:pt x="1225" y="8693"/>
                  </a:lnTo>
                  <a:lnTo>
                    <a:pt x="1385" y="9013"/>
                  </a:lnTo>
                  <a:lnTo>
                    <a:pt x="1558" y="9332"/>
                  </a:lnTo>
                  <a:lnTo>
                    <a:pt x="1744" y="9639"/>
                  </a:lnTo>
                  <a:lnTo>
                    <a:pt x="1957" y="9945"/>
                  </a:lnTo>
                  <a:lnTo>
                    <a:pt x="2184" y="10238"/>
                  </a:lnTo>
                  <a:lnTo>
                    <a:pt x="2423" y="10531"/>
                  </a:lnTo>
                  <a:lnTo>
                    <a:pt x="2676" y="10797"/>
                  </a:lnTo>
                  <a:lnTo>
                    <a:pt x="2929" y="11063"/>
                  </a:lnTo>
                  <a:lnTo>
                    <a:pt x="3209" y="11316"/>
                  </a:lnTo>
                  <a:lnTo>
                    <a:pt x="3488" y="11556"/>
                  </a:lnTo>
                  <a:lnTo>
                    <a:pt x="3781" y="11782"/>
                  </a:lnTo>
                  <a:lnTo>
                    <a:pt x="4087" y="11995"/>
                  </a:lnTo>
                  <a:lnTo>
                    <a:pt x="4393" y="12181"/>
                  </a:lnTo>
                  <a:lnTo>
                    <a:pt x="4700" y="12354"/>
                  </a:lnTo>
                  <a:lnTo>
                    <a:pt x="5006" y="12514"/>
                  </a:lnTo>
                  <a:lnTo>
                    <a:pt x="5312" y="12647"/>
                  </a:lnTo>
                  <a:lnTo>
                    <a:pt x="5632" y="12767"/>
                  </a:lnTo>
                  <a:lnTo>
                    <a:pt x="5938" y="12860"/>
                  </a:lnTo>
                  <a:lnTo>
                    <a:pt x="6244" y="12927"/>
                  </a:lnTo>
                  <a:lnTo>
                    <a:pt x="6550" y="12967"/>
                  </a:lnTo>
                  <a:lnTo>
                    <a:pt x="6843" y="12980"/>
                  </a:lnTo>
                  <a:lnTo>
                    <a:pt x="7123" y="12980"/>
                  </a:lnTo>
                  <a:lnTo>
                    <a:pt x="7402" y="12940"/>
                  </a:lnTo>
                  <a:lnTo>
                    <a:pt x="7549" y="12900"/>
                  </a:lnTo>
                  <a:lnTo>
                    <a:pt x="7682" y="12860"/>
                  </a:lnTo>
                  <a:lnTo>
                    <a:pt x="7801" y="12820"/>
                  </a:lnTo>
                  <a:lnTo>
                    <a:pt x="7935" y="12767"/>
                  </a:lnTo>
                  <a:lnTo>
                    <a:pt x="8054" y="12700"/>
                  </a:lnTo>
                  <a:lnTo>
                    <a:pt x="8174" y="12634"/>
                  </a:lnTo>
                  <a:lnTo>
                    <a:pt x="8294" y="12554"/>
                  </a:lnTo>
                  <a:lnTo>
                    <a:pt x="8414" y="12474"/>
                  </a:lnTo>
                  <a:lnTo>
                    <a:pt x="8520" y="12381"/>
                  </a:lnTo>
                  <a:lnTo>
                    <a:pt x="8627" y="12274"/>
                  </a:lnTo>
                  <a:lnTo>
                    <a:pt x="8733" y="12168"/>
                  </a:lnTo>
                  <a:lnTo>
                    <a:pt x="8826" y="12048"/>
                  </a:lnTo>
                  <a:lnTo>
                    <a:pt x="8920" y="11915"/>
                  </a:lnTo>
                  <a:lnTo>
                    <a:pt x="9013" y="11769"/>
                  </a:lnTo>
                  <a:lnTo>
                    <a:pt x="9093" y="11622"/>
                  </a:lnTo>
                  <a:lnTo>
                    <a:pt x="9173" y="11462"/>
                  </a:lnTo>
                  <a:lnTo>
                    <a:pt x="9239" y="11303"/>
                  </a:lnTo>
                  <a:lnTo>
                    <a:pt x="9306" y="11116"/>
                  </a:lnTo>
                  <a:lnTo>
                    <a:pt x="9372" y="10930"/>
                  </a:lnTo>
                  <a:lnTo>
                    <a:pt x="9426" y="10730"/>
                  </a:lnTo>
                  <a:lnTo>
                    <a:pt x="9519" y="10331"/>
                  </a:lnTo>
                  <a:lnTo>
                    <a:pt x="9585" y="9918"/>
                  </a:lnTo>
                  <a:lnTo>
                    <a:pt x="9639" y="9492"/>
                  </a:lnTo>
                  <a:lnTo>
                    <a:pt x="9652" y="9066"/>
                  </a:lnTo>
                  <a:lnTo>
                    <a:pt x="9652" y="8640"/>
                  </a:lnTo>
                  <a:lnTo>
                    <a:pt x="9625" y="8214"/>
                  </a:lnTo>
                  <a:lnTo>
                    <a:pt x="9585" y="7788"/>
                  </a:lnTo>
                  <a:lnTo>
                    <a:pt x="9519" y="7362"/>
                  </a:lnTo>
                  <a:lnTo>
                    <a:pt x="9426" y="6936"/>
                  </a:lnTo>
                  <a:lnTo>
                    <a:pt x="9319" y="6510"/>
                  </a:lnTo>
                  <a:lnTo>
                    <a:pt x="9199" y="6098"/>
                  </a:lnTo>
                  <a:lnTo>
                    <a:pt x="9053" y="5672"/>
                  </a:lnTo>
                  <a:lnTo>
                    <a:pt x="8880" y="5272"/>
                  </a:lnTo>
                  <a:lnTo>
                    <a:pt x="8707" y="4873"/>
                  </a:lnTo>
                  <a:lnTo>
                    <a:pt x="8507" y="4473"/>
                  </a:lnTo>
                  <a:lnTo>
                    <a:pt x="8294" y="4087"/>
                  </a:lnTo>
                  <a:lnTo>
                    <a:pt x="8068" y="3715"/>
                  </a:lnTo>
                  <a:lnTo>
                    <a:pt x="7815" y="3355"/>
                  </a:lnTo>
                  <a:lnTo>
                    <a:pt x="7562" y="3009"/>
                  </a:lnTo>
                  <a:lnTo>
                    <a:pt x="7282" y="2663"/>
                  </a:lnTo>
                  <a:lnTo>
                    <a:pt x="7003" y="2343"/>
                  </a:lnTo>
                  <a:lnTo>
                    <a:pt x="6697" y="2037"/>
                  </a:lnTo>
                  <a:lnTo>
                    <a:pt x="6390" y="1744"/>
                  </a:lnTo>
                  <a:lnTo>
                    <a:pt x="6071" y="1478"/>
                  </a:lnTo>
                  <a:lnTo>
                    <a:pt x="5738" y="1225"/>
                  </a:lnTo>
                  <a:lnTo>
                    <a:pt x="5392" y="986"/>
                  </a:lnTo>
                  <a:lnTo>
                    <a:pt x="5032" y="773"/>
                  </a:lnTo>
                  <a:lnTo>
                    <a:pt x="4673" y="586"/>
                  </a:lnTo>
                  <a:lnTo>
                    <a:pt x="4300" y="426"/>
                  </a:lnTo>
                  <a:lnTo>
                    <a:pt x="3914" y="280"/>
                  </a:lnTo>
                  <a:lnTo>
                    <a:pt x="3528" y="160"/>
                  </a:lnTo>
                  <a:lnTo>
                    <a:pt x="3142" y="67"/>
                  </a:lnTo>
                  <a:lnTo>
                    <a:pt x="2942" y="40"/>
                  </a:lnTo>
                  <a:lnTo>
                    <a:pt x="2756" y="14"/>
                  </a:lnTo>
                  <a:lnTo>
                    <a:pt x="2570" y="0"/>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802650" y="1707800"/>
              <a:ext cx="69575" cy="263600"/>
            </a:xfrm>
            <a:custGeom>
              <a:rect b="b" l="l" r="r" t="t"/>
              <a:pathLst>
                <a:path extrusionOk="0" h="10544" w="2783">
                  <a:moveTo>
                    <a:pt x="520" y="0"/>
                  </a:moveTo>
                  <a:lnTo>
                    <a:pt x="427" y="360"/>
                  </a:lnTo>
                  <a:lnTo>
                    <a:pt x="333" y="733"/>
                  </a:lnTo>
                  <a:lnTo>
                    <a:pt x="267" y="1092"/>
                  </a:lnTo>
                  <a:lnTo>
                    <a:pt x="200" y="1465"/>
                  </a:lnTo>
                  <a:lnTo>
                    <a:pt x="147" y="1838"/>
                  </a:lnTo>
                  <a:lnTo>
                    <a:pt x="107" y="2210"/>
                  </a:lnTo>
                  <a:lnTo>
                    <a:pt x="67" y="2583"/>
                  </a:lnTo>
                  <a:lnTo>
                    <a:pt x="41" y="2956"/>
                  </a:lnTo>
                  <a:lnTo>
                    <a:pt x="27" y="3329"/>
                  </a:lnTo>
                  <a:lnTo>
                    <a:pt x="14" y="3715"/>
                  </a:lnTo>
                  <a:lnTo>
                    <a:pt x="27" y="4101"/>
                  </a:lnTo>
                  <a:lnTo>
                    <a:pt x="54" y="4487"/>
                  </a:lnTo>
                  <a:lnTo>
                    <a:pt x="107" y="4886"/>
                  </a:lnTo>
                  <a:lnTo>
                    <a:pt x="147" y="5099"/>
                  </a:lnTo>
                  <a:lnTo>
                    <a:pt x="200" y="5299"/>
                  </a:lnTo>
                  <a:lnTo>
                    <a:pt x="267" y="5525"/>
                  </a:lnTo>
                  <a:lnTo>
                    <a:pt x="307" y="5645"/>
                  </a:lnTo>
                  <a:lnTo>
                    <a:pt x="347" y="5738"/>
                  </a:lnTo>
                  <a:lnTo>
                    <a:pt x="520" y="6111"/>
                  </a:lnTo>
                  <a:lnTo>
                    <a:pt x="720" y="6457"/>
                  </a:lnTo>
                  <a:lnTo>
                    <a:pt x="906" y="6776"/>
                  </a:lnTo>
                  <a:lnTo>
                    <a:pt x="1079" y="7069"/>
                  </a:lnTo>
                  <a:lnTo>
                    <a:pt x="1212" y="7336"/>
                  </a:lnTo>
                  <a:lnTo>
                    <a:pt x="1252" y="7442"/>
                  </a:lnTo>
                  <a:lnTo>
                    <a:pt x="1292" y="7549"/>
                  </a:lnTo>
                  <a:lnTo>
                    <a:pt x="1305" y="7655"/>
                  </a:lnTo>
                  <a:lnTo>
                    <a:pt x="1319" y="7748"/>
                  </a:lnTo>
                  <a:lnTo>
                    <a:pt x="1319" y="7855"/>
                  </a:lnTo>
                  <a:lnTo>
                    <a:pt x="1305" y="7975"/>
                  </a:lnTo>
                  <a:lnTo>
                    <a:pt x="1292" y="8094"/>
                  </a:lnTo>
                  <a:lnTo>
                    <a:pt x="1252" y="8227"/>
                  </a:lnTo>
                  <a:lnTo>
                    <a:pt x="1172" y="8507"/>
                  </a:lnTo>
                  <a:lnTo>
                    <a:pt x="1119" y="8653"/>
                  </a:lnTo>
                  <a:lnTo>
                    <a:pt x="1066" y="8787"/>
                  </a:lnTo>
                  <a:lnTo>
                    <a:pt x="946" y="9079"/>
                  </a:lnTo>
                  <a:lnTo>
                    <a:pt x="813" y="9359"/>
                  </a:lnTo>
                  <a:lnTo>
                    <a:pt x="653" y="9639"/>
                  </a:lnTo>
                  <a:lnTo>
                    <a:pt x="480" y="9931"/>
                  </a:lnTo>
                  <a:lnTo>
                    <a:pt x="254" y="10211"/>
                  </a:lnTo>
                  <a:lnTo>
                    <a:pt x="134" y="10357"/>
                  </a:lnTo>
                  <a:lnTo>
                    <a:pt x="1" y="10517"/>
                  </a:lnTo>
                  <a:lnTo>
                    <a:pt x="94" y="10531"/>
                  </a:lnTo>
                  <a:lnTo>
                    <a:pt x="200" y="10544"/>
                  </a:lnTo>
                  <a:lnTo>
                    <a:pt x="413" y="10531"/>
                  </a:lnTo>
                  <a:lnTo>
                    <a:pt x="626" y="10504"/>
                  </a:lnTo>
                  <a:lnTo>
                    <a:pt x="826" y="10451"/>
                  </a:lnTo>
                  <a:lnTo>
                    <a:pt x="1026" y="10384"/>
                  </a:lnTo>
                  <a:lnTo>
                    <a:pt x="1225" y="10291"/>
                  </a:lnTo>
                  <a:lnTo>
                    <a:pt x="1412" y="10184"/>
                  </a:lnTo>
                  <a:lnTo>
                    <a:pt x="1598" y="10065"/>
                  </a:lnTo>
                  <a:lnTo>
                    <a:pt x="1758" y="9918"/>
                  </a:lnTo>
                  <a:lnTo>
                    <a:pt x="1918" y="9772"/>
                  </a:lnTo>
                  <a:lnTo>
                    <a:pt x="2064" y="9612"/>
                  </a:lnTo>
                  <a:lnTo>
                    <a:pt x="2197" y="9439"/>
                  </a:lnTo>
                  <a:lnTo>
                    <a:pt x="2317" y="9266"/>
                  </a:lnTo>
                  <a:lnTo>
                    <a:pt x="2437" y="9079"/>
                  </a:lnTo>
                  <a:lnTo>
                    <a:pt x="2530" y="8880"/>
                  </a:lnTo>
                  <a:lnTo>
                    <a:pt x="2610" y="8680"/>
                  </a:lnTo>
                  <a:lnTo>
                    <a:pt x="2690" y="8454"/>
                  </a:lnTo>
                  <a:lnTo>
                    <a:pt x="2743" y="8214"/>
                  </a:lnTo>
                  <a:lnTo>
                    <a:pt x="2783" y="7975"/>
                  </a:lnTo>
                  <a:lnTo>
                    <a:pt x="2783" y="7708"/>
                  </a:lnTo>
                  <a:lnTo>
                    <a:pt x="2783" y="7575"/>
                  </a:lnTo>
                  <a:lnTo>
                    <a:pt x="2770" y="7442"/>
                  </a:lnTo>
                  <a:lnTo>
                    <a:pt x="2716" y="7189"/>
                  </a:lnTo>
                  <a:lnTo>
                    <a:pt x="2636" y="6936"/>
                  </a:lnTo>
                  <a:lnTo>
                    <a:pt x="2543" y="6710"/>
                  </a:lnTo>
                  <a:lnTo>
                    <a:pt x="2437" y="6510"/>
                  </a:lnTo>
                  <a:lnTo>
                    <a:pt x="2330" y="6324"/>
                  </a:lnTo>
                  <a:lnTo>
                    <a:pt x="2117" y="5991"/>
                  </a:lnTo>
                  <a:lnTo>
                    <a:pt x="1918" y="5698"/>
                  </a:lnTo>
                  <a:lnTo>
                    <a:pt x="1718" y="5419"/>
                  </a:lnTo>
                  <a:lnTo>
                    <a:pt x="1558" y="5152"/>
                  </a:lnTo>
                  <a:lnTo>
                    <a:pt x="1532" y="5112"/>
                  </a:lnTo>
                  <a:lnTo>
                    <a:pt x="1518" y="5099"/>
                  </a:lnTo>
                  <a:lnTo>
                    <a:pt x="1518" y="5086"/>
                  </a:lnTo>
                  <a:lnTo>
                    <a:pt x="1492" y="5033"/>
                  </a:lnTo>
                  <a:lnTo>
                    <a:pt x="1425" y="4899"/>
                  </a:lnTo>
                  <a:lnTo>
                    <a:pt x="1332" y="4607"/>
                  </a:lnTo>
                  <a:lnTo>
                    <a:pt x="1239" y="4287"/>
                  </a:lnTo>
                  <a:lnTo>
                    <a:pt x="1159" y="3954"/>
                  </a:lnTo>
                  <a:lnTo>
                    <a:pt x="1092" y="3608"/>
                  </a:lnTo>
                  <a:lnTo>
                    <a:pt x="972" y="2903"/>
                  </a:lnTo>
                  <a:lnTo>
                    <a:pt x="759" y="1465"/>
                  </a:lnTo>
                  <a:lnTo>
                    <a:pt x="640" y="733"/>
                  </a:lnTo>
                  <a:lnTo>
                    <a:pt x="520" y="0"/>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3586650" y="1962075"/>
              <a:ext cx="446675" cy="227325"/>
            </a:xfrm>
            <a:custGeom>
              <a:rect b="b" l="l" r="r" t="t"/>
              <a:pathLst>
                <a:path extrusionOk="0" h="9093" w="17867">
                  <a:moveTo>
                    <a:pt x="1825" y="0"/>
                  </a:moveTo>
                  <a:lnTo>
                    <a:pt x="1665" y="27"/>
                  </a:lnTo>
                  <a:lnTo>
                    <a:pt x="1519" y="53"/>
                  </a:lnTo>
                  <a:lnTo>
                    <a:pt x="1359" y="93"/>
                  </a:lnTo>
                  <a:lnTo>
                    <a:pt x="1212" y="147"/>
                  </a:lnTo>
                  <a:lnTo>
                    <a:pt x="1053" y="213"/>
                  </a:lnTo>
                  <a:lnTo>
                    <a:pt x="919" y="293"/>
                  </a:lnTo>
                  <a:lnTo>
                    <a:pt x="786" y="386"/>
                  </a:lnTo>
                  <a:lnTo>
                    <a:pt x="653" y="493"/>
                  </a:lnTo>
                  <a:lnTo>
                    <a:pt x="533" y="599"/>
                  </a:lnTo>
                  <a:lnTo>
                    <a:pt x="414" y="732"/>
                  </a:lnTo>
                  <a:lnTo>
                    <a:pt x="320" y="865"/>
                  </a:lnTo>
                  <a:lnTo>
                    <a:pt x="227" y="1012"/>
                  </a:lnTo>
                  <a:lnTo>
                    <a:pt x="147" y="1172"/>
                  </a:lnTo>
                  <a:lnTo>
                    <a:pt x="94" y="1331"/>
                  </a:lnTo>
                  <a:lnTo>
                    <a:pt x="41" y="1518"/>
                  </a:lnTo>
                  <a:lnTo>
                    <a:pt x="14" y="1704"/>
                  </a:lnTo>
                  <a:lnTo>
                    <a:pt x="1" y="1904"/>
                  </a:lnTo>
                  <a:lnTo>
                    <a:pt x="1" y="2117"/>
                  </a:lnTo>
                  <a:lnTo>
                    <a:pt x="28" y="2330"/>
                  </a:lnTo>
                  <a:lnTo>
                    <a:pt x="67" y="2569"/>
                  </a:lnTo>
                  <a:lnTo>
                    <a:pt x="134" y="2809"/>
                  </a:lnTo>
                  <a:lnTo>
                    <a:pt x="214" y="3062"/>
                  </a:lnTo>
                  <a:lnTo>
                    <a:pt x="320" y="3315"/>
                  </a:lnTo>
                  <a:lnTo>
                    <a:pt x="454" y="3594"/>
                  </a:lnTo>
                  <a:lnTo>
                    <a:pt x="613" y="3874"/>
                  </a:lnTo>
                  <a:lnTo>
                    <a:pt x="800" y="4167"/>
                  </a:lnTo>
                  <a:lnTo>
                    <a:pt x="1013" y="4460"/>
                  </a:lnTo>
                  <a:lnTo>
                    <a:pt x="1266" y="4766"/>
                  </a:lnTo>
                  <a:lnTo>
                    <a:pt x="1519" y="5072"/>
                  </a:lnTo>
                  <a:lnTo>
                    <a:pt x="1771" y="5365"/>
                  </a:lnTo>
                  <a:lnTo>
                    <a:pt x="2038" y="5645"/>
                  </a:lnTo>
                  <a:lnTo>
                    <a:pt x="2291" y="5911"/>
                  </a:lnTo>
                  <a:lnTo>
                    <a:pt x="2544" y="6177"/>
                  </a:lnTo>
                  <a:lnTo>
                    <a:pt x="2797" y="6417"/>
                  </a:lnTo>
                  <a:lnTo>
                    <a:pt x="3036" y="6643"/>
                  </a:lnTo>
                  <a:lnTo>
                    <a:pt x="3289" y="6856"/>
                  </a:lnTo>
                  <a:lnTo>
                    <a:pt x="3542" y="7069"/>
                  </a:lnTo>
                  <a:lnTo>
                    <a:pt x="3782" y="7255"/>
                  </a:lnTo>
                  <a:lnTo>
                    <a:pt x="4035" y="7442"/>
                  </a:lnTo>
                  <a:lnTo>
                    <a:pt x="4274" y="7615"/>
                  </a:lnTo>
                  <a:lnTo>
                    <a:pt x="4527" y="7774"/>
                  </a:lnTo>
                  <a:lnTo>
                    <a:pt x="4767" y="7921"/>
                  </a:lnTo>
                  <a:lnTo>
                    <a:pt x="5006" y="8054"/>
                  </a:lnTo>
                  <a:lnTo>
                    <a:pt x="5246" y="8187"/>
                  </a:lnTo>
                  <a:lnTo>
                    <a:pt x="5486" y="8307"/>
                  </a:lnTo>
                  <a:lnTo>
                    <a:pt x="5725" y="8413"/>
                  </a:lnTo>
                  <a:lnTo>
                    <a:pt x="5965" y="8520"/>
                  </a:lnTo>
                  <a:lnTo>
                    <a:pt x="6191" y="8613"/>
                  </a:lnTo>
                  <a:lnTo>
                    <a:pt x="6657" y="8773"/>
                  </a:lnTo>
                  <a:lnTo>
                    <a:pt x="7123" y="8893"/>
                  </a:lnTo>
                  <a:lnTo>
                    <a:pt x="7589" y="8986"/>
                  </a:lnTo>
                  <a:lnTo>
                    <a:pt x="8042" y="9052"/>
                  </a:lnTo>
                  <a:lnTo>
                    <a:pt x="8494" y="9092"/>
                  </a:lnTo>
                  <a:lnTo>
                    <a:pt x="9373" y="9092"/>
                  </a:lnTo>
                  <a:lnTo>
                    <a:pt x="9825" y="9052"/>
                  </a:lnTo>
                  <a:lnTo>
                    <a:pt x="10278" y="8986"/>
                  </a:lnTo>
                  <a:lnTo>
                    <a:pt x="10744" y="8893"/>
                  </a:lnTo>
                  <a:lnTo>
                    <a:pt x="11210" y="8773"/>
                  </a:lnTo>
                  <a:lnTo>
                    <a:pt x="11676" y="8613"/>
                  </a:lnTo>
                  <a:lnTo>
                    <a:pt x="11902" y="8520"/>
                  </a:lnTo>
                  <a:lnTo>
                    <a:pt x="12142" y="8413"/>
                  </a:lnTo>
                  <a:lnTo>
                    <a:pt x="12381" y="8307"/>
                  </a:lnTo>
                  <a:lnTo>
                    <a:pt x="12621" y="8187"/>
                  </a:lnTo>
                  <a:lnTo>
                    <a:pt x="12861" y="8054"/>
                  </a:lnTo>
                  <a:lnTo>
                    <a:pt x="13100" y="7921"/>
                  </a:lnTo>
                  <a:lnTo>
                    <a:pt x="13340" y="7774"/>
                  </a:lnTo>
                  <a:lnTo>
                    <a:pt x="13593" y="7615"/>
                  </a:lnTo>
                  <a:lnTo>
                    <a:pt x="13832" y="7442"/>
                  </a:lnTo>
                  <a:lnTo>
                    <a:pt x="14085" y="7255"/>
                  </a:lnTo>
                  <a:lnTo>
                    <a:pt x="14325" y="7069"/>
                  </a:lnTo>
                  <a:lnTo>
                    <a:pt x="14578" y="6856"/>
                  </a:lnTo>
                  <a:lnTo>
                    <a:pt x="14831" y="6643"/>
                  </a:lnTo>
                  <a:lnTo>
                    <a:pt x="15071" y="6417"/>
                  </a:lnTo>
                  <a:lnTo>
                    <a:pt x="15323" y="6177"/>
                  </a:lnTo>
                  <a:lnTo>
                    <a:pt x="15576" y="5911"/>
                  </a:lnTo>
                  <a:lnTo>
                    <a:pt x="15829" y="5645"/>
                  </a:lnTo>
                  <a:lnTo>
                    <a:pt x="16096" y="5365"/>
                  </a:lnTo>
                  <a:lnTo>
                    <a:pt x="16348" y="5072"/>
                  </a:lnTo>
                  <a:lnTo>
                    <a:pt x="16601" y="4766"/>
                  </a:lnTo>
                  <a:lnTo>
                    <a:pt x="16854" y="4460"/>
                  </a:lnTo>
                  <a:lnTo>
                    <a:pt x="17067" y="4167"/>
                  </a:lnTo>
                  <a:lnTo>
                    <a:pt x="17254" y="3874"/>
                  </a:lnTo>
                  <a:lnTo>
                    <a:pt x="17413" y="3594"/>
                  </a:lnTo>
                  <a:lnTo>
                    <a:pt x="17547" y="3315"/>
                  </a:lnTo>
                  <a:lnTo>
                    <a:pt x="17653" y="3062"/>
                  </a:lnTo>
                  <a:lnTo>
                    <a:pt x="17733" y="2809"/>
                  </a:lnTo>
                  <a:lnTo>
                    <a:pt x="17800" y="2569"/>
                  </a:lnTo>
                  <a:lnTo>
                    <a:pt x="17839" y="2330"/>
                  </a:lnTo>
                  <a:lnTo>
                    <a:pt x="17866" y="2117"/>
                  </a:lnTo>
                  <a:lnTo>
                    <a:pt x="17866" y="1904"/>
                  </a:lnTo>
                  <a:lnTo>
                    <a:pt x="17853" y="1704"/>
                  </a:lnTo>
                  <a:lnTo>
                    <a:pt x="17826" y="1518"/>
                  </a:lnTo>
                  <a:lnTo>
                    <a:pt x="17773" y="1331"/>
                  </a:lnTo>
                  <a:lnTo>
                    <a:pt x="17720" y="1172"/>
                  </a:lnTo>
                  <a:lnTo>
                    <a:pt x="17640" y="1012"/>
                  </a:lnTo>
                  <a:lnTo>
                    <a:pt x="17547" y="865"/>
                  </a:lnTo>
                  <a:lnTo>
                    <a:pt x="17453" y="732"/>
                  </a:lnTo>
                  <a:lnTo>
                    <a:pt x="17334" y="599"/>
                  </a:lnTo>
                  <a:lnTo>
                    <a:pt x="17214" y="493"/>
                  </a:lnTo>
                  <a:lnTo>
                    <a:pt x="17081" y="386"/>
                  </a:lnTo>
                  <a:lnTo>
                    <a:pt x="16948" y="293"/>
                  </a:lnTo>
                  <a:lnTo>
                    <a:pt x="16801" y="213"/>
                  </a:lnTo>
                  <a:lnTo>
                    <a:pt x="16655" y="147"/>
                  </a:lnTo>
                  <a:lnTo>
                    <a:pt x="16508" y="93"/>
                  </a:lnTo>
                  <a:lnTo>
                    <a:pt x="16348" y="53"/>
                  </a:lnTo>
                  <a:lnTo>
                    <a:pt x="16202" y="27"/>
                  </a:lnTo>
                  <a:lnTo>
                    <a:pt x="16042" y="0"/>
                  </a:lnTo>
                  <a:lnTo>
                    <a:pt x="15723" y="0"/>
                  </a:lnTo>
                  <a:lnTo>
                    <a:pt x="15576" y="13"/>
                  </a:lnTo>
                  <a:lnTo>
                    <a:pt x="15430" y="53"/>
                  </a:lnTo>
                  <a:lnTo>
                    <a:pt x="15110" y="133"/>
                  </a:lnTo>
                  <a:lnTo>
                    <a:pt x="14764" y="253"/>
                  </a:lnTo>
                  <a:lnTo>
                    <a:pt x="13992" y="519"/>
                  </a:lnTo>
                  <a:lnTo>
                    <a:pt x="13140" y="839"/>
                  </a:lnTo>
                  <a:lnTo>
                    <a:pt x="12248" y="1185"/>
                  </a:lnTo>
                  <a:lnTo>
                    <a:pt x="11796" y="1345"/>
                  </a:lnTo>
                  <a:lnTo>
                    <a:pt x="11356" y="1504"/>
                  </a:lnTo>
                  <a:lnTo>
                    <a:pt x="10904" y="1637"/>
                  </a:lnTo>
                  <a:lnTo>
                    <a:pt x="10478" y="1771"/>
                  </a:lnTo>
                  <a:lnTo>
                    <a:pt x="10052" y="1864"/>
                  </a:lnTo>
                  <a:lnTo>
                    <a:pt x="9652" y="1944"/>
                  </a:lnTo>
                  <a:lnTo>
                    <a:pt x="9280" y="1997"/>
                  </a:lnTo>
                  <a:lnTo>
                    <a:pt x="9107" y="2010"/>
                  </a:lnTo>
                  <a:lnTo>
                    <a:pt x="8760" y="2010"/>
                  </a:lnTo>
                  <a:lnTo>
                    <a:pt x="8587" y="1997"/>
                  </a:lnTo>
                  <a:lnTo>
                    <a:pt x="8215" y="1944"/>
                  </a:lnTo>
                  <a:lnTo>
                    <a:pt x="7815" y="1864"/>
                  </a:lnTo>
                  <a:lnTo>
                    <a:pt x="7389" y="1771"/>
                  </a:lnTo>
                  <a:lnTo>
                    <a:pt x="6963" y="1637"/>
                  </a:lnTo>
                  <a:lnTo>
                    <a:pt x="6511" y="1504"/>
                  </a:lnTo>
                  <a:lnTo>
                    <a:pt x="6071" y="1345"/>
                  </a:lnTo>
                  <a:lnTo>
                    <a:pt x="5619" y="1185"/>
                  </a:lnTo>
                  <a:lnTo>
                    <a:pt x="4727" y="839"/>
                  </a:lnTo>
                  <a:lnTo>
                    <a:pt x="3875" y="519"/>
                  </a:lnTo>
                  <a:lnTo>
                    <a:pt x="3103" y="253"/>
                  </a:lnTo>
                  <a:lnTo>
                    <a:pt x="2757" y="133"/>
                  </a:lnTo>
                  <a:lnTo>
                    <a:pt x="2437" y="53"/>
                  </a:lnTo>
                  <a:lnTo>
                    <a:pt x="2291" y="13"/>
                  </a:lnTo>
                  <a:lnTo>
                    <a:pt x="21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3909825" y="1598300"/>
              <a:ext cx="222675" cy="57275"/>
            </a:xfrm>
            <a:custGeom>
              <a:rect b="b" l="l" r="r" t="t"/>
              <a:pathLst>
                <a:path extrusionOk="0" h="2291" w="8907">
                  <a:moveTo>
                    <a:pt x="1105" y="1665"/>
                  </a:moveTo>
                  <a:lnTo>
                    <a:pt x="1049" y="1681"/>
                  </a:lnTo>
                  <a:lnTo>
                    <a:pt x="1049" y="1681"/>
                  </a:lnTo>
                  <a:lnTo>
                    <a:pt x="1025" y="1691"/>
                  </a:lnTo>
                  <a:lnTo>
                    <a:pt x="1105" y="1665"/>
                  </a:lnTo>
                  <a:close/>
                  <a:moveTo>
                    <a:pt x="3315" y="1"/>
                  </a:moveTo>
                  <a:lnTo>
                    <a:pt x="2862" y="14"/>
                  </a:lnTo>
                  <a:lnTo>
                    <a:pt x="2410" y="67"/>
                  </a:lnTo>
                  <a:lnTo>
                    <a:pt x="2183" y="107"/>
                  </a:lnTo>
                  <a:lnTo>
                    <a:pt x="1970" y="147"/>
                  </a:lnTo>
                  <a:lnTo>
                    <a:pt x="1744" y="200"/>
                  </a:lnTo>
                  <a:lnTo>
                    <a:pt x="1531" y="267"/>
                  </a:lnTo>
                  <a:lnTo>
                    <a:pt x="1158" y="387"/>
                  </a:lnTo>
                  <a:lnTo>
                    <a:pt x="985" y="467"/>
                  </a:lnTo>
                  <a:lnTo>
                    <a:pt x="812" y="546"/>
                  </a:lnTo>
                  <a:lnTo>
                    <a:pt x="639" y="640"/>
                  </a:lnTo>
                  <a:lnTo>
                    <a:pt x="479" y="733"/>
                  </a:lnTo>
                  <a:lnTo>
                    <a:pt x="320" y="839"/>
                  </a:lnTo>
                  <a:lnTo>
                    <a:pt x="160" y="959"/>
                  </a:lnTo>
                  <a:lnTo>
                    <a:pt x="93" y="1026"/>
                  </a:lnTo>
                  <a:lnTo>
                    <a:pt x="40" y="1119"/>
                  </a:lnTo>
                  <a:lnTo>
                    <a:pt x="14" y="1212"/>
                  </a:lnTo>
                  <a:lnTo>
                    <a:pt x="0" y="1305"/>
                  </a:lnTo>
                  <a:lnTo>
                    <a:pt x="14" y="1398"/>
                  </a:lnTo>
                  <a:lnTo>
                    <a:pt x="27" y="1505"/>
                  </a:lnTo>
                  <a:lnTo>
                    <a:pt x="67" y="1585"/>
                  </a:lnTo>
                  <a:lnTo>
                    <a:pt x="120" y="1665"/>
                  </a:lnTo>
                  <a:lnTo>
                    <a:pt x="187" y="1745"/>
                  </a:lnTo>
                  <a:lnTo>
                    <a:pt x="266" y="1798"/>
                  </a:lnTo>
                  <a:lnTo>
                    <a:pt x="346" y="1838"/>
                  </a:lnTo>
                  <a:lnTo>
                    <a:pt x="440" y="1864"/>
                  </a:lnTo>
                  <a:lnTo>
                    <a:pt x="533" y="1878"/>
                  </a:lnTo>
                  <a:lnTo>
                    <a:pt x="626" y="1878"/>
                  </a:lnTo>
                  <a:lnTo>
                    <a:pt x="719" y="1851"/>
                  </a:lnTo>
                  <a:lnTo>
                    <a:pt x="812" y="1811"/>
                  </a:lnTo>
                  <a:lnTo>
                    <a:pt x="1012" y="1691"/>
                  </a:lnTo>
                  <a:lnTo>
                    <a:pt x="1049" y="1681"/>
                  </a:lnTo>
                  <a:lnTo>
                    <a:pt x="1049" y="1681"/>
                  </a:lnTo>
                  <a:lnTo>
                    <a:pt x="1145" y="1638"/>
                  </a:lnTo>
                  <a:lnTo>
                    <a:pt x="1438" y="1558"/>
                  </a:lnTo>
                  <a:lnTo>
                    <a:pt x="1718" y="1492"/>
                  </a:lnTo>
                  <a:lnTo>
                    <a:pt x="1977" y="1448"/>
                  </a:lnTo>
                  <a:lnTo>
                    <a:pt x="1977" y="1448"/>
                  </a:lnTo>
                  <a:lnTo>
                    <a:pt x="2077" y="1438"/>
                  </a:lnTo>
                  <a:lnTo>
                    <a:pt x="2263" y="1412"/>
                  </a:lnTo>
                  <a:lnTo>
                    <a:pt x="2636" y="1385"/>
                  </a:lnTo>
                  <a:lnTo>
                    <a:pt x="3022" y="1359"/>
                  </a:lnTo>
                  <a:lnTo>
                    <a:pt x="3448" y="1345"/>
                  </a:lnTo>
                  <a:lnTo>
                    <a:pt x="3874" y="1359"/>
                  </a:lnTo>
                  <a:lnTo>
                    <a:pt x="4300" y="1398"/>
                  </a:lnTo>
                  <a:lnTo>
                    <a:pt x="4726" y="1438"/>
                  </a:lnTo>
                  <a:lnTo>
                    <a:pt x="4660" y="1438"/>
                  </a:lnTo>
                  <a:lnTo>
                    <a:pt x="4819" y="1452"/>
                  </a:lnTo>
                  <a:lnTo>
                    <a:pt x="5019" y="1492"/>
                  </a:lnTo>
                  <a:lnTo>
                    <a:pt x="5325" y="1545"/>
                  </a:lnTo>
                  <a:lnTo>
                    <a:pt x="5645" y="1585"/>
                  </a:lnTo>
                  <a:lnTo>
                    <a:pt x="5591" y="1585"/>
                  </a:lnTo>
                  <a:lnTo>
                    <a:pt x="5751" y="1611"/>
                  </a:lnTo>
                  <a:lnTo>
                    <a:pt x="5964" y="1638"/>
                  </a:lnTo>
                  <a:lnTo>
                    <a:pt x="6457" y="1745"/>
                  </a:lnTo>
                  <a:lnTo>
                    <a:pt x="7003" y="1864"/>
                  </a:lnTo>
                  <a:lnTo>
                    <a:pt x="7548" y="1984"/>
                  </a:lnTo>
                  <a:lnTo>
                    <a:pt x="7828" y="2037"/>
                  </a:lnTo>
                  <a:lnTo>
                    <a:pt x="8094" y="2077"/>
                  </a:lnTo>
                  <a:lnTo>
                    <a:pt x="8241" y="2104"/>
                  </a:lnTo>
                  <a:lnTo>
                    <a:pt x="8360" y="2157"/>
                  </a:lnTo>
                  <a:lnTo>
                    <a:pt x="8613" y="2264"/>
                  </a:lnTo>
                  <a:lnTo>
                    <a:pt x="8667" y="2277"/>
                  </a:lnTo>
                  <a:lnTo>
                    <a:pt x="8707" y="2290"/>
                  </a:lnTo>
                  <a:lnTo>
                    <a:pt x="8773" y="2277"/>
                  </a:lnTo>
                  <a:lnTo>
                    <a:pt x="8840" y="2237"/>
                  </a:lnTo>
                  <a:lnTo>
                    <a:pt x="8893" y="2184"/>
                  </a:lnTo>
                  <a:lnTo>
                    <a:pt x="8906" y="2117"/>
                  </a:lnTo>
                  <a:lnTo>
                    <a:pt x="8906" y="2051"/>
                  </a:lnTo>
                  <a:lnTo>
                    <a:pt x="8880" y="1984"/>
                  </a:lnTo>
                  <a:lnTo>
                    <a:pt x="8853" y="1944"/>
                  </a:lnTo>
                  <a:lnTo>
                    <a:pt x="8826" y="1918"/>
                  </a:lnTo>
                  <a:lnTo>
                    <a:pt x="8613" y="1771"/>
                  </a:lnTo>
                  <a:lnTo>
                    <a:pt x="8507" y="1691"/>
                  </a:lnTo>
                  <a:lnTo>
                    <a:pt x="8414" y="1611"/>
                  </a:lnTo>
                  <a:lnTo>
                    <a:pt x="8214" y="1412"/>
                  </a:lnTo>
                  <a:lnTo>
                    <a:pt x="8107" y="1319"/>
                  </a:lnTo>
                  <a:lnTo>
                    <a:pt x="8001" y="1239"/>
                  </a:lnTo>
                  <a:lnTo>
                    <a:pt x="7788" y="1092"/>
                  </a:lnTo>
                  <a:lnTo>
                    <a:pt x="7562" y="959"/>
                  </a:lnTo>
                  <a:lnTo>
                    <a:pt x="7349" y="826"/>
                  </a:lnTo>
                  <a:lnTo>
                    <a:pt x="7109" y="720"/>
                  </a:lnTo>
                  <a:lnTo>
                    <a:pt x="6590" y="507"/>
                  </a:lnTo>
                  <a:lnTo>
                    <a:pt x="6057" y="320"/>
                  </a:lnTo>
                  <a:lnTo>
                    <a:pt x="5831" y="254"/>
                  </a:lnTo>
                  <a:lnTo>
                    <a:pt x="5591" y="200"/>
                  </a:lnTo>
                  <a:lnTo>
                    <a:pt x="5352" y="160"/>
                  </a:lnTo>
                  <a:lnTo>
                    <a:pt x="5112" y="120"/>
                  </a:lnTo>
                  <a:lnTo>
                    <a:pt x="4660" y="67"/>
                  </a:lnTo>
                  <a:lnTo>
                    <a:pt x="4220" y="27"/>
                  </a:lnTo>
                  <a:lnTo>
                    <a:pt x="3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3487150" y="1598300"/>
              <a:ext cx="222675" cy="57275"/>
            </a:xfrm>
            <a:custGeom>
              <a:rect b="b" l="l" r="r" t="t"/>
              <a:pathLst>
                <a:path extrusionOk="0" h="2291" w="8907">
                  <a:moveTo>
                    <a:pt x="6896" y="1438"/>
                  </a:moveTo>
                  <a:lnTo>
                    <a:pt x="6990" y="1452"/>
                  </a:lnTo>
                  <a:lnTo>
                    <a:pt x="6915" y="1440"/>
                  </a:lnTo>
                  <a:lnTo>
                    <a:pt x="6896" y="1438"/>
                  </a:lnTo>
                  <a:close/>
                  <a:moveTo>
                    <a:pt x="7802" y="1651"/>
                  </a:moveTo>
                  <a:lnTo>
                    <a:pt x="7868" y="1678"/>
                  </a:lnTo>
                  <a:lnTo>
                    <a:pt x="7883" y="1686"/>
                  </a:lnTo>
                  <a:lnTo>
                    <a:pt x="7883" y="1686"/>
                  </a:lnTo>
                  <a:lnTo>
                    <a:pt x="7802" y="1651"/>
                  </a:lnTo>
                  <a:close/>
                  <a:moveTo>
                    <a:pt x="5499" y="1"/>
                  </a:moveTo>
                  <a:lnTo>
                    <a:pt x="5059" y="14"/>
                  </a:lnTo>
                  <a:lnTo>
                    <a:pt x="4620" y="27"/>
                  </a:lnTo>
                  <a:lnTo>
                    <a:pt x="4181" y="67"/>
                  </a:lnTo>
                  <a:lnTo>
                    <a:pt x="3635" y="147"/>
                  </a:lnTo>
                  <a:lnTo>
                    <a:pt x="3355" y="187"/>
                  </a:lnTo>
                  <a:lnTo>
                    <a:pt x="3089" y="254"/>
                  </a:lnTo>
                  <a:lnTo>
                    <a:pt x="2610" y="400"/>
                  </a:lnTo>
                  <a:lnTo>
                    <a:pt x="2144" y="586"/>
                  </a:lnTo>
                  <a:lnTo>
                    <a:pt x="1838" y="706"/>
                  </a:lnTo>
                  <a:lnTo>
                    <a:pt x="1691" y="773"/>
                  </a:lnTo>
                  <a:lnTo>
                    <a:pt x="1545" y="853"/>
                  </a:lnTo>
                  <a:lnTo>
                    <a:pt x="1279" y="1012"/>
                  </a:lnTo>
                  <a:lnTo>
                    <a:pt x="1026" y="1172"/>
                  </a:lnTo>
                  <a:lnTo>
                    <a:pt x="786" y="1345"/>
                  </a:lnTo>
                  <a:lnTo>
                    <a:pt x="666" y="1452"/>
                  </a:lnTo>
                  <a:lnTo>
                    <a:pt x="560" y="1558"/>
                  </a:lnTo>
                  <a:lnTo>
                    <a:pt x="453" y="1651"/>
                  </a:lnTo>
                  <a:lnTo>
                    <a:pt x="347" y="1745"/>
                  </a:lnTo>
                  <a:lnTo>
                    <a:pt x="94" y="1918"/>
                  </a:lnTo>
                  <a:lnTo>
                    <a:pt x="67" y="1944"/>
                  </a:lnTo>
                  <a:lnTo>
                    <a:pt x="40" y="1984"/>
                  </a:lnTo>
                  <a:lnTo>
                    <a:pt x="1" y="2051"/>
                  </a:lnTo>
                  <a:lnTo>
                    <a:pt x="1" y="2117"/>
                  </a:lnTo>
                  <a:lnTo>
                    <a:pt x="27" y="2184"/>
                  </a:lnTo>
                  <a:lnTo>
                    <a:pt x="80" y="2237"/>
                  </a:lnTo>
                  <a:lnTo>
                    <a:pt x="134" y="2277"/>
                  </a:lnTo>
                  <a:lnTo>
                    <a:pt x="214" y="2290"/>
                  </a:lnTo>
                  <a:lnTo>
                    <a:pt x="253" y="2277"/>
                  </a:lnTo>
                  <a:lnTo>
                    <a:pt x="293" y="2264"/>
                  </a:lnTo>
                  <a:lnTo>
                    <a:pt x="506" y="2157"/>
                  </a:lnTo>
                  <a:lnTo>
                    <a:pt x="626" y="2117"/>
                  </a:lnTo>
                  <a:lnTo>
                    <a:pt x="733" y="2091"/>
                  </a:lnTo>
                  <a:lnTo>
                    <a:pt x="986" y="2064"/>
                  </a:lnTo>
                  <a:lnTo>
                    <a:pt x="1119" y="2037"/>
                  </a:lnTo>
                  <a:lnTo>
                    <a:pt x="1252" y="2011"/>
                  </a:lnTo>
                  <a:lnTo>
                    <a:pt x="1492" y="1958"/>
                  </a:lnTo>
                  <a:lnTo>
                    <a:pt x="1731" y="1904"/>
                  </a:lnTo>
                  <a:lnTo>
                    <a:pt x="1971" y="1851"/>
                  </a:lnTo>
                  <a:lnTo>
                    <a:pt x="2210" y="1798"/>
                  </a:lnTo>
                  <a:lnTo>
                    <a:pt x="2690" y="1691"/>
                  </a:lnTo>
                  <a:lnTo>
                    <a:pt x="3169" y="1611"/>
                  </a:lnTo>
                  <a:lnTo>
                    <a:pt x="3329" y="1585"/>
                  </a:lnTo>
                  <a:lnTo>
                    <a:pt x="3275" y="1585"/>
                  </a:lnTo>
                  <a:lnTo>
                    <a:pt x="3448" y="1572"/>
                  </a:lnTo>
                  <a:lnTo>
                    <a:pt x="3621" y="1545"/>
                  </a:lnTo>
                  <a:lnTo>
                    <a:pt x="4087" y="1452"/>
                  </a:lnTo>
                  <a:lnTo>
                    <a:pt x="4247" y="1438"/>
                  </a:lnTo>
                  <a:lnTo>
                    <a:pt x="4181" y="1438"/>
                  </a:lnTo>
                  <a:lnTo>
                    <a:pt x="4380" y="1412"/>
                  </a:lnTo>
                  <a:lnTo>
                    <a:pt x="4846" y="1372"/>
                  </a:lnTo>
                  <a:lnTo>
                    <a:pt x="5259" y="1345"/>
                  </a:lnTo>
                  <a:lnTo>
                    <a:pt x="5685" y="1345"/>
                  </a:lnTo>
                  <a:lnTo>
                    <a:pt x="6071" y="1359"/>
                  </a:lnTo>
                  <a:lnTo>
                    <a:pt x="6470" y="1398"/>
                  </a:lnTo>
                  <a:lnTo>
                    <a:pt x="6816" y="1425"/>
                  </a:lnTo>
                  <a:lnTo>
                    <a:pt x="6915" y="1440"/>
                  </a:lnTo>
                  <a:lnTo>
                    <a:pt x="7029" y="1452"/>
                  </a:lnTo>
                  <a:lnTo>
                    <a:pt x="7362" y="1518"/>
                  </a:lnTo>
                  <a:lnTo>
                    <a:pt x="7535" y="1572"/>
                  </a:lnTo>
                  <a:lnTo>
                    <a:pt x="7695" y="1611"/>
                  </a:lnTo>
                  <a:lnTo>
                    <a:pt x="7828" y="1665"/>
                  </a:lnTo>
                  <a:lnTo>
                    <a:pt x="7885" y="1688"/>
                  </a:lnTo>
                  <a:lnTo>
                    <a:pt x="7885" y="1688"/>
                  </a:lnTo>
                  <a:lnTo>
                    <a:pt x="7988" y="1745"/>
                  </a:lnTo>
                  <a:lnTo>
                    <a:pt x="8108" y="1811"/>
                  </a:lnTo>
                  <a:lnTo>
                    <a:pt x="8188" y="1851"/>
                  </a:lnTo>
                  <a:lnTo>
                    <a:pt x="8281" y="1878"/>
                  </a:lnTo>
                  <a:lnTo>
                    <a:pt x="8387" y="1878"/>
                  </a:lnTo>
                  <a:lnTo>
                    <a:pt x="8480" y="1864"/>
                  </a:lnTo>
                  <a:lnTo>
                    <a:pt x="8574" y="1838"/>
                  </a:lnTo>
                  <a:lnTo>
                    <a:pt x="8654" y="1798"/>
                  </a:lnTo>
                  <a:lnTo>
                    <a:pt x="8733" y="1745"/>
                  </a:lnTo>
                  <a:lnTo>
                    <a:pt x="8800" y="1665"/>
                  </a:lnTo>
                  <a:lnTo>
                    <a:pt x="8853" y="1585"/>
                  </a:lnTo>
                  <a:lnTo>
                    <a:pt x="8880" y="1505"/>
                  </a:lnTo>
                  <a:lnTo>
                    <a:pt x="8906" y="1398"/>
                  </a:lnTo>
                  <a:lnTo>
                    <a:pt x="8906" y="1305"/>
                  </a:lnTo>
                  <a:lnTo>
                    <a:pt x="8906" y="1212"/>
                  </a:lnTo>
                  <a:lnTo>
                    <a:pt x="8867" y="1119"/>
                  </a:lnTo>
                  <a:lnTo>
                    <a:pt x="8827" y="1026"/>
                  </a:lnTo>
                  <a:lnTo>
                    <a:pt x="8760" y="959"/>
                  </a:lnTo>
                  <a:lnTo>
                    <a:pt x="8614" y="839"/>
                  </a:lnTo>
                  <a:lnTo>
                    <a:pt x="8454" y="733"/>
                  </a:lnTo>
                  <a:lnTo>
                    <a:pt x="8294" y="640"/>
                  </a:lnTo>
                  <a:lnTo>
                    <a:pt x="8121" y="546"/>
                  </a:lnTo>
                  <a:lnTo>
                    <a:pt x="7948" y="467"/>
                  </a:lnTo>
                  <a:lnTo>
                    <a:pt x="7775" y="400"/>
                  </a:lnTo>
                  <a:lnTo>
                    <a:pt x="7429" y="267"/>
                  </a:lnTo>
                  <a:lnTo>
                    <a:pt x="7056" y="174"/>
                  </a:lnTo>
                  <a:lnTo>
                    <a:pt x="6683" y="94"/>
                  </a:lnTo>
                  <a:lnTo>
                    <a:pt x="6311" y="54"/>
                  </a:lnTo>
                  <a:lnTo>
                    <a:pt x="5938" y="14"/>
                  </a:lnTo>
                  <a:lnTo>
                    <a:pt x="54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545400" y="1688150"/>
              <a:ext cx="124150" cy="127500"/>
            </a:xfrm>
            <a:custGeom>
              <a:rect b="b" l="l" r="r" t="t"/>
              <a:pathLst>
                <a:path extrusionOk="0" h="5100" w="4966">
                  <a:moveTo>
                    <a:pt x="2463" y="1"/>
                  </a:moveTo>
                  <a:lnTo>
                    <a:pt x="2237" y="14"/>
                  </a:lnTo>
                  <a:lnTo>
                    <a:pt x="2010" y="41"/>
                  </a:lnTo>
                  <a:lnTo>
                    <a:pt x="1784" y="94"/>
                  </a:lnTo>
                  <a:lnTo>
                    <a:pt x="1544" y="161"/>
                  </a:lnTo>
                  <a:lnTo>
                    <a:pt x="1318" y="267"/>
                  </a:lnTo>
                  <a:lnTo>
                    <a:pt x="1105" y="387"/>
                  </a:lnTo>
                  <a:lnTo>
                    <a:pt x="905" y="533"/>
                  </a:lnTo>
                  <a:lnTo>
                    <a:pt x="719" y="707"/>
                  </a:lnTo>
                  <a:lnTo>
                    <a:pt x="559" y="893"/>
                  </a:lnTo>
                  <a:lnTo>
                    <a:pt x="426" y="1079"/>
                  </a:lnTo>
                  <a:lnTo>
                    <a:pt x="320" y="1279"/>
                  </a:lnTo>
                  <a:lnTo>
                    <a:pt x="226" y="1479"/>
                  </a:lnTo>
                  <a:lnTo>
                    <a:pt x="160" y="1678"/>
                  </a:lnTo>
                  <a:lnTo>
                    <a:pt x="107" y="1878"/>
                  </a:lnTo>
                  <a:lnTo>
                    <a:pt x="53" y="2078"/>
                  </a:lnTo>
                  <a:lnTo>
                    <a:pt x="27" y="2277"/>
                  </a:lnTo>
                  <a:lnTo>
                    <a:pt x="13" y="2464"/>
                  </a:lnTo>
                  <a:lnTo>
                    <a:pt x="0" y="2663"/>
                  </a:lnTo>
                  <a:lnTo>
                    <a:pt x="0" y="2850"/>
                  </a:lnTo>
                  <a:lnTo>
                    <a:pt x="0" y="3036"/>
                  </a:lnTo>
                  <a:lnTo>
                    <a:pt x="40" y="3396"/>
                  </a:lnTo>
                  <a:lnTo>
                    <a:pt x="107" y="3755"/>
                  </a:lnTo>
                  <a:lnTo>
                    <a:pt x="187" y="4115"/>
                  </a:lnTo>
                  <a:lnTo>
                    <a:pt x="293" y="4447"/>
                  </a:lnTo>
                  <a:lnTo>
                    <a:pt x="426" y="4780"/>
                  </a:lnTo>
                  <a:lnTo>
                    <a:pt x="506" y="4940"/>
                  </a:lnTo>
                  <a:lnTo>
                    <a:pt x="586" y="5100"/>
                  </a:lnTo>
                  <a:lnTo>
                    <a:pt x="719" y="4421"/>
                  </a:lnTo>
                  <a:lnTo>
                    <a:pt x="852" y="3755"/>
                  </a:lnTo>
                  <a:lnTo>
                    <a:pt x="932" y="3436"/>
                  </a:lnTo>
                  <a:lnTo>
                    <a:pt x="1012" y="3129"/>
                  </a:lnTo>
                  <a:lnTo>
                    <a:pt x="1092" y="2837"/>
                  </a:lnTo>
                  <a:lnTo>
                    <a:pt x="1198" y="2557"/>
                  </a:lnTo>
                  <a:lnTo>
                    <a:pt x="1318" y="2304"/>
                  </a:lnTo>
                  <a:lnTo>
                    <a:pt x="1451" y="2078"/>
                  </a:lnTo>
                  <a:lnTo>
                    <a:pt x="1518" y="1985"/>
                  </a:lnTo>
                  <a:lnTo>
                    <a:pt x="1584" y="1891"/>
                  </a:lnTo>
                  <a:lnTo>
                    <a:pt x="1664" y="1825"/>
                  </a:lnTo>
                  <a:lnTo>
                    <a:pt x="1731" y="1758"/>
                  </a:lnTo>
                  <a:lnTo>
                    <a:pt x="1811" y="1705"/>
                  </a:lnTo>
                  <a:lnTo>
                    <a:pt x="1891" y="1665"/>
                  </a:lnTo>
                  <a:lnTo>
                    <a:pt x="2050" y="1598"/>
                  </a:lnTo>
                  <a:lnTo>
                    <a:pt x="2143" y="1572"/>
                  </a:lnTo>
                  <a:lnTo>
                    <a:pt x="2237" y="1559"/>
                  </a:lnTo>
                  <a:lnTo>
                    <a:pt x="2290" y="1545"/>
                  </a:lnTo>
                  <a:lnTo>
                    <a:pt x="2596" y="1545"/>
                  </a:lnTo>
                  <a:lnTo>
                    <a:pt x="2623" y="1559"/>
                  </a:lnTo>
                  <a:lnTo>
                    <a:pt x="2676" y="1559"/>
                  </a:lnTo>
                  <a:lnTo>
                    <a:pt x="2729" y="1572"/>
                  </a:lnTo>
                  <a:lnTo>
                    <a:pt x="2769" y="1585"/>
                  </a:lnTo>
                  <a:lnTo>
                    <a:pt x="2862" y="1598"/>
                  </a:lnTo>
                  <a:lnTo>
                    <a:pt x="2942" y="1625"/>
                  </a:lnTo>
                  <a:lnTo>
                    <a:pt x="3035" y="1665"/>
                  </a:lnTo>
                  <a:lnTo>
                    <a:pt x="3102" y="1718"/>
                  </a:lnTo>
                  <a:lnTo>
                    <a:pt x="3182" y="1772"/>
                  </a:lnTo>
                  <a:lnTo>
                    <a:pt x="3262" y="1838"/>
                  </a:lnTo>
                  <a:lnTo>
                    <a:pt x="3342" y="1918"/>
                  </a:lnTo>
                  <a:lnTo>
                    <a:pt x="3421" y="2011"/>
                  </a:lnTo>
                  <a:lnTo>
                    <a:pt x="3488" y="2104"/>
                  </a:lnTo>
                  <a:lnTo>
                    <a:pt x="3555" y="2211"/>
                  </a:lnTo>
                  <a:lnTo>
                    <a:pt x="3621" y="2331"/>
                  </a:lnTo>
                  <a:lnTo>
                    <a:pt x="3754" y="2584"/>
                  </a:lnTo>
                  <a:lnTo>
                    <a:pt x="3861" y="2863"/>
                  </a:lnTo>
                  <a:lnTo>
                    <a:pt x="3967" y="3143"/>
                  </a:lnTo>
                  <a:lnTo>
                    <a:pt x="4060" y="3449"/>
                  </a:lnTo>
                  <a:lnTo>
                    <a:pt x="4154" y="3768"/>
                  </a:lnTo>
                  <a:lnTo>
                    <a:pt x="4313" y="4421"/>
                  </a:lnTo>
                  <a:lnTo>
                    <a:pt x="4473" y="5100"/>
                  </a:lnTo>
                  <a:lnTo>
                    <a:pt x="4553" y="4940"/>
                  </a:lnTo>
                  <a:lnTo>
                    <a:pt x="4620" y="4780"/>
                  </a:lnTo>
                  <a:lnTo>
                    <a:pt x="4739" y="4434"/>
                  </a:lnTo>
                  <a:lnTo>
                    <a:pt x="4833" y="4088"/>
                  </a:lnTo>
                  <a:lnTo>
                    <a:pt x="4899" y="3742"/>
                  </a:lnTo>
                  <a:lnTo>
                    <a:pt x="4952" y="3382"/>
                  </a:lnTo>
                  <a:lnTo>
                    <a:pt x="4966" y="3010"/>
                  </a:lnTo>
                  <a:lnTo>
                    <a:pt x="4966" y="2823"/>
                  </a:lnTo>
                  <a:lnTo>
                    <a:pt x="4966" y="2637"/>
                  </a:lnTo>
                  <a:lnTo>
                    <a:pt x="4939" y="2450"/>
                  </a:lnTo>
                  <a:lnTo>
                    <a:pt x="4912" y="2251"/>
                  </a:lnTo>
                  <a:lnTo>
                    <a:pt x="4886" y="2064"/>
                  </a:lnTo>
                  <a:lnTo>
                    <a:pt x="4833" y="1865"/>
                  </a:lnTo>
                  <a:lnTo>
                    <a:pt x="4766" y="1665"/>
                  </a:lnTo>
                  <a:lnTo>
                    <a:pt x="4699" y="1479"/>
                  </a:lnTo>
                  <a:lnTo>
                    <a:pt x="4593" y="1279"/>
                  </a:lnTo>
                  <a:lnTo>
                    <a:pt x="4486" y="1093"/>
                  </a:lnTo>
                  <a:lnTo>
                    <a:pt x="4353" y="906"/>
                  </a:lnTo>
                  <a:lnTo>
                    <a:pt x="4194" y="720"/>
                  </a:lnTo>
                  <a:lnTo>
                    <a:pt x="4021" y="560"/>
                  </a:lnTo>
                  <a:lnTo>
                    <a:pt x="3821" y="400"/>
                  </a:lnTo>
                  <a:lnTo>
                    <a:pt x="3608" y="281"/>
                  </a:lnTo>
                  <a:lnTo>
                    <a:pt x="3395" y="174"/>
                  </a:lnTo>
                  <a:lnTo>
                    <a:pt x="3155" y="107"/>
                  </a:lnTo>
                  <a:lnTo>
                    <a:pt x="2929" y="54"/>
                  </a:lnTo>
                  <a:lnTo>
                    <a:pt x="2689" y="14"/>
                  </a:lnTo>
                  <a:lnTo>
                    <a:pt x="24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950425" y="1688150"/>
              <a:ext cx="124150" cy="127500"/>
            </a:xfrm>
            <a:custGeom>
              <a:rect b="b" l="l" r="r" t="t"/>
              <a:pathLst>
                <a:path extrusionOk="0" h="5100" w="4966">
                  <a:moveTo>
                    <a:pt x="2503" y="1"/>
                  </a:moveTo>
                  <a:lnTo>
                    <a:pt x="2277" y="14"/>
                  </a:lnTo>
                  <a:lnTo>
                    <a:pt x="2037" y="54"/>
                  </a:lnTo>
                  <a:lnTo>
                    <a:pt x="1811" y="107"/>
                  </a:lnTo>
                  <a:lnTo>
                    <a:pt x="1571" y="174"/>
                  </a:lnTo>
                  <a:lnTo>
                    <a:pt x="1345" y="281"/>
                  </a:lnTo>
                  <a:lnTo>
                    <a:pt x="1132" y="400"/>
                  </a:lnTo>
                  <a:lnTo>
                    <a:pt x="946" y="560"/>
                  </a:lnTo>
                  <a:lnTo>
                    <a:pt x="772" y="720"/>
                  </a:lnTo>
                  <a:lnTo>
                    <a:pt x="613" y="906"/>
                  </a:lnTo>
                  <a:lnTo>
                    <a:pt x="480" y="1093"/>
                  </a:lnTo>
                  <a:lnTo>
                    <a:pt x="360" y="1279"/>
                  </a:lnTo>
                  <a:lnTo>
                    <a:pt x="267" y="1479"/>
                  </a:lnTo>
                  <a:lnTo>
                    <a:pt x="200" y="1665"/>
                  </a:lnTo>
                  <a:lnTo>
                    <a:pt x="133" y="1865"/>
                  </a:lnTo>
                  <a:lnTo>
                    <a:pt x="80" y="2064"/>
                  </a:lnTo>
                  <a:lnTo>
                    <a:pt x="54" y="2251"/>
                  </a:lnTo>
                  <a:lnTo>
                    <a:pt x="27" y="2450"/>
                  </a:lnTo>
                  <a:lnTo>
                    <a:pt x="0" y="2637"/>
                  </a:lnTo>
                  <a:lnTo>
                    <a:pt x="0" y="2823"/>
                  </a:lnTo>
                  <a:lnTo>
                    <a:pt x="0" y="3010"/>
                  </a:lnTo>
                  <a:lnTo>
                    <a:pt x="14" y="3382"/>
                  </a:lnTo>
                  <a:lnTo>
                    <a:pt x="67" y="3742"/>
                  </a:lnTo>
                  <a:lnTo>
                    <a:pt x="133" y="4088"/>
                  </a:lnTo>
                  <a:lnTo>
                    <a:pt x="227" y="4434"/>
                  </a:lnTo>
                  <a:lnTo>
                    <a:pt x="346" y="4780"/>
                  </a:lnTo>
                  <a:lnTo>
                    <a:pt x="413" y="4940"/>
                  </a:lnTo>
                  <a:lnTo>
                    <a:pt x="493" y="5100"/>
                  </a:lnTo>
                  <a:lnTo>
                    <a:pt x="653" y="4421"/>
                  </a:lnTo>
                  <a:lnTo>
                    <a:pt x="812" y="3768"/>
                  </a:lnTo>
                  <a:lnTo>
                    <a:pt x="906" y="3449"/>
                  </a:lnTo>
                  <a:lnTo>
                    <a:pt x="999" y="3143"/>
                  </a:lnTo>
                  <a:lnTo>
                    <a:pt x="1105" y="2863"/>
                  </a:lnTo>
                  <a:lnTo>
                    <a:pt x="1212" y="2584"/>
                  </a:lnTo>
                  <a:lnTo>
                    <a:pt x="1345" y="2331"/>
                  </a:lnTo>
                  <a:lnTo>
                    <a:pt x="1411" y="2211"/>
                  </a:lnTo>
                  <a:lnTo>
                    <a:pt x="1478" y="2104"/>
                  </a:lnTo>
                  <a:lnTo>
                    <a:pt x="1545" y="2011"/>
                  </a:lnTo>
                  <a:lnTo>
                    <a:pt x="1624" y="1918"/>
                  </a:lnTo>
                  <a:lnTo>
                    <a:pt x="1704" y="1838"/>
                  </a:lnTo>
                  <a:lnTo>
                    <a:pt x="1784" y="1772"/>
                  </a:lnTo>
                  <a:lnTo>
                    <a:pt x="1851" y="1718"/>
                  </a:lnTo>
                  <a:lnTo>
                    <a:pt x="1931" y="1665"/>
                  </a:lnTo>
                  <a:lnTo>
                    <a:pt x="2010" y="1625"/>
                  </a:lnTo>
                  <a:lnTo>
                    <a:pt x="2104" y="1598"/>
                  </a:lnTo>
                  <a:lnTo>
                    <a:pt x="2197" y="1585"/>
                  </a:lnTo>
                  <a:lnTo>
                    <a:pt x="2237" y="1572"/>
                  </a:lnTo>
                  <a:lnTo>
                    <a:pt x="2290" y="1559"/>
                  </a:lnTo>
                  <a:lnTo>
                    <a:pt x="2343" y="1559"/>
                  </a:lnTo>
                  <a:lnTo>
                    <a:pt x="2370" y="1545"/>
                  </a:lnTo>
                  <a:lnTo>
                    <a:pt x="2676" y="1545"/>
                  </a:lnTo>
                  <a:lnTo>
                    <a:pt x="2729" y="1559"/>
                  </a:lnTo>
                  <a:lnTo>
                    <a:pt x="2823" y="1572"/>
                  </a:lnTo>
                  <a:lnTo>
                    <a:pt x="2916" y="1598"/>
                  </a:lnTo>
                  <a:lnTo>
                    <a:pt x="3075" y="1665"/>
                  </a:lnTo>
                  <a:lnTo>
                    <a:pt x="3155" y="1705"/>
                  </a:lnTo>
                  <a:lnTo>
                    <a:pt x="3235" y="1758"/>
                  </a:lnTo>
                  <a:lnTo>
                    <a:pt x="3302" y="1825"/>
                  </a:lnTo>
                  <a:lnTo>
                    <a:pt x="3382" y="1891"/>
                  </a:lnTo>
                  <a:lnTo>
                    <a:pt x="3448" y="1985"/>
                  </a:lnTo>
                  <a:lnTo>
                    <a:pt x="3515" y="2078"/>
                  </a:lnTo>
                  <a:lnTo>
                    <a:pt x="3648" y="2304"/>
                  </a:lnTo>
                  <a:lnTo>
                    <a:pt x="3768" y="2557"/>
                  </a:lnTo>
                  <a:lnTo>
                    <a:pt x="3861" y="2837"/>
                  </a:lnTo>
                  <a:lnTo>
                    <a:pt x="3954" y="3129"/>
                  </a:lnTo>
                  <a:lnTo>
                    <a:pt x="4034" y="3436"/>
                  </a:lnTo>
                  <a:lnTo>
                    <a:pt x="4114" y="3755"/>
                  </a:lnTo>
                  <a:lnTo>
                    <a:pt x="4247" y="4421"/>
                  </a:lnTo>
                  <a:lnTo>
                    <a:pt x="4367" y="5100"/>
                  </a:lnTo>
                  <a:lnTo>
                    <a:pt x="4460" y="4940"/>
                  </a:lnTo>
                  <a:lnTo>
                    <a:pt x="4540" y="4780"/>
                  </a:lnTo>
                  <a:lnTo>
                    <a:pt x="4673" y="4447"/>
                  </a:lnTo>
                  <a:lnTo>
                    <a:pt x="4779" y="4115"/>
                  </a:lnTo>
                  <a:lnTo>
                    <a:pt x="4859" y="3755"/>
                  </a:lnTo>
                  <a:lnTo>
                    <a:pt x="4926" y="3396"/>
                  </a:lnTo>
                  <a:lnTo>
                    <a:pt x="4966" y="3036"/>
                  </a:lnTo>
                  <a:lnTo>
                    <a:pt x="4966" y="2850"/>
                  </a:lnTo>
                  <a:lnTo>
                    <a:pt x="4966" y="2663"/>
                  </a:lnTo>
                  <a:lnTo>
                    <a:pt x="4953" y="2464"/>
                  </a:lnTo>
                  <a:lnTo>
                    <a:pt x="4939" y="2277"/>
                  </a:lnTo>
                  <a:lnTo>
                    <a:pt x="4899" y="2078"/>
                  </a:lnTo>
                  <a:lnTo>
                    <a:pt x="4859" y="1878"/>
                  </a:lnTo>
                  <a:lnTo>
                    <a:pt x="4806" y="1678"/>
                  </a:lnTo>
                  <a:lnTo>
                    <a:pt x="4740" y="1479"/>
                  </a:lnTo>
                  <a:lnTo>
                    <a:pt x="4646" y="1279"/>
                  </a:lnTo>
                  <a:lnTo>
                    <a:pt x="4527" y="1079"/>
                  </a:lnTo>
                  <a:lnTo>
                    <a:pt x="4393" y="893"/>
                  </a:lnTo>
                  <a:lnTo>
                    <a:pt x="4247" y="707"/>
                  </a:lnTo>
                  <a:lnTo>
                    <a:pt x="4061" y="533"/>
                  </a:lnTo>
                  <a:lnTo>
                    <a:pt x="3861" y="387"/>
                  </a:lnTo>
                  <a:lnTo>
                    <a:pt x="3648" y="267"/>
                  </a:lnTo>
                  <a:lnTo>
                    <a:pt x="3422" y="161"/>
                  </a:lnTo>
                  <a:lnTo>
                    <a:pt x="3182" y="94"/>
                  </a:lnTo>
                  <a:lnTo>
                    <a:pt x="2956" y="41"/>
                  </a:lnTo>
                  <a:lnTo>
                    <a:pt x="2729" y="14"/>
                  </a:lnTo>
                  <a:lnTo>
                    <a:pt x="25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865875" y="1628250"/>
              <a:ext cx="345825" cy="269600"/>
            </a:xfrm>
            <a:custGeom>
              <a:rect b="b" l="l" r="r" t="t"/>
              <a:pathLst>
                <a:path extrusionOk="0" h="10784" w="13833">
                  <a:moveTo>
                    <a:pt x="7496" y="1705"/>
                  </a:moveTo>
                  <a:lnTo>
                    <a:pt x="8414" y="1718"/>
                  </a:lnTo>
                  <a:lnTo>
                    <a:pt x="9226" y="1758"/>
                  </a:lnTo>
                  <a:lnTo>
                    <a:pt x="9945" y="1798"/>
                  </a:lnTo>
                  <a:lnTo>
                    <a:pt x="10558" y="1865"/>
                  </a:lnTo>
                  <a:lnTo>
                    <a:pt x="11090" y="1931"/>
                  </a:lnTo>
                  <a:lnTo>
                    <a:pt x="11516" y="1998"/>
                  </a:lnTo>
                  <a:lnTo>
                    <a:pt x="11849" y="2064"/>
                  </a:lnTo>
                  <a:lnTo>
                    <a:pt x="11942" y="2450"/>
                  </a:lnTo>
                  <a:lnTo>
                    <a:pt x="12022" y="2929"/>
                  </a:lnTo>
                  <a:lnTo>
                    <a:pt x="12062" y="3196"/>
                  </a:lnTo>
                  <a:lnTo>
                    <a:pt x="12089" y="3489"/>
                  </a:lnTo>
                  <a:lnTo>
                    <a:pt x="12115" y="3781"/>
                  </a:lnTo>
                  <a:lnTo>
                    <a:pt x="12129" y="4101"/>
                  </a:lnTo>
                  <a:lnTo>
                    <a:pt x="12129" y="4420"/>
                  </a:lnTo>
                  <a:lnTo>
                    <a:pt x="12102" y="4740"/>
                  </a:lnTo>
                  <a:lnTo>
                    <a:pt x="12075" y="5073"/>
                  </a:lnTo>
                  <a:lnTo>
                    <a:pt x="12022" y="5406"/>
                  </a:lnTo>
                  <a:lnTo>
                    <a:pt x="11942" y="5738"/>
                  </a:lnTo>
                  <a:lnTo>
                    <a:pt x="11849" y="6071"/>
                  </a:lnTo>
                  <a:lnTo>
                    <a:pt x="11729" y="6391"/>
                  </a:lnTo>
                  <a:lnTo>
                    <a:pt x="11569" y="6710"/>
                  </a:lnTo>
                  <a:lnTo>
                    <a:pt x="11463" y="6897"/>
                  </a:lnTo>
                  <a:lnTo>
                    <a:pt x="11343" y="7083"/>
                  </a:lnTo>
                  <a:lnTo>
                    <a:pt x="11223" y="7256"/>
                  </a:lnTo>
                  <a:lnTo>
                    <a:pt x="11077" y="7429"/>
                  </a:lnTo>
                  <a:lnTo>
                    <a:pt x="10930" y="7589"/>
                  </a:lnTo>
                  <a:lnTo>
                    <a:pt x="10771" y="7749"/>
                  </a:lnTo>
                  <a:lnTo>
                    <a:pt x="10598" y="7895"/>
                  </a:lnTo>
                  <a:lnTo>
                    <a:pt x="10425" y="8028"/>
                  </a:lnTo>
                  <a:lnTo>
                    <a:pt x="10238" y="8161"/>
                  </a:lnTo>
                  <a:lnTo>
                    <a:pt x="10039" y="8281"/>
                  </a:lnTo>
                  <a:lnTo>
                    <a:pt x="9826" y="8401"/>
                  </a:lnTo>
                  <a:lnTo>
                    <a:pt x="9599" y="8507"/>
                  </a:lnTo>
                  <a:lnTo>
                    <a:pt x="9373" y="8601"/>
                  </a:lnTo>
                  <a:lnTo>
                    <a:pt x="9133" y="8694"/>
                  </a:lnTo>
                  <a:lnTo>
                    <a:pt x="8894" y="8774"/>
                  </a:lnTo>
                  <a:lnTo>
                    <a:pt x="8627" y="8853"/>
                  </a:lnTo>
                  <a:lnTo>
                    <a:pt x="8215" y="8947"/>
                  </a:lnTo>
                  <a:lnTo>
                    <a:pt x="7802" y="9027"/>
                  </a:lnTo>
                  <a:lnTo>
                    <a:pt x="7376" y="9066"/>
                  </a:lnTo>
                  <a:lnTo>
                    <a:pt x="6963" y="9080"/>
                  </a:lnTo>
                  <a:lnTo>
                    <a:pt x="6551" y="9066"/>
                  </a:lnTo>
                  <a:lnTo>
                    <a:pt x="6151" y="9040"/>
                  </a:lnTo>
                  <a:lnTo>
                    <a:pt x="5752" y="8973"/>
                  </a:lnTo>
                  <a:lnTo>
                    <a:pt x="5366" y="8880"/>
                  </a:lnTo>
                  <a:lnTo>
                    <a:pt x="4993" y="8774"/>
                  </a:lnTo>
                  <a:lnTo>
                    <a:pt x="4634" y="8627"/>
                  </a:lnTo>
                  <a:lnTo>
                    <a:pt x="4288" y="8467"/>
                  </a:lnTo>
                  <a:lnTo>
                    <a:pt x="3955" y="8281"/>
                  </a:lnTo>
                  <a:lnTo>
                    <a:pt x="3635" y="8068"/>
                  </a:lnTo>
                  <a:lnTo>
                    <a:pt x="3342" y="7842"/>
                  </a:lnTo>
                  <a:lnTo>
                    <a:pt x="3076" y="7589"/>
                  </a:lnTo>
                  <a:lnTo>
                    <a:pt x="2943" y="7456"/>
                  </a:lnTo>
                  <a:lnTo>
                    <a:pt x="2823" y="7309"/>
                  </a:lnTo>
                  <a:lnTo>
                    <a:pt x="2637" y="7083"/>
                  </a:lnTo>
                  <a:lnTo>
                    <a:pt x="2477" y="6830"/>
                  </a:lnTo>
                  <a:lnTo>
                    <a:pt x="2331" y="6577"/>
                  </a:lnTo>
                  <a:lnTo>
                    <a:pt x="2198" y="6311"/>
                  </a:lnTo>
                  <a:lnTo>
                    <a:pt x="2078" y="6045"/>
                  </a:lnTo>
                  <a:lnTo>
                    <a:pt x="1985" y="5752"/>
                  </a:lnTo>
                  <a:lnTo>
                    <a:pt x="1891" y="5459"/>
                  </a:lnTo>
                  <a:lnTo>
                    <a:pt x="1825" y="5166"/>
                  </a:lnTo>
                  <a:lnTo>
                    <a:pt x="1772" y="4846"/>
                  </a:lnTo>
                  <a:lnTo>
                    <a:pt x="1732" y="4527"/>
                  </a:lnTo>
                  <a:lnTo>
                    <a:pt x="1705" y="4194"/>
                  </a:lnTo>
                  <a:lnTo>
                    <a:pt x="1705" y="3861"/>
                  </a:lnTo>
                  <a:lnTo>
                    <a:pt x="1718" y="3515"/>
                  </a:lnTo>
                  <a:lnTo>
                    <a:pt x="1732" y="3156"/>
                  </a:lnTo>
                  <a:lnTo>
                    <a:pt x="1785" y="2796"/>
                  </a:lnTo>
                  <a:lnTo>
                    <a:pt x="1838" y="2437"/>
                  </a:lnTo>
                  <a:lnTo>
                    <a:pt x="2078" y="2344"/>
                  </a:lnTo>
                  <a:lnTo>
                    <a:pt x="2411" y="2237"/>
                  </a:lnTo>
                  <a:lnTo>
                    <a:pt x="2837" y="2131"/>
                  </a:lnTo>
                  <a:lnTo>
                    <a:pt x="3342" y="2024"/>
                  </a:lnTo>
                  <a:lnTo>
                    <a:pt x="3968" y="1918"/>
                  </a:lnTo>
                  <a:lnTo>
                    <a:pt x="4687" y="1825"/>
                  </a:lnTo>
                  <a:lnTo>
                    <a:pt x="5100" y="1798"/>
                  </a:lnTo>
                  <a:lnTo>
                    <a:pt x="5526" y="1758"/>
                  </a:lnTo>
                  <a:lnTo>
                    <a:pt x="5992" y="1731"/>
                  </a:lnTo>
                  <a:lnTo>
                    <a:pt x="6484" y="1718"/>
                  </a:lnTo>
                  <a:lnTo>
                    <a:pt x="7496" y="1705"/>
                  </a:lnTo>
                  <a:close/>
                  <a:moveTo>
                    <a:pt x="7203" y="1"/>
                  </a:moveTo>
                  <a:lnTo>
                    <a:pt x="6444" y="14"/>
                  </a:lnTo>
                  <a:lnTo>
                    <a:pt x="5685" y="41"/>
                  </a:lnTo>
                  <a:lnTo>
                    <a:pt x="4980" y="94"/>
                  </a:lnTo>
                  <a:lnTo>
                    <a:pt x="4341" y="147"/>
                  </a:lnTo>
                  <a:lnTo>
                    <a:pt x="3768" y="227"/>
                  </a:lnTo>
                  <a:lnTo>
                    <a:pt x="3249" y="307"/>
                  </a:lnTo>
                  <a:lnTo>
                    <a:pt x="2770" y="400"/>
                  </a:lnTo>
                  <a:lnTo>
                    <a:pt x="2357" y="493"/>
                  </a:lnTo>
                  <a:lnTo>
                    <a:pt x="1998" y="587"/>
                  </a:lnTo>
                  <a:lnTo>
                    <a:pt x="1678" y="680"/>
                  </a:lnTo>
                  <a:lnTo>
                    <a:pt x="1399" y="773"/>
                  </a:lnTo>
                  <a:lnTo>
                    <a:pt x="1172" y="866"/>
                  </a:lnTo>
                  <a:lnTo>
                    <a:pt x="986" y="946"/>
                  </a:lnTo>
                  <a:lnTo>
                    <a:pt x="720" y="1079"/>
                  </a:lnTo>
                  <a:lnTo>
                    <a:pt x="600" y="1159"/>
                  </a:lnTo>
                  <a:lnTo>
                    <a:pt x="480" y="1252"/>
                  </a:lnTo>
                  <a:lnTo>
                    <a:pt x="374" y="1385"/>
                  </a:lnTo>
                  <a:lnTo>
                    <a:pt x="307" y="1518"/>
                  </a:lnTo>
                  <a:lnTo>
                    <a:pt x="254" y="1678"/>
                  </a:lnTo>
                  <a:lnTo>
                    <a:pt x="187" y="1984"/>
                  </a:lnTo>
                  <a:lnTo>
                    <a:pt x="134" y="2290"/>
                  </a:lnTo>
                  <a:lnTo>
                    <a:pt x="94" y="2597"/>
                  </a:lnTo>
                  <a:lnTo>
                    <a:pt x="54" y="2890"/>
                  </a:lnTo>
                  <a:lnTo>
                    <a:pt x="28" y="3169"/>
                  </a:lnTo>
                  <a:lnTo>
                    <a:pt x="14" y="3449"/>
                  </a:lnTo>
                  <a:lnTo>
                    <a:pt x="1" y="3981"/>
                  </a:lnTo>
                  <a:lnTo>
                    <a:pt x="14" y="4500"/>
                  </a:lnTo>
                  <a:lnTo>
                    <a:pt x="68" y="4980"/>
                  </a:lnTo>
                  <a:lnTo>
                    <a:pt x="134" y="5432"/>
                  </a:lnTo>
                  <a:lnTo>
                    <a:pt x="227" y="5858"/>
                  </a:lnTo>
                  <a:lnTo>
                    <a:pt x="347" y="6258"/>
                  </a:lnTo>
                  <a:lnTo>
                    <a:pt x="480" y="6644"/>
                  </a:lnTo>
                  <a:lnTo>
                    <a:pt x="627" y="6990"/>
                  </a:lnTo>
                  <a:lnTo>
                    <a:pt x="800" y="7323"/>
                  </a:lnTo>
                  <a:lnTo>
                    <a:pt x="959" y="7615"/>
                  </a:lnTo>
                  <a:lnTo>
                    <a:pt x="1146" y="7908"/>
                  </a:lnTo>
                  <a:lnTo>
                    <a:pt x="1319" y="8161"/>
                  </a:lnTo>
                  <a:lnTo>
                    <a:pt x="1505" y="8388"/>
                  </a:lnTo>
                  <a:lnTo>
                    <a:pt x="1758" y="8680"/>
                  </a:lnTo>
                  <a:lnTo>
                    <a:pt x="2038" y="8947"/>
                  </a:lnTo>
                  <a:lnTo>
                    <a:pt x="2317" y="9200"/>
                  </a:lnTo>
                  <a:lnTo>
                    <a:pt x="2624" y="9439"/>
                  </a:lnTo>
                  <a:lnTo>
                    <a:pt x="2930" y="9666"/>
                  </a:lnTo>
                  <a:lnTo>
                    <a:pt x="3263" y="9865"/>
                  </a:lnTo>
                  <a:lnTo>
                    <a:pt x="3609" y="10038"/>
                  </a:lnTo>
                  <a:lnTo>
                    <a:pt x="3955" y="10198"/>
                  </a:lnTo>
                  <a:lnTo>
                    <a:pt x="4314" y="10344"/>
                  </a:lnTo>
                  <a:lnTo>
                    <a:pt x="4687" y="10478"/>
                  </a:lnTo>
                  <a:lnTo>
                    <a:pt x="5073" y="10571"/>
                  </a:lnTo>
                  <a:lnTo>
                    <a:pt x="5472" y="10664"/>
                  </a:lnTo>
                  <a:lnTo>
                    <a:pt x="5872" y="10717"/>
                  </a:lnTo>
                  <a:lnTo>
                    <a:pt x="6271" y="10770"/>
                  </a:lnTo>
                  <a:lnTo>
                    <a:pt x="6684" y="10784"/>
                  </a:lnTo>
                  <a:lnTo>
                    <a:pt x="7110" y="10784"/>
                  </a:lnTo>
                  <a:lnTo>
                    <a:pt x="7602" y="10757"/>
                  </a:lnTo>
                  <a:lnTo>
                    <a:pt x="8095" y="10704"/>
                  </a:lnTo>
                  <a:lnTo>
                    <a:pt x="8587" y="10611"/>
                  </a:lnTo>
                  <a:lnTo>
                    <a:pt x="9080" y="10491"/>
                  </a:lnTo>
                  <a:lnTo>
                    <a:pt x="9426" y="10398"/>
                  </a:lnTo>
                  <a:lnTo>
                    <a:pt x="9759" y="10278"/>
                  </a:lnTo>
                  <a:lnTo>
                    <a:pt x="10078" y="10158"/>
                  </a:lnTo>
                  <a:lnTo>
                    <a:pt x="10385" y="10025"/>
                  </a:lnTo>
                  <a:lnTo>
                    <a:pt x="10677" y="9865"/>
                  </a:lnTo>
                  <a:lnTo>
                    <a:pt x="10970" y="9705"/>
                  </a:lnTo>
                  <a:lnTo>
                    <a:pt x="11237" y="9546"/>
                  </a:lnTo>
                  <a:lnTo>
                    <a:pt x="11490" y="9359"/>
                  </a:lnTo>
                  <a:lnTo>
                    <a:pt x="11742" y="9160"/>
                  </a:lnTo>
                  <a:lnTo>
                    <a:pt x="11969" y="8960"/>
                  </a:lnTo>
                  <a:lnTo>
                    <a:pt x="12182" y="8747"/>
                  </a:lnTo>
                  <a:lnTo>
                    <a:pt x="12395" y="8521"/>
                  </a:lnTo>
                  <a:lnTo>
                    <a:pt x="12581" y="8281"/>
                  </a:lnTo>
                  <a:lnTo>
                    <a:pt x="12768" y="8028"/>
                  </a:lnTo>
                  <a:lnTo>
                    <a:pt x="12927" y="7762"/>
                  </a:lnTo>
                  <a:lnTo>
                    <a:pt x="13087" y="7496"/>
                  </a:lnTo>
                  <a:lnTo>
                    <a:pt x="13220" y="7229"/>
                  </a:lnTo>
                  <a:lnTo>
                    <a:pt x="13327" y="6963"/>
                  </a:lnTo>
                  <a:lnTo>
                    <a:pt x="13433" y="6684"/>
                  </a:lnTo>
                  <a:lnTo>
                    <a:pt x="13526" y="6417"/>
                  </a:lnTo>
                  <a:lnTo>
                    <a:pt x="13593" y="6138"/>
                  </a:lnTo>
                  <a:lnTo>
                    <a:pt x="13659" y="5872"/>
                  </a:lnTo>
                  <a:lnTo>
                    <a:pt x="13713" y="5592"/>
                  </a:lnTo>
                  <a:lnTo>
                    <a:pt x="13753" y="5326"/>
                  </a:lnTo>
                  <a:lnTo>
                    <a:pt x="13793" y="5046"/>
                  </a:lnTo>
                  <a:lnTo>
                    <a:pt x="13806" y="4780"/>
                  </a:lnTo>
                  <a:lnTo>
                    <a:pt x="13819" y="4514"/>
                  </a:lnTo>
                  <a:lnTo>
                    <a:pt x="13833" y="4261"/>
                  </a:lnTo>
                  <a:lnTo>
                    <a:pt x="13819" y="3755"/>
                  </a:lnTo>
                  <a:lnTo>
                    <a:pt x="13779" y="3276"/>
                  </a:lnTo>
                  <a:lnTo>
                    <a:pt x="13726" y="2823"/>
                  </a:lnTo>
                  <a:lnTo>
                    <a:pt x="13673" y="2424"/>
                  </a:lnTo>
                  <a:lnTo>
                    <a:pt x="13593" y="2051"/>
                  </a:lnTo>
                  <a:lnTo>
                    <a:pt x="13526" y="1731"/>
                  </a:lnTo>
                  <a:lnTo>
                    <a:pt x="13393" y="1265"/>
                  </a:lnTo>
                  <a:lnTo>
                    <a:pt x="13327" y="1066"/>
                  </a:lnTo>
                  <a:lnTo>
                    <a:pt x="13300" y="973"/>
                  </a:lnTo>
                  <a:lnTo>
                    <a:pt x="13247" y="879"/>
                  </a:lnTo>
                  <a:lnTo>
                    <a:pt x="13180" y="800"/>
                  </a:lnTo>
                  <a:lnTo>
                    <a:pt x="13114" y="733"/>
                  </a:lnTo>
                  <a:lnTo>
                    <a:pt x="13047" y="666"/>
                  </a:lnTo>
                  <a:lnTo>
                    <a:pt x="12954" y="613"/>
                  </a:lnTo>
                  <a:lnTo>
                    <a:pt x="12861" y="560"/>
                  </a:lnTo>
                  <a:lnTo>
                    <a:pt x="12768" y="520"/>
                  </a:lnTo>
                  <a:lnTo>
                    <a:pt x="12648" y="493"/>
                  </a:lnTo>
                  <a:lnTo>
                    <a:pt x="12342" y="427"/>
                  </a:lnTo>
                  <a:lnTo>
                    <a:pt x="11836" y="320"/>
                  </a:lnTo>
                  <a:lnTo>
                    <a:pt x="11143" y="227"/>
                  </a:lnTo>
                  <a:lnTo>
                    <a:pt x="10731" y="174"/>
                  </a:lnTo>
                  <a:lnTo>
                    <a:pt x="10265" y="121"/>
                  </a:lnTo>
                  <a:lnTo>
                    <a:pt x="9746" y="81"/>
                  </a:lnTo>
                  <a:lnTo>
                    <a:pt x="9187" y="41"/>
                  </a:lnTo>
                  <a:lnTo>
                    <a:pt x="8574" y="27"/>
                  </a:lnTo>
                  <a:lnTo>
                    <a:pt x="79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180050" y="1596300"/>
              <a:ext cx="144475" cy="132150"/>
            </a:xfrm>
            <a:custGeom>
              <a:rect b="b" l="l" r="r" t="t"/>
              <a:pathLst>
                <a:path extrusionOk="0" h="5286" w="5779">
                  <a:moveTo>
                    <a:pt x="5219" y="1"/>
                  </a:moveTo>
                  <a:lnTo>
                    <a:pt x="4753" y="267"/>
                  </a:lnTo>
                  <a:lnTo>
                    <a:pt x="4301" y="547"/>
                  </a:lnTo>
                  <a:lnTo>
                    <a:pt x="3835" y="853"/>
                  </a:lnTo>
                  <a:lnTo>
                    <a:pt x="3382" y="1172"/>
                  </a:lnTo>
                  <a:lnTo>
                    <a:pt x="2943" y="1505"/>
                  </a:lnTo>
                  <a:lnTo>
                    <a:pt x="2517" y="1838"/>
                  </a:lnTo>
                  <a:lnTo>
                    <a:pt x="2118" y="2157"/>
                  </a:lnTo>
                  <a:lnTo>
                    <a:pt x="1731" y="2477"/>
                  </a:lnTo>
                  <a:lnTo>
                    <a:pt x="1053" y="3063"/>
                  </a:lnTo>
                  <a:lnTo>
                    <a:pt x="520" y="3542"/>
                  </a:lnTo>
                  <a:lnTo>
                    <a:pt x="1" y="4034"/>
                  </a:lnTo>
                  <a:lnTo>
                    <a:pt x="1146" y="5286"/>
                  </a:lnTo>
                  <a:lnTo>
                    <a:pt x="1518" y="4953"/>
                  </a:lnTo>
                  <a:lnTo>
                    <a:pt x="1931" y="4580"/>
                  </a:lnTo>
                  <a:lnTo>
                    <a:pt x="2477" y="4128"/>
                  </a:lnTo>
                  <a:lnTo>
                    <a:pt x="3129" y="3622"/>
                  </a:lnTo>
                  <a:lnTo>
                    <a:pt x="3475" y="3355"/>
                  </a:lnTo>
                  <a:lnTo>
                    <a:pt x="3848" y="3089"/>
                  </a:lnTo>
                  <a:lnTo>
                    <a:pt x="4234" y="2823"/>
                  </a:lnTo>
                  <a:lnTo>
                    <a:pt x="4647" y="2557"/>
                  </a:lnTo>
                  <a:lnTo>
                    <a:pt x="5060" y="2304"/>
                  </a:lnTo>
                  <a:lnTo>
                    <a:pt x="5472" y="2064"/>
                  </a:lnTo>
                  <a:lnTo>
                    <a:pt x="5486" y="2064"/>
                  </a:lnTo>
                  <a:lnTo>
                    <a:pt x="5539" y="2051"/>
                  </a:lnTo>
                  <a:lnTo>
                    <a:pt x="5592" y="2011"/>
                  </a:lnTo>
                  <a:lnTo>
                    <a:pt x="5659" y="1931"/>
                  </a:lnTo>
                  <a:lnTo>
                    <a:pt x="5699" y="1878"/>
                  </a:lnTo>
                  <a:lnTo>
                    <a:pt x="5725" y="1811"/>
                  </a:lnTo>
                  <a:lnTo>
                    <a:pt x="5752" y="1731"/>
                  </a:lnTo>
                  <a:lnTo>
                    <a:pt x="5765" y="1638"/>
                  </a:lnTo>
                  <a:lnTo>
                    <a:pt x="5778" y="1518"/>
                  </a:lnTo>
                  <a:lnTo>
                    <a:pt x="5778" y="1385"/>
                  </a:lnTo>
                  <a:lnTo>
                    <a:pt x="5778" y="1226"/>
                  </a:lnTo>
                  <a:lnTo>
                    <a:pt x="5752" y="1052"/>
                  </a:lnTo>
                  <a:lnTo>
                    <a:pt x="5725" y="879"/>
                  </a:lnTo>
                  <a:lnTo>
                    <a:pt x="5685" y="720"/>
                  </a:lnTo>
                  <a:lnTo>
                    <a:pt x="5645" y="587"/>
                  </a:lnTo>
                  <a:lnTo>
                    <a:pt x="5605" y="467"/>
                  </a:lnTo>
                  <a:lnTo>
                    <a:pt x="5565" y="360"/>
                  </a:lnTo>
                  <a:lnTo>
                    <a:pt x="5525" y="280"/>
                  </a:lnTo>
                  <a:lnTo>
                    <a:pt x="5432" y="147"/>
                  </a:lnTo>
                  <a:lnTo>
                    <a:pt x="5352" y="67"/>
                  </a:lnTo>
                  <a:lnTo>
                    <a:pt x="5286" y="27"/>
                  </a:lnTo>
                  <a:lnTo>
                    <a:pt x="5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408275" y="1628250"/>
              <a:ext cx="345825" cy="269600"/>
            </a:xfrm>
            <a:custGeom>
              <a:rect b="b" l="l" r="r" t="t"/>
              <a:pathLst>
                <a:path extrusionOk="0" h="10784" w="13833">
                  <a:moveTo>
                    <a:pt x="6337" y="1705"/>
                  </a:moveTo>
                  <a:lnTo>
                    <a:pt x="7349" y="1718"/>
                  </a:lnTo>
                  <a:lnTo>
                    <a:pt x="7841" y="1731"/>
                  </a:lnTo>
                  <a:lnTo>
                    <a:pt x="8307" y="1758"/>
                  </a:lnTo>
                  <a:lnTo>
                    <a:pt x="8733" y="1798"/>
                  </a:lnTo>
                  <a:lnTo>
                    <a:pt x="9146" y="1825"/>
                  </a:lnTo>
                  <a:lnTo>
                    <a:pt x="9865" y="1918"/>
                  </a:lnTo>
                  <a:lnTo>
                    <a:pt x="10477" y="2024"/>
                  </a:lnTo>
                  <a:lnTo>
                    <a:pt x="10996" y="2131"/>
                  </a:lnTo>
                  <a:lnTo>
                    <a:pt x="11422" y="2237"/>
                  </a:lnTo>
                  <a:lnTo>
                    <a:pt x="11742" y="2344"/>
                  </a:lnTo>
                  <a:lnTo>
                    <a:pt x="11995" y="2437"/>
                  </a:lnTo>
                  <a:lnTo>
                    <a:pt x="12048" y="2796"/>
                  </a:lnTo>
                  <a:lnTo>
                    <a:pt x="12088" y="3156"/>
                  </a:lnTo>
                  <a:lnTo>
                    <a:pt x="12115" y="3515"/>
                  </a:lnTo>
                  <a:lnTo>
                    <a:pt x="12128" y="3861"/>
                  </a:lnTo>
                  <a:lnTo>
                    <a:pt x="12128" y="4194"/>
                  </a:lnTo>
                  <a:lnTo>
                    <a:pt x="12101" y="4527"/>
                  </a:lnTo>
                  <a:lnTo>
                    <a:pt x="12061" y="4846"/>
                  </a:lnTo>
                  <a:lnTo>
                    <a:pt x="12008" y="5166"/>
                  </a:lnTo>
                  <a:lnTo>
                    <a:pt x="11942" y="5459"/>
                  </a:lnTo>
                  <a:lnTo>
                    <a:pt x="11848" y="5752"/>
                  </a:lnTo>
                  <a:lnTo>
                    <a:pt x="11755" y="6045"/>
                  </a:lnTo>
                  <a:lnTo>
                    <a:pt x="11635" y="6311"/>
                  </a:lnTo>
                  <a:lnTo>
                    <a:pt x="11502" y="6577"/>
                  </a:lnTo>
                  <a:lnTo>
                    <a:pt x="11356" y="6830"/>
                  </a:lnTo>
                  <a:lnTo>
                    <a:pt x="11183" y="7083"/>
                  </a:lnTo>
                  <a:lnTo>
                    <a:pt x="11010" y="7309"/>
                  </a:lnTo>
                  <a:lnTo>
                    <a:pt x="10890" y="7456"/>
                  </a:lnTo>
                  <a:lnTo>
                    <a:pt x="10757" y="7589"/>
                  </a:lnTo>
                  <a:lnTo>
                    <a:pt x="10491" y="7842"/>
                  </a:lnTo>
                  <a:lnTo>
                    <a:pt x="10198" y="8068"/>
                  </a:lnTo>
                  <a:lnTo>
                    <a:pt x="9878" y="8281"/>
                  </a:lnTo>
                  <a:lnTo>
                    <a:pt x="9545" y="8467"/>
                  </a:lnTo>
                  <a:lnTo>
                    <a:pt x="9199" y="8627"/>
                  </a:lnTo>
                  <a:lnTo>
                    <a:pt x="8840" y="8774"/>
                  </a:lnTo>
                  <a:lnTo>
                    <a:pt x="8467" y="8880"/>
                  </a:lnTo>
                  <a:lnTo>
                    <a:pt x="8068" y="8973"/>
                  </a:lnTo>
                  <a:lnTo>
                    <a:pt x="7682" y="9040"/>
                  </a:lnTo>
                  <a:lnTo>
                    <a:pt x="7269" y="9066"/>
                  </a:lnTo>
                  <a:lnTo>
                    <a:pt x="6870" y="9080"/>
                  </a:lnTo>
                  <a:lnTo>
                    <a:pt x="6444" y="9066"/>
                  </a:lnTo>
                  <a:lnTo>
                    <a:pt x="6031" y="9027"/>
                  </a:lnTo>
                  <a:lnTo>
                    <a:pt x="5618" y="8947"/>
                  </a:lnTo>
                  <a:lnTo>
                    <a:pt x="5192" y="8853"/>
                  </a:lnTo>
                  <a:lnTo>
                    <a:pt x="4939" y="8774"/>
                  </a:lnTo>
                  <a:lnTo>
                    <a:pt x="4686" y="8694"/>
                  </a:lnTo>
                  <a:lnTo>
                    <a:pt x="4460" y="8601"/>
                  </a:lnTo>
                  <a:lnTo>
                    <a:pt x="4221" y="8507"/>
                  </a:lnTo>
                  <a:lnTo>
                    <a:pt x="4008" y="8401"/>
                  </a:lnTo>
                  <a:lnTo>
                    <a:pt x="3795" y="8281"/>
                  </a:lnTo>
                  <a:lnTo>
                    <a:pt x="3595" y="8161"/>
                  </a:lnTo>
                  <a:lnTo>
                    <a:pt x="3408" y="8028"/>
                  </a:lnTo>
                  <a:lnTo>
                    <a:pt x="3235" y="7895"/>
                  </a:lnTo>
                  <a:lnTo>
                    <a:pt x="3062" y="7749"/>
                  </a:lnTo>
                  <a:lnTo>
                    <a:pt x="2903" y="7589"/>
                  </a:lnTo>
                  <a:lnTo>
                    <a:pt x="2756" y="7429"/>
                  </a:lnTo>
                  <a:lnTo>
                    <a:pt x="2610" y="7256"/>
                  </a:lnTo>
                  <a:lnTo>
                    <a:pt x="2490" y="7083"/>
                  </a:lnTo>
                  <a:lnTo>
                    <a:pt x="2370" y="6897"/>
                  </a:lnTo>
                  <a:lnTo>
                    <a:pt x="2264" y="6710"/>
                  </a:lnTo>
                  <a:lnTo>
                    <a:pt x="2104" y="6391"/>
                  </a:lnTo>
                  <a:lnTo>
                    <a:pt x="1984" y="6071"/>
                  </a:lnTo>
                  <a:lnTo>
                    <a:pt x="1891" y="5738"/>
                  </a:lnTo>
                  <a:lnTo>
                    <a:pt x="1811" y="5406"/>
                  </a:lnTo>
                  <a:lnTo>
                    <a:pt x="1758" y="5073"/>
                  </a:lnTo>
                  <a:lnTo>
                    <a:pt x="1731" y="4740"/>
                  </a:lnTo>
                  <a:lnTo>
                    <a:pt x="1704" y="4420"/>
                  </a:lnTo>
                  <a:lnTo>
                    <a:pt x="1704" y="4101"/>
                  </a:lnTo>
                  <a:lnTo>
                    <a:pt x="1718" y="3781"/>
                  </a:lnTo>
                  <a:lnTo>
                    <a:pt x="1744" y="3489"/>
                  </a:lnTo>
                  <a:lnTo>
                    <a:pt x="1771" y="3196"/>
                  </a:lnTo>
                  <a:lnTo>
                    <a:pt x="1811" y="2929"/>
                  </a:lnTo>
                  <a:lnTo>
                    <a:pt x="1891" y="2450"/>
                  </a:lnTo>
                  <a:lnTo>
                    <a:pt x="1984" y="2064"/>
                  </a:lnTo>
                  <a:lnTo>
                    <a:pt x="2317" y="1998"/>
                  </a:lnTo>
                  <a:lnTo>
                    <a:pt x="2743" y="1931"/>
                  </a:lnTo>
                  <a:lnTo>
                    <a:pt x="3275" y="1865"/>
                  </a:lnTo>
                  <a:lnTo>
                    <a:pt x="3888" y="1798"/>
                  </a:lnTo>
                  <a:lnTo>
                    <a:pt x="4607" y="1758"/>
                  </a:lnTo>
                  <a:lnTo>
                    <a:pt x="5419" y="1718"/>
                  </a:lnTo>
                  <a:lnTo>
                    <a:pt x="6337" y="1705"/>
                  </a:lnTo>
                  <a:close/>
                  <a:moveTo>
                    <a:pt x="5911" y="1"/>
                  </a:moveTo>
                  <a:lnTo>
                    <a:pt x="5259" y="27"/>
                  </a:lnTo>
                  <a:lnTo>
                    <a:pt x="4647" y="41"/>
                  </a:lnTo>
                  <a:lnTo>
                    <a:pt x="4087" y="81"/>
                  </a:lnTo>
                  <a:lnTo>
                    <a:pt x="3568" y="121"/>
                  </a:lnTo>
                  <a:lnTo>
                    <a:pt x="3102" y="174"/>
                  </a:lnTo>
                  <a:lnTo>
                    <a:pt x="2690" y="227"/>
                  </a:lnTo>
                  <a:lnTo>
                    <a:pt x="1997" y="320"/>
                  </a:lnTo>
                  <a:lnTo>
                    <a:pt x="1491" y="427"/>
                  </a:lnTo>
                  <a:lnTo>
                    <a:pt x="1185" y="493"/>
                  </a:lnTo>
                  <a:lnTo>
                    <a:pt x="1065" y="520"/>
                  </a:lnTo>
                  <a:lnTo>
                    <a:pt x="959" y="560"/>
                  </a:lnTo>
                  <a:lnTo>
                    <a:pt x="879" y="613"/>
                  </a:lnTo>
                  <a:lnTo>
                    <a:pt x="786" y="666"/>
                  </a:lnTo>
                  <a:lnTo>
                    <a:pt x="719" y="733"/>
                  </a:lnTo>
                  <a:lnTo>
                    <a:pt x="639" y="800"/>
                  </a:lnTo>
                  <a:lnTo>
                    <a:pt x="586" y="879"/>
                  </a:lnTo>
                  <a:lnTo>
                    <a:pt x="533" y="973"/>
                  </a:lnTo>
                  <a:lnTo>
                    <a:pt x="493" y="1066"/>
                  </a:lnTo>
                  <a:lnTo>
                    <a:pt x="440" y="1265"/>
                  </a:lnTo>
                  <a:lnTo>
                    <a:pt x="307" y="1731"/>
                  </a:lnTo>
                  <a:lnTo>
                    <a:pt x="240" y="2051"/>
                  </a:lnTo>
                  <a:lnTo>
                    <a:pt x="160" y="2424"/>
                  </a:lnTo>
                  <a:lnTo>
                    <a:pt x="94" y="2823"/>
                  </a:lnTo>
                  <a:lnTo>
                    <a:pt x="54" y="3276"/>
                  </a:lnTo>
                  <a:lnTo>
                    <a:pt x="14" y="3755"/>
                  </a:lnTo>
                  <a:lnTo>
                    <a:pt x="0" y="4261"/>
                  </a:lnTo>
                  <a:lnTo>
                    <a:pt x="14" y="4514"/>
                  </a:lnTo>
                  <a:lnTo>
                    <a:pt x="27" y="4780"/>
                  </a:lnTo>
                  <a:lnTo>
                    <a:pt x="40" y="5046"/>
                  </a:lnTo>
                  <a:lnTo>
                    <a:pt x="80" y="5326"/>
                  </a:lnTo>
                  <a:lnTo>
                    <a:pt x="120" y="5592"/>
                  </a:lnTo>
                  <a:lnTo>
                    <a:pt x="174" y="5872"/>
                  </a:lnTo>
                  <a:lnTo>
                    <a:pt x="227" y="6138"/>
                  </a:lnTo>
                  <a:lnTo>
                    <a:pt x="307" y="6417"/>
                  </a:lnTo>
                  <a:lnTo>
                    <a:pt x="400" y="6684"/>
                  </a:lnTo>
                  <a:lnTo>
                    <a:pt x="506" y="6963"/>
                  </a:lnTo>
                  <a:lnTo>
                    <a:pt x="613" y="7229"/>
                  </a:lnTo>
                  <a:lnTo>
                    <a:pt x="746" y="7496"/>
                  </a:lnTo>
                  <a:lnTo>
                    <a:pt x="906" y="7762"/>
                  </a:lnTo>
                  <a:lnTo>
                    <a:pt x="1065" y="8028"/>
                  </a:lnTo>
                  <a:lnTo>
                    <a:pt x="1252" y="8281"/>
                  </a:lnTo>
                  <a:lnTo>
                    <a:pt x="1438" y="8521"/>
                  </a:lnTo>
                  <a:lnTo>
                    <a:pt x="1638" y="8747"/>
                  </a:lnTo>
                  <a:lnTo>
                    <a:pt x="1864" y="8960"/>
                  </a:lnTo>
                  <a:lnTo>
                    <a:pt x="2091" y="9160"/>
                  </a:lnTo>
                  <a:lnTo>
                    <a:pt x="2343" y="9359"/>
                  </a:lnTo>
                  <a:lnTo>
                    <a:pt x="2596" y="9546"/>
                  </a:lnTo>
                  <a:lnTo>
                    <a:pt x="2863" y="9705"/>
                  </a:lnTo>
                  <a:lnTo>
                    <a:pt x="3142" y="9865"/>
                  </a:lnTo>
                  <a:lnTo>
                    <a:pt x="3448" y="10025"/>
                  </a:lnTo>
                  <a:lnTo>
                    <a:pt x="3755" y="10158"/>
                  </a:lnTo>
                  <a:lnTo>
                    <a:pt x="4074" y="10278"/>
                  </a:lnTo>
                  <a:lnTo>
                    <a:pt x="4407" y="10398"/>
                  </a:lnTo>
                  <a:lnTo>
                    <a:pt x="4753" y="10491"/>
                  </a:lnTo>
                  <a:lnTo>
                    <a:pt x="5246" y="10611"/>
                  </a:lnTo>
                  <a:lnTo>
                    <a:pt x="5738" y="10704"/>
                  </a:lnTo>
                  <a:lnTo>
                    <a:pt x="6231" y="10757"/>
                  </a:lnTo>
                  <a:lnTo>
                    <a:pt x="6723" y="10784"/>
                  </a:lnTo>
                  <a:lnTo>
                    <a:pt x="7136" y="10784"/>
                  </a:lnTo>
                  <a:lnTo>
                    <a:pt x="7549" y="10770"/>
                  </a:lnTo>
                  <a:lnTo>
                    <a:pt x="7961" y="10717"/>
                  </a:lnTo>
                  <a:lnTo>
                    <a:pt x="8361" y="10664"/>
                  </a:lnTo>
                  <a:lnTo>
                    <a:pt x="8760" y="10571"/>
                  </a:lnTo>
                  <a:lnTo>
                    <a:pt x="9133" y="10478"/>
                  </a:lnTo>
                  <a:lnTo>
                    <a:pt x="9519" y="10344"/>
                  </a:lnTo>
                  <a:lnTo>
                    <a:pt x="9878" y="10198"/>
                  </a:lnTo>
                  <a:lnTo>
                    <a:pt x="10224" y="10038"/>
                  </a:lnTo>
                  <a:lnTo>
                    <a:pt x="10571" y="9865"/>
                  </a:lnTo>
                  <a:lnTo>
                    <a:pt x="10903" y="9666"/>
                  </a:lnTo>
                  <a:lnTo>
                    <a:pt x="11209" y="9439"/>
                  </a:lnTo>
                  <a:lnTo>
                    <a:pt x="11516" y="9200"/>
                  </a:lnTo>
                  <a:lnTo>
                    <a:pt x="11795" y="8947"/>
                  </a:lnTo>
                  <a:lnTo>
                    <a:pt x="12061" y="8680"/>
                  </a:lnTo>
                  <a:lnTo>
                    <a:pt x="12314" y="8388"/>
                  </a:lnTo>
                  <a:lnTo>
                    <a:pt x="12501" y="8161"/>
                  </a:lnTo>
                  <a:lnTo>
                    <a:pt x="12687" y="7908"/>
                  </a:lnTo>
                  <a:lnTo>
                    <a:pt x="12860" y="7615"/>
                  </a:lnTo>
                  <a:lnTo>
                    <a:pt x="13033" y="7323"/>
                  </a:lnTo>
                  <a:lnTo>
                    <a:pt x="13193" y="6990"/>
                  </a:lnTo>
                  <a:lnTo>
                    <a:pt x="13353" y="6644"/>
                  </a:lnTo>
                  <a:lnTo>
                    <a:pt x="13486" y="6258"/>
                  </a:lnTo>
                  <a:lnTo>
                    <a:pt x="13592" y="5858"/>
                  </a:lnTo>
                  <a:lnTo>
                    <a:pt x="13699" y="5432"/>
                  </a:lnTo>
                  <a:lnTo>
                    <a:pt x="13765" y="4980"/>
                  </a:lnTo>
                  <a:lnTo>
                    <a:pt x="13819" y="4500"/>
                  </a:lnTo>
                  <a:lnTo>
                    <a:pt x="13832" y="3981"/>
                  </a:lnTo>
                  <a:lnTo>
                    <a:pt x="13819" y="3449"/>
                  </a:lnTo>
                  <a:lnTo>
                    <a:pt x="13805" y="3169"/>
                  </a:lnTo>
                  <a:lnTo>
                    <a:pt x="13779" y="2890"/>
                  </a:lnTo>
                  <a:lnTo>
                    <a:pt x="13739" y="2597"/>
                  </a:lnTo>
                  <a:lnTo>
                    <a:pt x="13699" y="2290"/>
                  </a:lnTo>
                  <a:lnTo>
                    <a:pt x="13646" y="1984"/>
                  </a:lnTo>
                  <a:lnTo>
                    <a:pt x="13579" y="1678"/>
                  </a:lnTo>
                  <a:lnTo>
                    <a:pt x="13526" y="1518"/>
                  </a:lnTo>
                  <a:lnTo>
                    <a:pt x="13446" y="1385"/>
                  </a:lnTo>
                  <a:lnTo>
                    <a:pt x="13353" y="1252"/>
                  </a:lnTo>
                  <a:lnTo>
                    <a:pt x="13233" y="1159"/>
                  </a:lnTo>
                  <a:lnTo>
                    <a:pt x="13100" y="1079"/>
                  </a:lnTo>
                  <a:lnTo>
                    <a:pt x="12847" y="946"/>
                  </a:lnTo>
                  <a:lnTo>
                    <a:pt x="12661" y="866"/>
                  </a:lnTo>
                  <a:lnTo>
                    <a:pt x="12434" y="773"/>
                  </a:lnTo>
                  <a:lnTo>
                    <a:pt x="12155" y="680"/>
                  </a:lnTo>
                  <a:lnTo>
                    <a:pt x="11835" y="587"/>
                  </a:lnTo>
                  <a:lnTo>
                    <a:pt x="11476" y="493"/>
                  </a:lnTo>
                  <a:lnTo>
                    <a:pt x="11050" y="400"/>
                  </a:lnTo>
                  <a:lnTo>
                    <a:pt x="10584" y="307"/>
                  </a:lnTo>
                  <a:lnTo>
                    <a:pt x="10065" y="227"/>
                  </a:lnTo>
                  <a:lnTo>
                    <a:pt x="9492" y="147"/>
                  </a:lnTo>
                  <a:lnTo>
                    <a:pt x="8853" y="94"/>
                  </a:lnTo>
                  <a:lnTo>
                    <a:pt x="8148" y="41"/>
                  </a:lnTo>
                  <a:lnTo>
                    <a:pt x="7389" y="14"/>
                  </a:lnTo>
                  <a:lnTo>
                    <a:pt x="66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3295450" y="1596300"/>
              <a:ext cx="144475" cy="132150"/>
            </a:xfrm>
            <a:custGeom>
              <a:rect b="b" l="l" r="r" t="t"/>
              <a:pathLst>
                <a:path extrusionOk="0" h="5286" w="5779">
                  <a:moveTo>
                    <a:pt x="546" y="1"/>
                  </a:moveTo>
                  <a:lnTo>
                    <a:pt x="493" y="27"/>
                  </a:lnTo>
                  <a:lnTo>
                    <a:pt x="427" y="67"/>
                  </a:lnTo>
                  <a:lnTo>
                    <a:pt x="347" y="147"/>
                  </a:lnTo>
                  <a:lnTo>
                    <a:pt x="254" y="280"/>
                  </a:lnTo>
                  <a:lnTo>
                    <a:pt x="214" y="360"/>
                  </a:lnTo>
                  <a:lnTo>
                    <a:pt x="174" y="467"/>
                  </a:lnTo>
                  <a:lnTo>
                    <a:pt x="120" y="587"/>
                  </a:lnTo>
                  <a:lnTo>
                    <a:pt x="94" y="720"/>
                  </a:lnTo>
                  <a:lnTo>
                    <a:pt x="54" y="879"/>
                  </a:lnTo>
                  <a:lnTo>
                    <a:pt x="27" y="1052"/>
                  </a:lnTo>
                  <a:lnTo>
                    <a:pt x="1" y="1226"/>
                  </a:lnTo>
                  <a:lnTo>
                    <a:pt x="1" y="1385"/>
                  </a:lnTo>
                  <a:lnTo>
                    <a:pt x="1" y="1518"/>
                  </a:lnTo>
                  <a:lnTo>
                    <a:pt x="14" y="1638"/>
                  </a:lnTo>
                  <a:lnTo>
                    <a:pt x="27" y="1731"/>
                  </a:lnTo>
                  <a:lnTo>
                    <a:pt x="54" y="1811"/>
                  </a:lnTo>
                  <a:lnTo>
                    <a:pt x="80" y="1878"/>
                  </a:lnTo>
                  <a:lnTo>
                    <a:pt x="107" y="1931"/>
                  </a:lnTo>
                  <a:lnTo>
                    <a:pt x="174" y="2011"/>
                  </a:lnTo>
                  <a:lnTo>
                    <a:pt x="240" y="2051"/>
                  </a:lnTo>
                  <a:lnTo>
                    <a:pt x="293" y="2064"/>
                  </a:lnTo>
                  <a:lnTo>
                    <a:pt x="307" y="2064"/>
                  </a:lnTo>
                  <a:lnTo>
                    <a:pt x="719" y="2304"/>
                  </a:lnTo>
                  <a:lnTo>
                    <a:pt x="1132" y="2557"/>
                  </a:lnTo>
                  <a:lnTo>
                    <a:pt x="1532" y="2823"/>
                  </a:lnTo>
                  <a:lnTo>
                    <a:pt x="1931" y="3089"/>
                  </a:lnTo>
                  <a:lnTo>
                    <a:pt x="2304" y="3355"/>
                  </a:lnTo>
                  <a:lnTo>
                    <a:pt x="2650" y="3622"/>
                  </a:lnTo>
                  <a:lnTo>
                    <a:pt x="3302" y="4128"/>
                  </a:lnTo>
                  <a:lnTo>
                    <a:pt x="3848" y="4580"/>
                  </a:lnTo>
                  <a:lnTo>
                    <a:pt x="4261" y="4953"/>
                  </a:lnTo>
                  <a:lnTo>
                    <a:pt x="4633" y="5286"/>
                  </a:lnTo>
                  <a:lnTo>
                    <a:pt x="5778" y="4034"/>
                  </a:lnTo>
                  <a:lnTo>
                    <a:pt x="5259" y="3542"/>
                  </a:lnTo>
                  <a:lnTo>
                    <a:pt x="4726" y="3063"/>
                  </a:lnTo>
                  <a:lnTo>
                    <a:pt x="4048" y="2477"/>
                  </a:lnTo>
                  <a:lnTo>
                    <a:pt x="3661" y="2157"/>
                  </a:lnTo>
                  <a:lnTo>
                    <a:pt x="3262" y="1838"/>
                  </a:lnTo>
                  <a:lnTo>
                    <a:pt x="2836" y="1505"/>
                  </a:lnTo>
                  <a:lnTo>
                    <a:pt x="2397" y="1172"/>
                  </a:lnTo>
                  <a:lnTo>
                    <a:pt x="1944" y="853"/>
                  </a:lnTo>
                  <a:lnTo>
                    <a:pt x="1478" y="547"/>
                  </a:lnTo>
                  <a:lnTo>
                    <a:pt x="1012" y="267"/>
                  </a:lnTo>
                  <a:lnTo>
                    <a:pt x="5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719775" y="1667850"/>
              <a:ext cx="180425" cy="59950"/>
            </a:xfrm>
            <a:custGeom>
              <a:rect b="b" l="l" r="r" t="t"/>
              <a:pathLst>
                <a:path extrusionOk="0" h="2398" w="7217">
                  <a:moveTo>
                    <a:pt x="3369" y="1"/>
                  </a:moveTo>
                  <a:lnTo>
                    <a:pt x="3143" y="14"/>
                  </a:lnTo>
                  <a:lnTo>
                    <a:pt x="2903" y="41"/>
                  </a:lnTo>
                  <a:lnTo>
                    <a:pt x="2663" y="68"/>
                  </a:lnTo>
                  <a:lnTo>
                    <a:pt x="2437" y="107"/>
                  </a:lnTo>
                  <a:lnTo>
                    <a:pt x="2197" y="147"/>
                  </a:lnTo>
                  <a:lnTo>
                    <a:pt x="1971" y="201"/>
                  </a:lnTo>
                  <a:lnTo>
                    <a:pt x="1745" y="267"/>
                  </a:lnTo>
                  <a:lnTo>
                    <a:pt x="1518" y="334"/>
                  </a:lnTo>
                  <a:lnTo>
                    <a:pt x="1292" y="400"/>
                  </a:lnTo>
                  <a:lnTo>
                    <a:pt x="1066" y="493"/>
                  </a:lnTo>
                  <a:lnTo>
                    <a:pt x="853" y="587"/>
                  </a:lnTo>
                  <a:lnTo>
                    <a:pt x="640" y="680"/>
                  </a:lnTo>
                  <a:lnTo>
                    <a:pt x="414" y="800"/>
                  </a:lnTo>
                  <a:lnTo>
                    <a:pt x="214" y="919"/>
                  </a:lnTo>
                  <a:lnTo>
                    <a:pt x="1" y="1039"/>
                  </a:lnTo>
                  <a:lnTo>
                    <a:pt x="866" y="2397"/>
                  </a:lnTo>
                  <a:lnTo>
                    <a:pt x="1186" y="2211"/>
                  </a:lnTo>
                  <a:lnTo>
                    <a:pt x="1505" y="2051"/>
                  </a:lnTo>
                  <a:lnTo>
                    <a:pt x="1851" y="1905"/>
                  </a:lnTo>
                  <a:lnTo>
                    <a:pt x="2184" y="1798"/>
                  </a:lnTo>
                  <a:lnTo>
                    <a:pt x="2544" y="1705"/>
                  </a:lnTo>
                  <a:lnTo>
                    <a:pt x="2890" y="1652"/>
                  </a:lnTo>
                  <a:lnTo>
                    <a:pt x="3249" y="1612"/>
                  </a:lnTo>
                  <a:lnTo>
                    <a:pt x="3609" y="1598"/>
                  </a:lnTo>
                  <a:lnTo>
                    <a:pt x="3968" y="1612"/>
                  </a:lnTo>
                  <a:lnTo>
                    <a:pt x="4327" y="1652"/>
                  </a:lnTo>
                  <a:lnTo>
                    <a:pt x="4673" y="1705"/>
                  </a:lnTo>
                  <a:lnTo>
                    <a:pt x="5020" y="1798"/>
                  </a:lnTo>
                  <a:lnTo>
                    <a:pt x="5366" y="1905"/>
                  </a:lnTo>
                  <a:lnTo>
                    <a:pt x="5712" y="2051"/>
                  </a:lnTo>
                  <a:lnTo>
                    <a:pt x="6031" y="2211"/>
                  </a:lnTo>
                  <a:lnTo>
                    <a:pt x="6351" y="2397"/>
                  </a:lnTo>
                  <a:lnTo>
                    <a:pt x="7216" y="1039"/>
                  </a:lnTo>
                  <a:lnTo>
                    <a:pt x="7003" y="919"/>
                  </a:lnTo>
                  <a:lnTo>
                    <a:pt x="6790" y="800"/>
                  </a:lnTo>
                  <a:lnTo>
                    <a:pt x="6577" y="680"/>
                  </a:lnTo>
                  <a:lnTo>
                    <a:pt x="6364" y="587"/>
                  </a:lnTo>
                  <a:lnTo>
                    <a:pt x="6138" y="493"/>
                  </a:lnTo>
                  <a:lnTo>
                    <a:pt x="5925" y="400"/>
                  </a:lnTo>
                  <a:lnTo>
                    <a:pt x="5699" y="334"/>
                  </a:lnTo>
                  <a:lnTo>
                    <a:pt x="5472" y="267"/>
                  </a:lnTo>
                  <a:lnTo>
                    <a:pt x="5246" y="201"/>
                  </a:lnTo>
                  <a:lnTo>
                    <a:pt x="5006" y="147"/>
                  </a:lnTo>
                  <a:lnTo>
                    <a:pt x="4780" y="107"/>
                  </a:lnTo>
                  <a:lnTo>
                    <a:pt x="4540" y="68"/>
                  </a:lnTo>
                  <a:lnTo>
                    <a:pt x="4314" y="41"/>
                  </a:lnTo>
                  <a:lnTo>
                    <a:pt x="4074" y="14"/>
                  </a:lnTo>
                  <a:lnTo>
                    <a:pt x="38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3244200" y="960650"/>
              <a:ext cx="1131575" cy="805075"/>
            </a:xfrm>
            <a:custGeom>
              <a:rect b="b" l="l" r="r" t="t"/>
              <a:pathLst>
                <a:path extrusionOk="0" h="32203" w="45263">
                  <a:moveTo>
                    <a:pt x="10011" y="0"/>
                  </a:moveTo>
                  <a:lnTo>
                    <a:pt x="9625" y="13"/>
                  </a:lnTo>
                  <a:lnTo>
                    <a:pt x="9239" y="53"/>
                  </a:lnTo>
                  <a:lnTo>
                    <a:pt x="8880" y="107"/>
                  </a:lnTo>
                  <a:lnTo>
                    <a:pt x="8534" y="173"/>
                  </a:lnTo>
                  <a:lnTo>
                    <a:pt x="8188" y="253"/>
                  </a:lnTo>
                  <a:lnTo>
                    <a:pt x="7868" y="360"/>
                  </a:lnTo>
                  <a:lnTo>
                    <a:pt x="7549" y="479"/>
                  </a:lnTo>
                  <a:lnTo>
                    <a:pt x="7256" y="613"/>
                  </a:lnTo>
                  <a:lnTo>
                    <a:pt x="6976" y="759"/>
                  </a:lnTo>
                  <a:lnTo>
                    <a:pt x="6697" y="932"/>
                  </a:lnTo>
                  <a:lnTo>
                    <a:pt x="6444" y="1105"/>
                  </a:lnTo>
                  <a:lnTo>
                    <a:pt x="6204" y="1305"/>
                  </a:lnTo>
                  <a:lnTo>
                    <a:pt x="5964" y="1504"/>
                  </a:lnTo>
                  <a:lnTo>
                    <a:pt x="5751" y="1731"/>
                  </a:lnTo>
                  <a:lnTo>
                    <a:pt x="5552" y="1957"/>
                  </a:lnTo>
                  <a:lnTo>
                    <a:pt x="5352" y="2197"/>
                  </a:lnTo>
                  <a:lnTo>
                    <a:pt x="5179" y="2463"/>
                  </a:lnTo>
                  <a:lnTo>
                    <a:pt x="5019" y="2729"/>
                  </a:lnTo>
                  <a:lnTo>
                    <a:pt x="4873" y="3009"/>
                  </a:lnTo>
                  <a:lnTo>
                    <a:pt x="4740" y="3288"/>
                  </a:lnTo>
                  <a:lnTo>
                    <a:pt x="4607" y="3594"/>
                  </a:lnTo>
                  <a:lnTo>
                    <a:pt x="4500" y="3901"/>
                  </a:lnTo>
                  <a:lnTo>
                    <a:pt x="4407" y="4220"/>
                  </a:lnTo>
                  <a:lnTo>
                    <a:pt x="4327" y="4553"/>
                  </a:lnTo>
                  <a:lnTo>
                    <a:pt x="4274" y="4886"/>
                  </a:lnTo>
                  <a:lnTo>
                    <a:pt x="4221" y="5232"/>
                  </a:lnTo>
                  <a:lnTo>
                    <a:pt x="4194" y="5551"/>
                  </a:lnTo>
                  <a:lnTo>
                    <a:pt x="4181" y="5884"/>
                  </a:lnTo>
                  <a:lnTo>
                    <a:pt x="4181" y="6230"/>
                  </a:lnTo>
                  <a:lnTo>
                    <a:pt x="4194" y="6590"/>
                  </a:lnTo>
                  <a:lnTo>
                    <a:pt x="4221" y="6963"/>
                  </a:lnTo>
                  <a:lnTo>
                    <a:pt x="4260" y="7335"/>
                  </a:lnTo>
                  <a:lnTo>
                    <a:pt x="4314" y="7721"/>
                  </a:lnTo>
                  <a:lnTo>
                    <a:pt x="4380" y="8107"/>
                  </a:lnTo>
                  <a:lnTo>
                    <a:pt x="4460" y="8493"/>
                  </a:lnTo>
                  <a:lnTo>
                    <a:pt x="4540" y="8893"/>
                  </a:lnTo>
                  <a:lnTo>
                    <a:pt x="4633" y="9279"/>
                  </a:lnTo>
                  <a:lnTo>
                    <a:pt x="4740" y="9652"/>
                  </a:lnTo>
                  <a:lnTo>
                    <a:pt x="4953" y="10397"/>
                  </a:lnTo>
                  <a:lnTo>
                    <a:pt x="5192" y="11103"/>
                  </a:lnTo>
                  <a:lnTo>
                    <a:pt x="4953" y="11169"/>
                  </a:lnTo>
                  <a:lnTo>
                    <a:pt x="4686" y="11249"/>
                  </a:lnTo>
                  <a:lnTo>
                    <a:pt x="4407" y="11356"/>
                  </a:lnTo>
                  <a:lnTo>
                    <a:pt x="4114" y="11475"/>
                  </a:lnTo>
                  <a:lnTo>
                    <a:pt x="3808" y="11609"/>
                  </a:lnTo>
                  <a:lnTo>
                    <a:pt x="3515" y="11768"/>
                  </a:lnTo>
                  <a:lnTo>
                    <a:pt x="3195" y="11941"/>
                  </a:lnTo>
                  <a:lnTo>
                    <a:pt x="2889" y="12154"/>
                  </a:lnTo>
                  <a:lnTo>
                    <a:pt x="2583" y="12381"/>
                  </a:lnTo>
                  <a:lnTo>
                    <a:pt x="2290" y="12647"/>
                  </a:lnTo>
                  <a:lnTo>
                    <a:pt x="1997" y="12926"/>
                  </a:lnTo>
                  <a:lnTo>
                    <a:pt x="1718" y="13246"/>
                  </a:lnTo>
                  <a:lnTo>
                    <a:pt x="1585" y="13419"/>
                  </a:lnTo>
                  <a:lnTo>
                    <a:pt x="1452" y="13592"/>
                  </a:lnTo>
                  <a:lnTo>
                    <a:pt x="1318" y="13778"/>
                  </a:lnTo>
                  <a:lnTo>
                    <a:pt x="1199" y="13978"/>
                  </a:lnTo>
                  <a:lnTo>
                    <a:pt x="1079" y="14178"/>
                  </a:lnTo>
                  <a:lnTo>
                    <a:pt x="972" y="14391"/>
                  </a:lnTo>
                  <a:lnTo>
                    <a:pt x="866" y="14604"/>
                  </a:lnTo>
                  <a:lnTo>
                    <a:pt x="759" y="14843"/>
                  </a:lnTo>
                  <a:lnTo>
                    <a:pt x="626" y="15176"/>
                  </a:lnTo>
                  <a:lnTo>
                    <a:pt x="506" y="15509"/>
                  </a:lnTo>
                  <a:lnTo>
                    <a:pt x="400" y="15829"/>
                  </a:lnTo>
                  <a:lnTo>
                    <a:pt x="307" y="16135"/>
                  </a:lnTo>
                  <a:lnTo>
                    <a:pt x="227" y="16428"/>
                  </a:lnTo>
                  <a:lnTo>
                    <a:pt x="160" y="16707"/>
                  </a:lnTo>
                  <a:lnTo>
                    <a:pt x="107" y="16973"/>
                  </a:lnTo>
                  <a:lnTo>
                    <a:pt x="67" y="17226"/>
                  </a:lnTo>
                  <a:lnTo>
                    <a:pt x="40" y="17479"/>
                  </a:lnTo>
                  <a:lnTo>
                    <a:pt x="14" y="17719"/>
                  </a:lnTo>
                  <a:lnTo>
                    <a:pt x="0" y="17959"/>
                  </a:lnTo>
                  <a:lnTo>
                    <a:pt x="0" y="18172"/>
                  </a:lnTo>
                  <a:lnTo>
                    <a:pt x="14" y="18398"/>
                  </a:lnTo>
                  <a:lnTo>
                    <a:pt x="27" y="18598"/>
                  </a:lnTo>
                  <a:lnTo>
                    <a:pt x="67" y="18997"/>
                  </a:lnTo>
                  <a:lnTo>
                    <a:pt x="134" y="19370"/>
                  </a:lnTo>
                  <a:lnTo>
                    <a:pt x="227" y="19729"/>
                  </a:lnTo>
                  <a:lnTo>
                    <a:pt x="320" y="20062"/>
                  </a:lnTo>
                  <a:lnTo>
                    <a:pt x="426" y="20381"/>
                  </a:lnTo>
                  <a:lnTo>
                    <a:pt x="613" y="21020"/>
                  </a:lnTo>
                  <a:lnTo>
                    <a:pt x="693" y="21340"/>
                  </a:lnTo>
                  <a:lnTo>
                    <a:pt x="759" y="21659"/>
                  </a:lnTo>
                  <a:lnTo>
                    <a:pt x="799" y="21992"/>
                  </a:lnTo>
                  <a:lnTo>
                    <a:pt x="826" y="22338"/>
                  </a:lnTo>
                  <a:lnTo>
                    <a:pt x="839" y="22684"/>
                  </a:lnTo>
                  <a:lnTo>
                    <a:pt x="839" y="23057"/>
                  </a:lnTo>
                  <a:lnTo>
                    <a:pt x="813" y="23430"/>
                  </a:lnTo>
                  <a:lnTo>
                    <a:pt x="799" y="23816"/>
                  </a:lnTo>
                  <a:lnTo>
                    <a:pt x="733" y="24575"/>
                  </a:lnTo>
                  <a:lnTo>
                    <a:pt x="679" y="25334"/>
                  </a:lnTo>
                  <a:lnTo>
                    <a:pt x="666" y="25706"/>
                  </a:lnTo>
                  <a:lnTo>
                    <a:pt x="653" y="26066"/>
                  </a:lnTo>
                  <a:lnTo>
                    <a:pt x="653" y="26425"/>
                  </a:lnTo>
                  <a:lnTo>
                    <a:pt x="666" y="26758"/>
                  </a:lnTo>
                  <a:lnTo>
                    <a:pt x="706" y="27078"/>
                  </a:lnTo>
                  <a:lnTo>
                    <a:pt x="759" y="27384"/>
                  </a:lnTo>
                  <a:lnTo>
                    <a:pt x="866" y="27850"/>
                  </a:lnTo>
                  <a:lnTo>
                    <a:pt x="986" y="28302"/>
                  </a:lnTo>
                  <a:lnTo>
                    <a:pt x="1132" y="28768"/>
                  </a:lnTo>
                  <a:lnTo>
                    <a:pt x="1292" y="29221"/>
                  </a:lnTo>
                  <a:lnTo>
                    <a:pt x="1465" y="29660"/>
                  </a:lnTo>
                  <a:lnTo>
                    <a:pt x="1665" y="30086"/>
                  </a:lnTo>
                  <a:lnTo>
                    <a:pt x="1878" y="30485"/>
                  </a:lnTo>
                  <a:lnTo>
                    <a:pt x="1984" y="30672"/>
                  </a:lnTo>
                  <a:lnTo>
                    <a:pt x="2104" y="30858"/>
                  </a:lnTo>
                  <a:lnTo>
                    <a:pt x="2237" y="31031"/>
                  </a:lnTo>
                  <a:lnTo>
                    <a:pt x="2357" y="31204"/>
                  </a:lnTo>
                  <a:lnTo>
                    <a:pt x="2503" y="31351"/>
                  </a:lnTo>
                  <a:lnTo>
                    <a:pt x="2636" y="31497"/>
                  </a:lnTo>
                  <a:lnTo>
                    <a:pt x="2783" y="31630"/>
                  </a:lnTo>
                  <a:lnTo>
                    <a:pt x="2943" y="31750"/>
                  </a:lnTo>
                  <a:lnTo>
                    <a:pt x="3102" y="31857"/>
                  </a:lnTo>
                  <a:lnTo>
                    <a:pt x="3262" y="31950"/>
                  </a:lnTo>
                  <a:lnTo>
                    <a:pt x="3435" y="32030"/>
                  </a:lnTo>
                  <a:lnTo>
                    <a:pt x="3621" y="32096"/>
                  </a:lnTo>
                  <a:lnTo>
                    <a:pt x="3795" y="32150"/>
                  </a:lnTo>
                  <a:lnTo>
                    <a:pt x="3994" y="32176"/>
                  </a:lnTo>
                  <a:lnTo>
                    <a:pt x="4194" y="32203"/>
                  </a:lnTo>
                  <a:lnTo>
                    <a:pt x="4394" y="32203"/>
                  </a:lnTo>
                  <a:lnTo>
                    <a:pt x="4607" y="32176"/>
                  </a:lnTo>
                  <a:lnTo>
                    <a:pt x="4820" y="32136"/>
                  </a:lnTo>
                  <a:lnTo>
                    <a:pt x="4993" y="32083"/>
                  </a:lnTo>
                  <a:lnTo>
                    <a:pt x="5152" y="32016"/>
                  </a:lnTo>
                  <a:lnTo>
                    <a:pt x="5286" y="31910"/>
                  </a:lnTo>
                  <a:lnTo>
                    <a:pt x="5419" y="31790"/>
                  </a:lnTo>
                  <a:lnTo>
                    <a:pt x="5525" y="31657"/>
                  </a:lnTo>
                  <a:lnTo>
                    <a:pt x="5618" y="31497"/>
                  </a:lnTo>
                  <a:lnTo>
                    <a:pt x="5698" y="31324"/>
                  </a:lnTo>
                  <a:lnTo>
                    <a:pt x="5765" y="31138"/>
                  </a:lnTo>
                  <a:lnTo>
                    <a:pt x="5818" y="30925"/>
                  </a:lnTo>
                  <a:lnTo>
                    <a:pt x="5871" y="30712"/>
                  </a:lnTo>
                  <a:lnTo>
                    <a:pt x="5911" y="30472"/>
                  </a:lnTo>
                  <a:lnTo>
                    <a:pt x="5938" y="30233"/>
                  </a:lnTo>
                  <a:lnTo>
                    <a:pt x="5951" y="29980"/>
                  </a:lnTo>
                  <a:lnTo>
                    <a:pt x="5964" y="29727"/>
                  </a:lnTo>
                  <a:lnTo>
                    <a:pt x="5964" y="29181"/>
                  </a:lnTo>
                  <a:lnTo>
                    <a:pt x="5951" y="28608"/>
                  </a:lnTo>
                  <a:lnTo>
                    <a:pt x="5924" y="28036"/>
                  </a:lnTo>
                  <a:lnTo>
                    <a:pt x="5858" y="26891"/>
                  </a:lnTo>
                  <a:lnTo>
                    <a:pt x="5831" y="26345"/>
                  </a:lnTo>
                  <a:lnTo>
                    <a:pt x="5818" y="25826"/>
                  </a:lnTo>
                  <a:lnTo>
                    <a:pt x="5831" y="25347"/>
                  </a:lnTo>
                  <a:lnTo>
                    <a:pt x="5845" y="25121"/>
                  </a:lnTo>
                  <a:lnTo>
                    <a:pt x="5871" y="24908"/>
                  </a:lnTo>
                  <a:lnTo>
                    <a:pt x="5911" y="24708"/>
                  </a:lnTo>
                  <a:lnTo>
                    <a:pt x="5951" y="24522"/>
                  </a:lnTo>
                  <a:lnTo>
                    <a:pt x="6004" y="24335"/>
                  </a:lnTo>
                  <a:lnTo>
                    <a:pt x="6058" y="24162"/>
                  </a:lnTo>
                  <a:lnTo>
                    <a:pt x="6137" y="23989"/>
                  </a:lnTo>
                  <a:lnTo>
                    <a:pt x="6204" y="23829"/>
                  </a:lnTo>
                  <a:lnTo>
                    <a:pt x="6297" y="23670"/>
                  </a:lnTo>
                  <a:lnTo>
                    <a:pt x="6377" y="23523"/>
                  </a:lnTo>
                  <a:lnTo>
                    <a:pt x="6577" y="23230"/>
                  </a:lnTo>
                  <a:lnTo>
                    <a:pt x="6803" y="22951"/>
                  </a:lnTo>
                  <a:lnTo>
                    <a:pt x="7043" y="22698"/>
                  </a:lnTo>
                  <a:lnTo>
                    <a:pt x="7296" y="22445"/>
                  </a:lnTo>
                  <a:lnTo>
                    <a:pt x="7575" y="22192"/>
                  </a:lnTo>
                  <a:lnTo>
                    <a:pt x="7855" y="21952"/>
                  </a:lnTo>
                  <a:lnTo>
                    <a:pt x="8427" y="21446"/>
                  </a:lnTo>
                  <a:lnTo>
                    <a:pt x="8707" y="21193"/>
                  </a:lnTo>
                  <a:lnTo>
                    <a:pt x="9000" y="20914"/>
                  </a:lnTo>
                  <a:lnTo>
                    <a:pt x="9266" y="20621"/>
                  </a:lnTo>
                  <a:lnTo>
                    <a:pt x="9532" y="20302"/>
                  </a:lnTo>
                  <a:lnTo>
                    <a:pt x="9665" y="20115"/>
                  </a:lnTo>
                  <a:lnTo>
                    <a:pt x="9798" y="19902"/>
                  </a:lnTo>
                  <a:lnTo>
                    <a:pt x="9918" y="19663"/>
                  </a:lnTo>
                  <a:lnTo>
                    <a:pt x="10038" y="19396"/>
                  </a:lnTo>
                  <a:lnTo>
                    <a:pt x="10158" y="19130"/>
                  </a:lnTo>
                  <a:lnTo>
                    <a:pt x="10264" y="18837"/>
                  </a:lnTo>
                  <a:lnTo>
                    <a:pt x="10451" y="18278"/>
                  </a:lnTo>
                  <a:lnTo>
                    <a:pt x="10624" y="17759"/>
                  </a:lnTo>
                  <a:lnTo>
                    <a:pt x="10744" y="17320"/>
                  </a:lnTo>
                  <a:lnTo>
                    <a:pt x="10850" y="16907"/>
                  </a:lnTo>
                  <a:lnTo>
                    <a:pt x="10957" y="16947"/>
                  </a:lnTo>
                  <a:lnTo>
                    <a:pt x="11249" y="17040"/>
                  </a:lnTo>
                  <a:lnTo>
                    <a:pt x="11702" y="17173"/>
                  </a:lnTo>
                  <a:lnTo>
                    <a:pt x="11995" y="17226"/>
                  </a:lnTo>
                  <a:lnTo>
                    <a:pt x="12314" y="17293"/>
                  </a:lnTo>
                  <a:lnTo>
                    <a:pt x="12661" y="17346"/>
                  </a:lnTo>
                  <a:lnTo>
                    <a:pt x="13047" y="17386"/>
                  </a:lnTo>
                  <a:lnTo>
                    <a:pt x="13446" y="17399"/>
                  </a:lnTo>
                  <a:lnTo>
                    <a:pt x="13872" y="17413"/>
                  </a:lnTo>
                  <a:lnTo>
                    <a:pt x="14325" y="17399"/>
                  </a:lnTo>
                  <a:lnTo>
                    <a:pt x="14777" y="17346"/>
                  </a:lnTo>
                  <a:lnTo>
                    <a:pt x="15256" y="17280"/>
                  </a:lnTo>
                  <a:lnTo>
                    <a:pt x="15496" y="17226"/>
                  </a:lnTo>
                  <a:lnTo>
                    <a:pt x="15749" y="17173"/>
                  </a:lnTo>
                  <a:lnTo>
                    <a:pt x="16122" y="17067"/>
                  </a:lnTo>
                  <a:lnTo>
                    <a:pt x="16495" y="16960"/>
                  </a:lnTo>
                  <a:lnTo>
                    <a:pt x="16854" y="16827"/>
                  </a:lnTo>
                  <a:lnTo>
                    <a:pt x="17213" y="16694"/>
                  </a:lnTo>
                  <a:lnTo>
                    <a:pt x="17546" y="16547"/>
                  </a:lnTo>
                  <a:lnTo>
                    <a:pt x="17866" y="16401"/>
                  </a:lnTo>
                  <a:lnTo>
                    <a:pt x="18185" y="16241"/>
                  </a:lnTo>
                  <a:lnTo>
                    <a:pt x="18478" y="16081"/>
                  </a:lnTo>
                  <a:lnTo>
                    <a:pt x="18771" y="15922"/>
                  </a:lnTo>
                  <a:lnTo>
                    <a:pt x="19037" y="15749"/>
                  </a:lnTo>
                  <a:lnTo>
                    <a:pt x="19303" y="15576"/>
                  </a:lnTo>
                  <a:lnTo>
                    <a:pt x="19556" y="15403"/>
                  </a:lnTo>
                  <a:lnTo>
                    <a:pt x="20022" y="15043"/>
                  </a:lnTo>
                  <a:lnTo>
                    <a:pt x="20435" y="14697"/>
                  </a:lnTo>
                  <a:lnTo>
                    <a:pt x="20794" y="14364"/>
                  </a:lnTo>
                  <a:lnTo>
                    <a:pt x="21114" y="14045"/>
                  </a:lnTo>
                  <a:lnTo>
                    <a:pt x="21380" y="13765"/>
                  </a:lnTo>
                  <a:lnTo>
                    <a:pt x="21606" y="13512"/>
                  </a:lnTo>
                  <a:lnTo>
                    <a:pt x="21780" y="13299"/>
                  </a:lnTo>
                  <a:lnTo>
                    <a:pt x="21899" y="13139"/>
                  </a:lnTo>
                  <a:lnTo>
                    <a:pt x="21993" y="13006"/>
                  </a:lnTo>
                  <a:lnTo>
                    <a:pt x="21993" y="13006"/>
                  </a:lnTo>
                  <a:lnTo>
                    <a:pt x="21979" y="13126"/>
                  </a:lnTo>
                  <a:lnTo>
                    <a:pt x="21966" y="13259"/>
                  </a:lnTo>
                  <a:lnTo>
                    <a:pt x="21953" y="13446"/>
                  </a:lnTo>
                  <a:lnTo>
                    <a:pt x="21953" y="13659"/>
                  </a:lnTo>
                  <a:lnTo>
                    <a:pt x="21966" y="13925"/>
                  </a:lnTo>
                  <a:lnTo>
                    <a:pt x="21993" y="14204"/>
                  </a:lnTo>
                  <a:lnTo>
                    <a:pt x="22046" y="14524"/>
                  </a:lnTo>
                  <a:lnTo>
                    <a:pt x="22126" y="14857"/>
                  </a:lnTo>
                  <a:lnTo>
                    <a:pt x="22232" y="15216"/>
                  </a:lnTo>
                  <a:lnTo>
                    <a:pt x="22312" y="15389"/>
                  </a:lnTo>
                  <a:lnTo>
                    <a:pt x="22392" y="15576"/>
                  </a:lnTo>
                  <a:lnTo>
                    <a:pt x="22485" y="15749"/>
                  </a:lnTo>
                  <a:lnTo>
                    <a:pt x="22578" y="15935"/>
                  </a:lnTo>
                  <a:lnTo>
                    <a:pt x="22698" y="16121"/>
                  </a:lnTo>
                  <a:lnTo>
                    <a:pt x="22831" y="16308"/>
                  </a:lnTo>
                  <a:lnTo>
                    <a:pt x="22978" y="16481"/>
                  </a:lnTo>
                  <a:lnTo>
                    <a:pt x="23124" y="16667"/>
                  </a:lnTo>
                  <a:lnTo>
                    <a:pt x="23297" y="16840"/>
                  </a:lnTo>
                  <a:lnTo>
                    <a:pt x="23483" y="17013"/>
                  </a:lnTo>
                  <a:lnTo>
                    <a:pt x="23683" y="17186"/>
                  </a:lnTo>
                  <a:lnTo>
                    <a:pt x="23909" y="17346"/>
                  </a:lnTo>
                  <a:lnTo>
                    <a:pt x="24029" y="17426"/>
                  </a:lnTo>
                  <a:lnTo>
                    <a:pt x="24149" y="17493"/>
                  </a:lnTo>
                  <a:lnTo>
                    <a:pt x="24282" y="17559"/>
                  </a:lnTo>
                  <a:lnTo>
                    <a:pt x="24429" y="17612"/>
                  </a:lnTo>
                  <a:lnTo>
                    <a:pt x="24575" y="17652"/>
                  </a:lnTo>
                  <a:lnTo>
                    <a:pt x="24722" y="17692"/>
                  </a:lnTo>
                  <a:lnTo>
                    <a:pt x="25041" y="17746"/>
                  </a:lnTo>
                  <a:lnTo>
                    <a:pt x="25387" y="17772"/>
                  </a:lnTo>
                  <a:lnTo>
                    <a:pt x="25760" y="17772"/>
                  </a:lnTo>
                  <a:lnTo>
                    <a:pt x="26146" y="17746"/>
                  </a:lnTo>
                  <a:lnTo>
                    <a:pt x="26532" y="17706"/>
                  </a:lnTo>
                  <a:lnTo>
                    <a:pt x="26945" y="17639"/>
                  </a:lnTo>
                  <a:lnTo>
                    <a:pt x="27371" y="17559"/>
                  </a:lnTo>
                  <a:lnTo>
                    <a:pt x="27797" y="17453"/>
                  </a:lnTo>
                  <a:lnTo>
                    <a:pt x="28223" y="17346"/>
                  </a:lnTo>
                  <a:lnTo>
                    <a:pt x="28649" y="17213"/>
                  </a:lnTo>
                  <a:lnTo>
                    <a:pt x="29088" y="17080"/>
                  </a:lnTo>
                  <a:lnTo>
                    <a:pt x="29514" y="16933"/>
                  </a:lnTo>
                  <a:lnTo>
                    <a:pt x="29953" y="16787"/>
                  </a:lnTo>
                  <a:lnTo>
                    <a:pt x="30779" y="16468"/>
                  </a:lnTo>
                  <a:lnTo>
                    <a:pt x="31564" y="16148"/>
                  </a:lnTo>
                  <a:lnTo>
                    <a:pt x="32270" y="15829"/>
                  </a:lnTo>
                  <a:lnTo>
                    <a:pt x="32895" y="15536"/>
                  </a:lnTo>
                  <a:lnTo>
                    <a:pt x="33428" y="15296"/>
                  </a:lnTo>
                  <a:lnTo>
                    <a:pt x="33814" y="15096"/>
                  </a:lnTo>
                  <a:lnTo>
                    <a:pt x="34160" y="14910"/>
                  </a:lnTo>
                  <a:lnTo>
                    <a:pt x="34173" y="15070"/>
                  </a:lnTo>
                  <a:lnTo>
                    <a:pt x="34213" y="15509"/>
                  </a:lnTo>
                  <a:lnTo>
                    <a:pt x="34293" y="16161"/>
                  </a:lnTo>
                  <a:lnTo>
                    <a:pt x="34346" y="16547"/>
                  </a:lnTo>
                  <a:lnTo>
                    <a:pt x="34426" y="16960"/>
                  </a:lnTo>
                  <a:lnTo>
                    <a:pt x="34506" y="17386"/>
                  </a:lnTo>
                  <a:lnTo>
                    <a:pt x="34613" y="17839"/>
                  </a:lnTo>
                  <a:lnTo>
                    <a:pt x="34746" y="18278"/>
                  </a:lnTo>
                  <a:lnTo>
                    <a:pt x="34892" y="18731"/>
                  </a:lnTo>
                  <a:lnTo>
                    <a:pt x="35065" y="19157"/>
                  </a:lnTo>
                  <a:lnTo>
                    <a:pt x="35158" y="19370"/>
                  </a:lnTo>
                  <a:lnTo>
                    <a:pt x="35252" y="19569"/>
                  </a:lnTo>
                  <a:lnTo>
                    <a:pt x="35358" y="19769"/>
                  </a:lnTo>
                  <a:lnTo>
                    <a:pt x="35478" y="19955"/>
                  </a:lnTo>
                  <a:lnTo>
                    <a:pt x="35598" y="20128"/>
                  </a:lnTo>
                  <a:lnTo>
                    <a:pt x="35718" y="20302"/>
                  </a:lnTo>
                  <a:lnTo>
                    <a:pt x="35997" y="20621"/>
                  </a:lnTo>
                  <a:lnTo>
                    <a:pt x="36263" y="20914"/>
                  </a:lnTo>
                  <a:lnTo>
                    <a:pt x="36556" y="21193"/>
                  </a:lnTo>
                  <a:lnTo>
                    <a:pt x="36836" y="21446"/>
                  </a:lnTo>
                  <a:lnTo>
                    <a:pt x="37408" y="21952"/>
                  </a:lnTo>
                  <a:lnTo>
                    <a:pt x="37688" y="22192"/>
                  </a:lnTo>
                  <a:lnTo>
                    <a:pt x="37967" y="22445"/>
                  </a:lnTo>
                  <a:lnTo>
                    <a:pt x="38220" y="22698"/>
                  </a:lnTo>
                  <a:lnTo>
                    <a:pt x="38460" y="22951"/>
                  </a:lnTo>
                  <a:lnTo>
                    <a:pt x="38686" y="23230"/>
                  </a:lnTo>
                  <a:lnTo>
                    <a:pt x="38886" y="23523"/>
                  </a:lnTo>
                  <a:lnTo>
                    <a:pt x="38966" y="23670"/>
                  </a:lnTo>
                  <a:lnTo>
                    <a:pt x="39059" y="23829"/>
                  </a:lnTo>
                  <a:lnTo>
                    <a:pt x="39126" y="23989"/>
                  </a:lnTo>
                  <a:lnTo>
                    <a:pt x="39192" y="24162"/>
                  </a:lnTo>
                  <a:lnTo>
                    <a:pt x="39259" y="24335"/>
                  </a:lnTo>
                  <a:lnTo>
                    <a:pt x="39312" y="24522"/>
                  </a:lnTo>
                  <a:lnTo>
                    <a:pt x="39352" y="24708"/>
                  </a:lnTo>
                  <a:lnTo>
                    <a:pt x="39392" y="24908"/>
                  </a:lnTo>
                  <a:lnTo>
                    <a:pt x="39418" y="25121"/>
                  </a:lnTo>
                  <a:lnTo>
                    <a:pt x="39432" y="25347"/>
                  </a:lnTo>
                  <a:lnTo>
                    <a:pt x="39445" y="25826"/>
                  </a:lnTo>
                  <a:lnTo>
                    <a:pt x="39432" y="26345"/>
                  </a:lnTo>
                  <a:lnTo>
                    <a:pt x="39405" y="26891"/>
                  </a:lnTo>
                  <a:lnTo>
                    <a:pt x="39339" y="28036"/>
                  </a:lnTo>
                  <a:lnTo>
                    <a:pt x="39312" y="28608"/>
                  </a:lnTo>
                  <a:lnTo>
                    <a:pt x="39299" y="29181"/>
                  </a:lnTo>
                  <a:lnTo>
                    <a:pt x="39299" y="29727"/>
                  </a:lnTo>
                  <a:lnTo>
                    <a:pt x="39312" y="29980"/>
                  </a:lnTo>
                  <a:lnTo>
                    <a:pt x="39325" y="30233"/>
                  </a:lnTo>
                  <a:lnTo>
                    <a:pt x="39352" y="30472"/>
                  </a:lnTo>
                  <a:lnTo>
                    <a:pt x="39392" y="30712"/>
                  </a:lnTo>
                  <a:lnTo>
                    <a:pt x="39432" y="30925"/>
                  </a:lnTo>
                  <a:lnTo>
                    <a:pt x="39498" y="31138"/>
                  </a:lnTo>
                  <a:lnTo>
                    <a:pt x="39565" y="31324"/>
                  </a:lnTo>
                  <a:lnTo>
                    <a:pt x="39645" y="31497"/>
                  </a:lnTo>
                  <a:lnTo>
                    <a:pt x="39738" y="31657"/>
                  </a:lnTo>
                  <a:lnTo>
                    <a:pt x="39844" y="31790"/>
                  </a:lnTo>
                  <a:lnTo>
                    <a:pt x="39964" y="31910"/>
                  </a:lnTo>
                  <a:lnTo>
                    <a:pt x="40111" y="32016"/>
                  </a:lnTo>
                  <a:lnTo>
                    <a:pt x="40270" y="32083"/>
                  </a:lnTo>
                  <a:lnTo>
                    <a:pt x="40443" y="32136"/>
                  </a:lnTo>
                  <a:lnTo>
                    <a:pt x="40656" y="32176"/>
                  </a:lnTo>
                  <a:lnTo>
                    <a:pt x="40869" y="32203"/>
                  </a:lnTo>
                  <a:lnTo>
                    <a:pt x="41069" y="32203"/>
                  </a:lnTo>
                  <a:lnTo>
                    <a:pt x="41269" y="32176"/>
                  </a:lnTo>
                  <a:lnTo>
                    <a:pt x="41455" y="32150"/>
                  </a:lnTo>
                  <a:lnTo>
                    <a:pt x="41642" y="32096"/>
                  </a:lnTo>
                  <a:lnTo>
                    <a:pt x="41828" y="32030"/>
                  </a:lnTo>
                  <a:lnTo>
                    <a:pt x="42001" y="31950"/>
                  </a:lnTo>
                  <a:lnTo>
                    <a:pt x="42161" y="31857"/>
                  </a:lnTo>
                  <a:lnTo>
                    <a:pt x="42320" y="31750"/>
                  </a:lnTo>
                  <a:lnTo>
                    <a:pt x="42467" y="31630"/>
                  </a:lnTo>
                  <a:lnTo>
                    <a:pt x="42627" y="31497"/>
                  </a:lnTo>
                  <a:lnTo>
                    <a:pt x="42760" y="31351"/>
                  </a:lnTo>
                  <a:lnTo>
                    <a:pt x="42893" y="31204"/>
                  </a:lnTo>
                  <a:lnTo>
                    <a:pt x="43026" y="31031"/>
                  </a:lnTo>
                  <a:lnTo>
                    <a:pt x="43159" y="30858"/>
                  </a:lnTo>
                  <a:lnTo>
                    <a:pt x="43279" y="30672"/>
                  </a:lnTo>
                  <a:lnTo>
                    <a:pt x="43385" y="30485"/>
                  </a:lnTo>
                  <a:lnTo>
                    <a:pt x="43598" y="30086"/>
                  </a:lnTo>
                  <a:lnTo>
                    <a:pt x="43798" y="29660"/>
                  </a:lnTo>
                  <a:lnTo>
                    <a:pt x="43971" y="29221"/>
                  </a:lnTo>
                  <a:lnTo>
                    <a:pt x="44131" y="28768"/>
                  </a:lnTo>
                  <a:lnTo>
                    <a:pt x="44264" y="28302"/>
                  </a:lnTo>
                  <a:lnTo>
                    <a:pt x="44397" y="27850"/>
                  </a:lnTo>
                  <a:lnTo>
                    <a:pt x="44504" y="27384"/>
                  </a:lnTo>
                  <a:lnTo>
                    <a:pt x="44557" y="27078"/>
                  </a:lnTo>
                  <a:lnTo>
                    <a:pt x="44584" y="26758"/>
                  </a:lnTo>
                  <a:lnTo>
                    <a:pt x="44610" y="26425"/>
                  </a:lnTo>
                  <a:lnTo>
                    <a:pt x="44610" y="26066"/>
                  </a:lnTo>
                  <a:lnTo>
                    <a:pt x="44597" y="25706"/>
                  </a:lnTo>
                  <a:lnTo>
                    <a:pt x="44584" y="25334"/>
                  </a:lnTo>
                  <a:lnTo>
                    <a:pt x="44517" y="24575"/>
                  </a:lnTo>
                  <a:lnTo>
                    <a:pt x="44464" y="23816"/>
                  </a:lnTo>
                  <a:lnTo>
                    <a:pt x="44437" y="23430"/>
                  </a:lnTo>
                  <a:lnTo>
                    <a:pt x="44424" y="23057"/>
                  </a:lnTo>
                  <a:lnTo>
                    <a:pt x="44424" y="22684"/>
                  </a:lnTo>
                  <a:lnTo>
                    <a:pt x="44437" y="22338"/>
                  </a:lnTo>
                  <a:lnTo>
                    <a:pt x="44450" y="21992"/>
                  </a:lnTo>
                  <a:lnTo>
                    <a:pt x="44504" y="21659"/>
                  </a:lnTo>
                  <a:lnTo>
                    <a:pt x="44570" y="21340"/>
                  </a:lnTo>
                  <a:lnTo>
                    <a:pt x="44650" y="21020"/>
                  </a:lnTo>
                  <a:lnTo>
                    <a:pt x="44837" y="20381"/>
                  </a:lnTo>
                  <a:lnTo>
                    <a:pt x="44943" y="20062"/>
                  </a:lnTo>
                  <a:lnTo>
                    <a:pt x="45036" y="19729"/>
                  </a:lnTo>
                  <a:lnTo>
                    <a:pt x="45116" y="19370"/>
                  </a:lnTo>
                  <a:lnTo>
                    <a:pt x="45196" y="18997"/>
                  </a:lnTo>
                  <a:lnTo>
                    <a:pt x="45236" y="18598"/>
                  </a:lnTo>
                  <a:lnTo>
                    <a:pt x="45249" y="18398"/>
                  </a:lnTo>
                  <a:lnTo>
                    <a:pt x="45263" y="18172"/>
                  </a:lnTo>
                  <a:lnTo>
                    <a:pt x="45263" y="17959"/>
                  </a:lnTo>
                  <a:lnTo>
                    <a:pt x="45249" y="17719"/>
                  </a:lnTo>
                  <a:lnTo>
                    <a:pt x="45223" y="17479"/>
                  </a:lnTo>
                  <a:lnTo>
                    <a:pt x="45196" y="17226"/>
                  </a:lnTo>
                  <a:lnTo>
                    <a:pt x="45156" y="16973"/>
                  </a:lnTo>
                  <a:lnTo>
                    <a:pt x="45103" y="16707"/>
                  </a:lnTo>
                  <a:lnTo>
                    <a:pt x="45036" y="16428"/>
                  </a:lnTo>
                  <a:lnTo>
                    <a:pt x="44956" y="16135"/>
                  </a:lnTo>
                  <a:lnTo>
                    <a:pt x="44863" y="15829"/>
                  </a:lnTo>
                  <a:lnTo>
                    <a:pt x="44757" y="15509"/>
                  </a:lnTo>
                  <a:lnTo>
                    <a:pt x="44637" y="15176"/>
                  </a:lnTo>
                  <a:lnTo>
                    <a:pt x="44504" y="14843"/>
                  </a:lnTo>
                  <a:lnTo>
                    <a:pt x="44344" y="14497"/>
                  </a:lnTo>
                  <a:lnTo>
                    <a:pt x="44184" y="14178"/>
                  </a:lnTo>
                  <a:lnTo>
                    <a:pt x="44011" y="13885"/>
                  </a:lnTo>
                  <a:lnTo>
                    <a:pt x="43825" y="13605"/>
                  </a:lnTo>
                  <a:lnTo>
                    <a:pt x="43625" y="13339"/>
                  </a:lnTo>
                  <a:lnTo>
                    <a:pt x="43425" y="13100"/>
                  </a:lnTo>
                  <a:lnTo>
                    <a:pt x="43212" y="12873"/>
                  </a:lnTo>
                  <a:lnTo>
                    <a:pt x="42986" y="12660"/>
                  </a:lnTo>
                  <a:lnTo>
                    <a:pt x="42773" y="12461"/>
                  </a:lnTo>
                  <a:lnTo>
                    <a:pt x="42547" y="12287"/>
                  </a:lnTo>
                  <a:lnTo>
                    <a:pt x="42320" y="12114"/>
                  </a:lnTo>
                  <a:lnTo>
                    <a:pt x="42081" y="11968"/>
                  </a:lnTo>
                  <a:lnTo>
                    <a:pt x="41855" y="11822"/>
                  </a:lnTo>
                  <a:lnTo>
                    <a:pt x="41628" y="11702"/>
                  </a:lnTo>
                  <a:lnTo>
                    <a:pt x="41402" y="11582"/>
                  </a:lnTo>
                  <a:lnTo>
                    <a:pt x="41176" y="11489"/>
                  </a:lnTo>
                  <a:lnTo>
                    <a:pt x="40750" y="11316"/>
                  </a:lnTo>
                  <a:lnTo>
                    <a:pt x="40350" y="11183"/>
                  </a:lnTo>
                  <a:lnTo>
                    <a:pt x="39978" y="11076"/>
                  </a:lnTo>
                  <a:lnTo>
                    <a:pt x="39658" y="11009"/>
                  </a:lnTo>
                  <a:lnTo>
                    <a:pt x="39392" y="10970"/>
                  </a:lnTo>
                  <a:lnTo>
                    <a:pt x="39192" y="10930"/>
                  </a:lnTo>
                  <a:lnTo>
                    <a:pt x="39019" y="10916"/>
                  </a:lnTo>
                  <a:lnTo>
                    <a:pt x="39019" y="10690"/>
                  </a:lnTo>
                  <a:lnTo>
                    <a:pt x="39006" y="10424"/>
                  </a:lnTo>
                  <a:lnTo>
                    <a:pt x="38979" y="10064"/>
                  </a:lnTo>
                  <a:lnTo>
                    <a:pt x="38939" y="9638"/>
                  </a:lnTo>
                  <a:lnTo>
                    <a:pt x="38873" y="9146"/>
                  </a:lnTo>
                  <a:lnTo>
                    <a:pt x="38779" y="8613"/>
                  </a:lnTo>
                  <a:lnTo>
                    <a:pt x="38660" y="8028"/>
                  </a:lnTo>
                  <a:lnTo>
                    <a:pt x="38500" y="7428"/>
                  </a:lnTo>
                  <a:lnTo>
                    <a:pt x="38407" y="7122"/>
                  </a:lnTo>
                  <a:lnTo>
                    <a:pt x="38300" y="6803"/>
                  </a:lnTo>
                  <a:lnTo>
                    <a:pt x="38194" y="6497"/>
                  </a:lnTo>
                  <a:lnTo>
                    <a:pt x="38061" y="6177"/>
                  </a:lnTo>
                  <a:lnTo>
                    <a:pt x="37927" y="5871"/>
                  </a:lnTo>
                  <a:lnTo>
                    <a:pt x="37781" y="5565"/>
                  </a:lnTo>
                  <a:lnTo>
                    <a:pt x="37621" y="5272"/>
                  </a:lnTo>
                  <a:lnTo>
                    <a:pt x="37435" y="4979"/>
                  </a:lnTo>
                  <a:lnTo>
                    <a:pt x="37248" y="4686"/>
                  </a:lnTo>
                  <a:lnTo>
                    <a:pt x="37049" y="4420"/>
                  </a:lnTo>
                  <a:lnTo>
                    <a:pt x="36822" y="4154"/>
                  </a:lnTo>
                  <a:lnTo>
                    <a:pt x="36596" y="3901"/>
                  </a:lnTo>
                  <a:lnTo>
                    <a:pt x="36343" y="3674"/>
                  </a:lnTo>
                  <a:lnTo>
                    <a:pt x="36077" y="3448"/>
                  </a:lnTo>
                  <a:lnTo>
                    <a:pt x="35784" y="3248"/>
                  </a:lnTo>
                  <a:lnTo>
                    <a:pt x="35478" y="3062"/>
                  </a:lnTo>
                  <a:lnTo>
                    <a:pt x="35158" y="2916"/>
                  </a:lnTo>
                  <a:lnTo>
                    <a:pt x="34812" y="2769"/>
                  </a:lnTo>
                  <a:lnTo>
                    <a:pt x="34466" y="2649"/>
                  </a:lnTo>
                  <a:lnTo>
                    <a:pt x="34093" y="2543"/>
                  </a:lnTo>
                  <a:lnTo>
                    <a:pt x="33721" y="2463"/>
                  </a:lnTo>
                  <a:lnTo>
                    <a:pt x="33335" y="2383"/>
                  </a:lnTo>
                  <a:lnTo>
                    <a:pt x="32935" y="2330"/>
                  </a:lnTo>
                  <a:lnTo>
                    <a:pt x="32523" y="2290"/>
                  </a:lnTo>
                  <a:lnTo>
                    <a:pt x="32110" y="2250"/>
                  </a:lnTo>
                  <a:lnTo>
                    <a:pt x="31697" y="2237"/>
                  </a:lnTo>
                  <a:lnTo>
                    <a:pt x="31271" y="2223"/>
                  </a:lnTo>
                  <a:lnTo>
                    <a:pt x="30845" y="2223"/>
                  </a:lnTo>
                  <a:lnTo>
                    <a:pt x="29993" y="2250"/>
                  </a:lnTo>
                  <a:lnTo>
                    <a:pt x="29155" y="2303"/>
                  </a:lnTo>
                  <a:lnTo>
                    <a:pt x="28316" y="2383"/>
                  </a:lnTo>
                  <a:lnTo>
                    <a:pt x="27517" y="2463"/>
                  </a:lnTo>
                  <a:lnTo>
                    <a:pt x="26745" y="2543"/>
                  </a:lnTo>
                  <a:lnTo>
                    <a:pt x="26026" y="2623"/>
                  </a:lnTo>
                  <a:lnTo>
                    <a:pt x="25361" y="2689"/>
                  </a:lnTo>
                  <a:lnTo>
                    <a:pt x="24775" y="2743"/>
                  </a:lnTo>
                  <a:lnTo>
                    <a:pt x="24256" y="2756"/>
                  </a:lnTo>
                  <a:lnTo>
                    <a:pt x="23763" y="2743"/>
                  </a:lnTo>
                  <a:lnTo>
                    <a:pt x="23244" y="2703"/>
                  </a:lnTo>
                  <a:lnTo>
                    <a:pt x="22685" y="2636"/>
                  </a:lnTo>
                  <a:lnTo>
                    <a:pt x="22086" y="2543"/>
                  </a:lnTo>
                  <a:lnTo>
                    <a:pt x="21460" y="2436"/>
                  </a:lnTo>
                  <a:lnTo>
                    <a:pt x="20794" y="2303"/>
                  </a:lnTo>
                  <a:lnTo>
                    <a:pt x="20102" y="2157"/>
                  </a:lnTo>
                  <a:lnTo>
                    <a:pt x="19383" y="1997"/>
                  </a:lnTo>
                  <a:lnTo>
                    <a:pt x="17852" y="1624"/>
                  </a:lnTo>
                  <a:lnTo>
                    <a:pt x="16202" y="1212"/>
                  </a:lnTo>
                  <a:lnTo>
                    <a:pt x="14458" y="772"/>
                  </a:lnTo>
                  <a:lnTo>
                    <a:pt x="12621" y="320"/>
                  </a:lnTo>
                  <a:lnTo>
                    <a:pt x="12155" y="213"/>
                  </a:lnTo>
                  <a:lnTo>
                    <a:pt x="11689" y="133"/>
                  </a:lnTo>
                  <a:lnTo>
                    <a:pt x="11249" y="67"/>
                  </a:lnTo>
                  <a:lnTo>
                    <a:pt x="10823" y="27"/>
                  </a:lnTo>
                  <a:lnTo>
                    <a:pt x="10411" y="13"/>
                  </a:lnTo>
                  <a:lnTo>
                    <a:pt x="100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3537075" y="2252950"/>
              <a:ext cx="545825" cy="97525"/>
            </a:xfrm>
            <a:custGeom>
              <a:rect b="b" l="l" r="r" t="t"/>
              <a:pathLst>
                <a:path extrusionOk="0" h="3901" w="21833">
                  <a:moveTo>
                    <a:pt x="373" y="0"/>
                  </a:moveTo>
                  <a:lnTo>
                    <a:pt x="0" y="626"/>
                  </a:lnTo>
                  <a:lnTo>
                    <a:pt x="626" y="999"/>
                  </a:lnTo>
                  <a:lnTo>
                    <a:pt x="1252" y="1345"/>
                  </a:lnTo>
                  <a:lnTo>
                    <a:pt x="1864" y="1677"/>
                  </a:lnTo>
                  <a:lnTo>
                    <a:pt x="2490" y="1997"/>
                  </a:lnTo>
                  <a:lnTo>
                    <a:pt x="3115" y="2290"/>
                  </a:lnTo>
                  <a:lnTo>
                    <a:pt x="3741" y="2556"/>
                  </a:lnTo>
                  <a:lnTo>
                    <a:pt x="4367" y="2796"/>
                  </a:lnTo>
                  <a:lnTo>
                    <a:pt x="5019" y="3022"/>
                  </a:lnTo>
                  <a:lnTo>
                    <a:pt x="5671" y="3222"/>
                  </a:lnTo>
                  <a:lnTo>
                    <a:pt x="6350" y="3395"/>
                  </a:lnTo>
                  <a:lnTo>
                    <a:pt x="7043" y="3554"/>
                  </a:lnTo>
                  <a:lnTo>
                    <a:pt x="7761" y="3674"/>
                  </a:lnTo>
                  <a:lnTo>
                    <a:pt x="8507" y="3767"/>
                  </a:lnTo>
                  <a:lnTo>
                    <a:pt x="9279" y="3847"/>
                  </a:lnTo>
                  <a:lnTo>
                    <a:pt x="10078" y="3887"/>
                  </a:lnTo>
                  <a:lnTo>
                    <a:pt x="10917" y="3901"/>
                  </a:lnTo>
                  <a:lnTo>
                    <a:pt x="11755" y="3887"/>
                  </a:lnTo>
                  <a:lnTo>
                    <a:pt x="12554" y="3847"/>
                  </a:lnTo>
                  <a:lnTo>
                    <a:pt x="13326" y="3767"/>
                  </a:lnTo>
                  <a:lnTo>
                    <a:pt x="14058" y="3674"/>
                  </a:lnTo>
                  <a:lnTo>
                    <a:pt x="14777" y="3554"/>
                  </a:lnTo>
                  <a:lnTo>
                    <a:pt x="15483" y="3395"/>
                  </a:lnTo>
                  <a:lnTo>
                    <a:pt x="16148" y="3222"/>
                  </a:lnTo>
                  <a:lnTo>
                    <a:pt x="16814" y="3022"/>
                  </a:lnTo>
                  <a:lnTo>
                    <a:pt x="17453" y="2796"/>
                  </a:lnTo>
                  <a:lnTo>
                    <a:pt x="18092" y="2556"/>
                  </a:lnTo>
                  <a:lnTo>
                    <a:pt x="18718" y="2290"/>
                  </a:lnTo>
                  <a:lnTo>
                    <a:pt x="19343" y="1997"/>
                  </a:lnTo>
                  <a:lnTo>
                    <a:pt x="19969" y="1677"/>
                  </a:lnTo>
                  <a:lnTo>
                    <a:pt x="20581" y="1345"/>
                  </a:lnTo>
                  <a:lnTo>
                    <a:pt x="21207" y="999"/>
                  </a:lnTo>
                  <a:lnTo>
                    <a:pt x="21833" y="626"/>
                  </a:lnTo>
                  <a:lnTo>
                    <a:pt x="21460" y="0"/>
                  </a:lnTo>
                  <a:lnTo>
                    <a:pt x="20954" y="293"/>
                  </a:lnTo>
                  <a:lnTo>
                    <a:pt x="20422" y="599"/>
                  </a:lnTo>
                  <a:lnTo>
                    <a:pt x="19876" y="905"/>
                  </a:lnTo>
                  <a:lnTo>
                    <a:pt x="19303" y="1198"/>
                  </a:lnTo>
                  <a:lnTo>
                    <a:pt x="18704" y="1491"/>
                  </a:lnTo>
                  <a:lnTo>
                    <a:pt x="18079" y="1771"/>
                  </a:lnTo>
                  <a:lnTo>
                    <a:pt x="17426" y="2024"/>
                  </a:lnTo>
                  <a:lnTo>
                    <a:pt x="16761" y="2263"/>
                  </a:lnTo>
                  <a:lnTo>
                    <a:pt x="16082" y="2476"/>
                  </a:lnTo>
                  <a:lnTo>
                    <a:pt x="15389" y="2663"/>
                  </a:lnTo>
                  <a:lnTo>
                    <a:pt x="14684" y="2822"/>
                  </a:lnTo>
                  <a:lnTo>
                    <a:pt x="13965" y="2942"/>
                  </a:lnTo>
                  <a:lnTo>
                    <a:pt x="13233" y="3035"/>
                  </a:lnTo>
                  <a:lnTo>
                    <a:pt x="12474" y="3115"/>
                  </a:lnTo>
                  <a:lnTo>
                    <a:pt x="11702" y="3155"/>
                  </a:lnTo>
                  <a:lnTo>
                    <a:pt x="10917" y="3168"/>
                  </a:lnTo>
                  <a:lnTo>
                    <a:pt x="10131" y="3155"/>
                  </a:lnTo>
                  <a:lnTo>
                    <a:pt x="9359" y="3115"/>
                  </a:lnTo>
                  <a:lnTo>
                    <a:pt x="8600" y="3035"/>
                  </a:lnTo>
                  <a:lnTo>
                    <a:pt x="7868" y="2942"/>
                  </a:lnTo>
                  <a:lnTo>
                    <a:pt x="7149" y="2822"/>
                  </a:lnTo>
                  <a:lnTo>
                    <a:pt x="6444" y="2663"/>
                  </a:lnTo>
                  <a:lnTo>
                    <a:pt x="5751" y="2476"/>
                  </a:lnTo>
                  <a:lnTo>
                    <a:pt x="5072" y="2263"/>
                  </a:lnTo>
                  <a:lnTo>
                    <a:pt x="4393" y="2024"/>
                  </a:lnTo>
                  <a:lnTo>
                    <a:pt x="3754" y="1771"/>
                  </a:lnTo>
                  <a:lnTo>
                    <a:pt x="3129" y="1491"/>
                  </a:lnTo>
                  <a:lnTo>
                    <a:pt x="2530" y="1198"/>
                  </a:lnTo>
                  <a:lnTo>
                    <a:pt x="1957" y="905"/>
                  </a:lnTo>
                  <a:lnTo>
                    <a:pt x="1411" y="599"/>
                  </a:lnTo>
                  <a:lnTo>
                    <a:pt x="879" y="293"/>
                  </a:lnTo>
                  <a:lnTo>
                    <a:pt x="373" y="0"/>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4412350" y="2553125"/>
              <a:ext cx="527875" cy="1296650"/>
            </a:xfrm>
            <a:custGeom>
              <a:rect b="b" l="l" r="r" t="t"/>
              <a:pathLst>
                <a:path extrusionOk="0" h="51866" w="21115">
                  <a:moveTo>
                    <a:pt x="7948" y="1"/>
                  </a:moveTo>
                  <a:lnTo>
                    <a:pt x="7576" y="14"/>
                  </a:lnTo>
                  <a:lnTo>
                    <a:pt x="7190" y="41"/>
                  </a:lnTo>
                  <a:lnTo>
                    <a:pt x="6817" y="67"/>
                  </a:lnTo>
                  <a:lnTo>
                    <a:pt x="6457" y="121"/>
                  </a:lnTo>
                  <a:lnTo>
                    <a:pt x="6085" y="201"/>
                  </a:lnTo>
                  <a:lnTo>
                    <a:pt x="5739" y="280"/>
                  </a:lnTo>
                  <a:lnTo>
                    <a:pt x="5379" y="387"/>
                  </a:lnTo>
                  <a:lnTo>
                    <a:pt x="5033" y="520"/>
                  </a:lnTo>
                  <a:lnTo>
                    <a:pt x="4700" y="666"/>
                  </a:lnTo>
                  <a:lnTo>
                    <a:pt x="4381" y="840"/>
                  </a:lnTo>
                  <a:lnTo>
                    <a:pt x="4061" y="1039"/>
                  </a:lnTo>
                  <a:lnTo>
                    <a:pt x="3755" y="1252"/>
                  </a:lnTo>
                  <a:lnTo>
                    <a:pt x="3475" y="1505"/>
                  </a:lnTo>
                  <a:lnTo>
                    <a:pt x="3196" y="1771"/>
                  </a:lnTo>
                  <a:lnTo>
                    <a:pt x="2930" y="2078"/>
                  </a:lnTo>
                  <a:lnTo>
                    <a:pt x="2690" y="2397"/>
                  </a:lnTo>
                  <a:lnTo>
                    <a:pt x="2464" y="2757"/>
                  </a:lnTo>
                  <a:lnTo>
                    <a:pt x="2251" y="3143"/>
                  </a:lnTo>
                  <a:lnTo>
                    <a:pt x="2171" y="3329"/>
                  </a:lnTo>
                  <a:lnTo>
                    <a:pt x="2064" y="3555"/>
                  </a:lnTo>
                  <a:lnTo>
                    <a:pt x="1971" y="3821"/>
                  </a:lnTo>
                  <a:lnTo>
                    <a:pt x="1851" y="4141"/>
                  </a:lnTo>
                  <a:lnTo>
                    <a:pt x="1745" y="4487"/>
                  </a:lnTo>
                  <a:lnTo>
                    <a:pt x="1625" y="4886"/>
                  </a:lnTo>
                  <a:lnTo>
                    <a:pt x="1505" y="5312"/>
                  </a:lnTo>
                  <a:lnTo>
                    <a:pt x="1385" y="5792"/>
                  </a:lnTo>
                  <a:lnTo>
                    <a:pt x="1252" y="6298"/>
                  </a:lnTo>
                  <a:lnTo>
                    <a:pt x="1132" y="6843"/>
                  </a:lnTo>
                  <a:lnTo>
                    <a:pt x="1013" y="7429"/>
                  </a:lnTo>
                  <a:lnTo>
                    <a:pt x="893" y="8055"/>
                  </a:lnTo>
                  <a:lnTo>
                    <a:pt x="773" y="8720"/>
                  </a:lnTo>
                  <a:lnTo>
                    <a:pt x="653" y="9413"/>
                  </a:lnTo>
                  <a:lnTo>
                    <a:pt x="547" y="10158"/>
                  </a:lnTo>
                  <a:lnTo>
                    <a:pt x="454" y="10917"/>
                  </a:lnTo>
                  <a:lnTo>
                    <a:pt x="347" y="11729"/>
                  </a:lnTo>
                  <a:lnTo>
                    <a:pt x="267" y="12568"/>
                  </a:lnTo>
                  <a:lnTo>
                    <a:pt x="187" y="13433"/>
                  </a:lnTo>
                  <a:lnTo>
                    <a:pt x="134" y="14352"/>
                  </a:lnTo>
                  <a:lnTo>
                    <a:pt x="81" y="15283"/>
                  </a:lnTo>
                  <a:lnTo>
                    <a:pt x="41" y="16269"/>
                  </a:lnTo>
                  <a:lnTo>
                    <a:pt x="14" y="17267"/>
                  </a:lnTo>
                  <a:lnTo>
                    <a:pt x="1" y="18305"/>
                  </a:lnTo>
                  <a:lnTo>
                    <a:pt x="1" y="19384"/>
                  </a:lnTo>
                  <a:lnTo>
                    <a:pt x="28" y="20475"/>
                  </a:lnTo>
                  <a:lnTo>
                    <a:pt x="67" y="21620"/>
                  </a:lnTo>
                  <a:lnTo>
                    <a:pt x="121" y="22778"/>
                  </a:lnTo>
                  <a:lnTo>
                    <a:pt x="201" y="23976"/>
                  </a:lnTo>
                  <a:lnTo>
                    <a:pt x="307" y="25188"/>
                  </a:lnTo>
                  <a:lnTo>
                    <a:pt x="427" y="26439"/>
                  </a:lnTo>
                  <a:lnTo>
                    <a:pt x="573" y="27731"/>
                  </a:lnTo>
                  <a:lnTo>
                    <a:pt x="653" y="28370"/>
                  </a:lnTo>
                  <a:lnTo>
                    <a:pt x="760" y="29008"/>
                  </a:lnTo>
                  <a:lnTo>
                    <a:pt x="866" y="29647"/>
                  </a:lnTo>
                  <a:lnTo>
                    <a:pt x="999" y="30273"/>
                  </a:lnTo>
                  <a:lnTo>
                    <a:pt x="1132" y="30899"/>
                  </a:lnTo>
                  <a:lnTo>
                    <a:pt x="1292" y="31511"/>
                  </a:lnTo>
                  <a:lnTo>
                    <a:pt x="1452" y="32124"/>
                  </a:lnTo>
                  <a:lnTo>
                    <a:pt x="1625" y="32723"/>
                  </a:lnTo>
                  <a:lnTo>
                    <a:pt x="1811" y="33322"/>
                  </a:lnTo>
                  <a:lnTo>
                    <a:pt x="2011" y="33921"/>
                  </a:lnTo>
                  <a:lnTo>
                    <a:pt x="2211" y="34507"/>
                  </a:lnTo>
                  <a:lnTo>
                    <a:pt x="2424" y="35079"/>
                  </a:lnTo>
                  <a:lnTo>
                    <a:pt x="2650" y="35651"/>
                  </a:lnTo>
                  <a:lnTo>
                    <a:pt x="2890" y="36224"/>
                  </a:lnTo>
                  <a:lnTo>
                    <a:pt x="3129" y="36770"/>
                  </a:lnTo>
                  <a:lnTo>
                    <a:pt x="3369" y="37329"/>
                  </a:lnTo>
                  <a:lnTo>
                    <a:pt x="3622" y="37861"/>
                  </a:lnTo>
                  <a:lnTo>
                    <a:pt x="3875" y="38394"/>
                  </a:lnTo>
                  <a:lnTo>
                    <a:pt x="4141" y="38926"/>
                  </a:lnTo>
                  <a:lnTo>
                    <a:pt x="4421" y="39445"/>
                  </a:lnTo>
                  <a:lnTo>
                    <a:pt x="4966" y="40457"/>
                  </a:lnTo>
                  <a:lnTo>
                    <a:pt x="5539" y="41429"/>
                  </a:lnTo>
                  <a:lnTo>
                    <a:pt x="6125" y="42374"/>
                  </a:lnTo>
                  <a:lnTo>
                    <a:pt x="6710" y="43279"/>
                  </a:lnTo>
                  <a:lnTo>
                    <a:pt x="7296" y="44145"/>
                  </a:lnTo>
                  <a:lnTo>
                    <a:pt x="7882" y="44970"/>
                  </a:lnTo>
                  <a:lnTo>
                    <a:pt x="8468" y="45769"/>
                  </a:lnTo>
                  <a:lnTo>
                    <a:pt x="9040" y="46514"/>
                  </a:lnTo>
                  <a:lnTo>
                    <a:pt x="9599" y="47207"/>
                  </a:lnTo>
                  <a:lnTo>
                    <a:pt x="10145" y="47872"/>
                  </a:lnTo>
                  <a:lnTo>
                    <a:pt x="10677" y="48484"/>
                  </a:lnTo>
                  <a:lnTo>
                    <a:pt x="11170" y="49044"/>
                  </a:lnTo>
                  <a:lnTo>
                    <a:pt x="11649" y="49563"/>
                  </a:lnTo>
                  <a:lnTo>
                    <a:pt x="12075" y="50042"/>
                  </a:lnTo>
                  <a:lnTo>
                    <a:pt x="12847" y="50827"/>
                  </a:lnTo>
                  <a:lnTo>
                    <a:pt x="13433" y="51400"/>
                  </a:lnTo>
                  <a:lnTo>
                    <a:pt x="13806" y="51746"/>
                  </a:lnTo>
                  <a:lnTo>
                    <a:pt x="13926" y="51866"/>
                  </a:lnTo>
                  <a:lnTo>
                    <a:pt x="21114" y="35478"/>
                  </a:lnTo>
                  <a:lnTo>
                    <a:pt x="20888" y="34027"/>
                  </a:lnTo>
                  <a:lnTo>
                    <a:pt x="20608" y="32363"/>
                  </a:lnTo>
                  <a:lnTo>
                    <a:pt x="20249" y="30207"/>
                  </a:lnTo>
                  <a:lnTo>
                    <a:pt x="19796" y="27651"/>
                  </a:lnTo>
                  <a:lnTo>
                    <a:pt x="19290" y="24802"/>
                  </a:lnTo>
                  <a:lnTo>
                    <a:pt x="18718" y="21740"/>
                  </a:lnTo>
                  <a:lnTo>
                    <a:pt x="18106" y="18558"/>
                  </a:lnTo>
                  <a:lnTo>
                    <a:pt x="17773" y="16961"/>
                  </a:lnTo>
                  <a:lnTo>
                    <a:pt x="17453" y="15377"/>
                  </a:lnTo>
                  <a:lnTo>
                    <a:pt x="17107" y="13806"/>
                  </a:lnTo>
                  <a:lnTo>
                    <a:pt x="16774" y="12275"/>
                  </a:lnTo>
                  <a:lnTo>
                    <a:pt x="16428" y="10784"/>
                  </a:lnTo>
                  <a:lnTo>
                    <a:pt x="16082" y="9359"/>
                  </a:lnTo>
                  <a:lnTo>
                    <a:pt x="15736" y="8002"/>
                  </a:lnTo>
                  <a:lnTo>
                    <a:pt x="15390" y="6724"/>
                  </a:lnTo>
                  <a:lnTo>
                    <a:pt x="15044" y="5539"/>
                  </a:lnTo>
                  <a:lnTo>
                    <a:pt x="14698" y="4460"/>
                  </a:lnTo>
                  <a:lnTo>
                    <a:pt x="14538" y="3968"/>
                  </a:lnTo>
                  <a:lnTo>
                    <a:pt x="14365" y="3502"/>
                  </a:lnTo>
                  <a:lnTo>
                    <a:pt x="14205" y="3063"/>
                  </a:lnTo>
                  <a:lnTo>
                    <a:pt x="14032" y="2663"/>
                  </a:lnTo>
                  <a:lnTo>
                    <a:pt x="13872" y="2304"/>
                  </a:lnTo>
                  <a:lnTo>
                    <a:pt x="13713" y="1984"/>
                  </a:lnTo>
                  <a:lnTo>
                    <a:pt x="13553" y="1692"/>
                  </a:lnTo>
                  <a:lnTo>
                    <a:pt x="13406" y="1452"/>
                  </a:lnTo>
                  <a:lnTo>
                    <a:pt x="13247" y="1239"/>
                  </a:lnTo>
                  <a:lnTo>
                    <a:pt x="13100" y="1079"/>
                  </a:lnTo>
                  <a:lnTo>
                    <a:pt x="13020" y="1013"/>
                  </a:lnTo>
                  <a:lnTo>
                    <a:pt x="12954" y="959"/>
                  </a:lnTo>
                  <a:lnTo>
                    <a:pt x="12887" y="919"/>
                  </a:lnTo>
                  <a:lnTo>
                    <a:pt x="12807" y="893"/>
                  </a:lnTo>
                  <a:lnTo>
                    <a:pt x="12208" y="706"/>
                  </a:lnTo>
                  <a:lnTo>
                    <a:pt x="11569" y="520"/>
                  </a:lnTo>
                  <a:lnTo>
                    <a:pt x="10890" y="360"/>
                  </a:lnTo>
                  <a:lnTo>
                    <a:pt x="10544" y="280"/>
                  </a:lnTo>
                  <a:lnTo>
                    <a:pt x="10185" y="214"/>
                  </a:lnTo>
                  <a:lnTo>
                    <a:pt x="9812" y="161"/>
                  </a:lnTo>
                  <a:lnTo>
                    <a:pt x="9453" y="107"/>
                  </a:lnTo>
                  <a:lnTo>
                    <a:pt x="9080" y="67"/>
                  </a:lnTo>
                  <a:lnTo>
                    <a:pt x="8694" y="27"/>
                  </a:lnTo>
                  <a:lnTo>
                    <a:pt x="8321" y="14"/>
                  </a:lnTo>
                  <a:lnTo>
                    <a:pt x="7948" y="1"/>
                  </a:lnTo>
                  <a:close/>
                </a:path>
              </a:pathLst>
            </a:custGeom>
            <a:solidFill>
              <a:srgbClr val="3B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4601725" y="2536500"/>
              <a:ext cx="481600" cy="952850"/>
            </a:xfrm>
            <a:custGeom>
              <a:rect b="b" l="l" r="r" t="t"/>
              <a:pathLst>
                <a:path extrusionOk="0" h="38114" w="19264">
                  <a:moveTo>
                    <a:pt x="7030" y="0"/>
                  </a:moveTo>
                  <a:lnTo>
                    <a:pt x="6710" y="14"/>
                  </a:lnTo>
                  <a:lnTo>
                    <a:pt x="6377" y="40"/>
                  </a:lnTo>
                  <a:lnTo>
                    <a:pt x="6044" y="80"/>
                  </a:lnTo>
                  <a:lnTo>
                    <a:pt x="5712" y="120"/>
                  </a:lnTo>
                  <a:lnTo>
                    <a:pt x="5392" y="187"/>
                  </a:lnTo>
                  <a:lnTo>
                    <a:pt x="5059" y="266"/>
                  </a:lnTo>
                  <a:lnTo>
                    <a:pt x="4727" y="360"/>
                  </a:lnTo>
                  <a:lnTo>
                    <a:pt x="4407" y="466"/>
                  </a:lnTo>
                  <a:lnTo>
                    <a:pt x="4074" y="586"/>
                  </a:lnTo>
                  <a:lnTo>
                    <a:pt x="3768" y="732"/>
                  </a:lnTo>
                  <a:lnTo>
                    <a:pt x="3449" y="879"/>
                  </a:lnTo>
                  <a:lnTo>
                    <a:pt x="3156" y="1052"/>
                  </a:lnTo>
                  <a:lnTo>
                    <a:pt x="2863" y="1252"/>
                  </a:lnTo>
                  <a:lnTo>
                    <a:pt x="2570" y="1451"/>
                  </a:lnTo>
                  <a:lnTo>
                    <a:pt x="2304" y="1678"/>
                  </a:lnTo>
                  <a:lnTo>
                    <a:pt x="2037" y="1931"/>
                  </a:lnTo>
                  <a:lnTo>
                    <a:pt x="1798" y="2183"/>
                  </a:lnTo>
                  <a:lnTo>
                    <a:pt x="1558" y="2476"/>
                  </a:lnTo>
                  <a:lnTo>
                    <a:pt x="1345" y="2783"/>
                  </a:lnTo>
                  <a:lnTo>
                    <a:pt x="1145" y="3102"/>
                  </a:lnTo>
                  <a:lnTo>
                    <a:pt x="959" y="3461"/>
                  </a:lnTo>
                  <a:lnTo>
                    <a:pt x="786" y="3821"/>
                  </a:lnTo>
                  <a:lnTo>
                    <a:pt x="640" y="4234"/>
                  </a:lnTo>
                  <a:lnTo>
                    <a:pt x="506" y="4673"/>
                  </a:lnTo>
                  <a:lnTo>
                    <a:pt x="400" y="5165"/>
                  </a:lnTo>
                  <a:lnTo>
                    <a:pt x="293" y="5685"/>
                  </a:lnTo>
                  <a:lnTo>
                    <a:pt x="214" y="6244"/>
                  </a:lnTo>
                  <a:lnTo>
                    <a:pt x="134" y="6843"/>
                  </a:lnTo>
                  <a:lnTo>
                    <a:pt x="80" y="7468"/>
                  </a:lnTo>
                  <a:lnTo>
                    <a:pt x="41" y="8121"/>
                  </a:lnTo>
                  <a:lnTo>
                    <a:pt x="14" y="8800"/>
                  </a:lnTo>
                  <a:lnTo>
                    <a:pt x="1" y="9505"/>
                  </a:lnTo>
                  <a:lnTo>
                    <a:pt x="1" y="10224"/>
                  </a:lnTo>
                  <a:lnTo>
                    <a:pt x="14" y="10970"/>
                  </a:lnTo>
                  <a:lnTo>
                    <a:pt x="41" y="11742"/>
                  </a:lnTo>
                  <a:lnTo>
                    <a:pt x="80" y="12514"/>
                  </a:lnTo>
                  <a:lnTo>
                    <a:pt x="134" y="13299"/>
                  </a:lnTo>
                  <a:lnTo>
                    <a:pt x="187" y="14098"/>
                  </a:lnTo>
                  <a:lnTo>
                    <a:pt x="267" y="14910"/>
                  </a:lnTo>
                  <a:lnTo>
                    <a:pt x="347" y="15722"/>
                  </a:lnTo>
                  <a:lnTo>
                    <a:pt x="440" y="16547"/>
                  </a:lnTo>
                  <a:lnTo>
                    <a:pt x="546" y="17360"/>
                  </a:lnTo>
                  <a:lnTo>
                    <a:pt x="666" y="18185"/>
                  </a:lnTo>
                  <a:lnTo>
                    <a:pt x="786" y="18997"/>
                  </a:lnTo>
                  <a:lnTo>
                    <a:pt x="919" y="19796"/>
                  </a:lnTo>
                  <a:lnTo>
                    <a:pt x="1052" y="20594"/>
                  </a:lnTo>
                  <a:lnTo>
                    <a:pt x="1212" y="21393"/>
                  </a:lnTo>
                  <a:lnTo>
                    <a:pt x="1372" y="22165"/>
                  </a:lnTo>
                  <a:lnTo>
                    <a:pt x="1532" y="22924"/>
                  </a:lnTo>
                  <a:lnTo>
                    <a:pt x="1705" y="23670"/>
                  </a:lnTo>
                  <a:lnTo>
                    <a:pt x="1878" y="24388"/>
                  </a:lnTo>
                  <a:lnTo>
                    <a:pt x="2064" y="25094"/>
                  </a:lnTo>
                  <a:lnTo>
                    <a:pt x="2264" y="25773"/>
                  </a:lnTo>
                  <a:lnTo>
                    <a:pt x="2463" y="26412"/>
                  </a:lnTo>
                  <a:lnTo>
                    <a:pt x="2663" y="27051"/>
                  </a:lnTo>
                  <a:lnTo>
                    <a:pt x="2889" y="27677"/>
                  </a:lnTo>
                  <a:lnTo>
                    <a:pt x="3129" y="28302"/>
                  </a:lnTo>
                  <a:lnTo>
                    <a:pt x="3382" y="28915"/>
                  </a:lnTo>
                  <a:lnTo>
                    <a:pt x="3635" y="29514"/>
                  </a:lnTo>
                  <a:lnTo>
                    <a:pt x="3914" y="30099"/>
                  </a:lnTo>
                  <a:lnTo>
                    <a:pt x="4194" y="30685"/>
                  </a:lnTo>
                  <a:lnTo>
                    <a:pt x="4487" y="31258"/>
                  </a:lnTo>
                  <a:lnTo>
                    <a:pt x="4793" y="31803"/>
                  </a:lnTo>
                  <a:lnTo>
                    <a:pt x="5099" y="32349"/>
                  </a:lnTo>
                  <a:lnTo>
                    <a:pt x="5432" y="32868"/>
                  </a:lnTo>
                  <a:lnTo>
                    <a:pt x="5752" y="33374"/>
                  </a:lnTo>
                  <a:lnTo>
                    <a:pt x="6098" y="33867"/>
                  </a:lnTo>
                  <a:lnTo>
                    <a:pt x="6430" y="34333"/>
                  </a:lnTo>
                  <a:lnTo>
                    <a:pt x="6790" y="34772"/>
                  </a:lnTo>
                  <a:lnTo>
                    <a:pt x="7136" y="35198"/>
                  </a:lnTo>
                  <a:lnTo>
                    <a:pt x="7509" y="35598"/>
                  </a:lnTo>
                  <a:lnTo>
                    <a:pt x="7868" y="35970"/>
                  </a:lnTo>
                  <a:lnTo>
                    <a:pt x="8241" y="36316"/>
                  </a:lnTo>
                  <a:lnTo>
                    <a:pt x="8614" y="36636"/>
                  </a:lnTo>
                  <a:lnTo>
                    <a:pt x="8986" y="36929"/>
                  </a:lnTo>
                  <a:lnTo>
                    <a:pt x="9359" y="37195"/>
                  </a:lnTo>
                  <a:lnTo>
                    <a:pt x="9732" y="37421"/>
                  </a:lnTo>
                  <a:lnTo>
                    <a:pt x="10118" y="37634"/>
                  </a:lnTo>
                  <a:lnTo>
                    <a:pt x="10491" y="37794"/>
                  </a:lnTo>
                  <a:lnTo>
                    <a:pt x="10677" y="37861"/>
                  </a:lnTo>
                  <a:lnTo>
                    <a:pt x="10877" y="37927"/>
                  </a:lnTo>
                  <a:lnTo>
                    <a:pt x="11063" y="37980"/>
                  </a:lnTo>
                  <a:lnTo>
                    <a:pt x="11250" y="38020"/>
                  </a:lnTo>
                  <a:lnTo>
                    <a:pt x="11436" y="38060"/>
                  </a:lnTo>
                  <a:lnTo>
                    <a:pt x="11622" y="38087"/>
                  </a:lnTo>
                  <a:lnTo>
                    <a:pt x="11809" y="38100"/>
                  </a:lnTo>
                  <a:lnTo>
                    <a:pt x="11995" y="38114"/>
                  </a:lnTo>
                  <a:lnTo>
                    <a:pt x="12181" y="38100"/>
                  </a:lnTo>
                  <a:lnTo>
                    <a:pt x="12368" y="38087"/>
                  </a:lnTo>
                  <a:lnTo>
                    <a:pt x="12554" y="38074"/>
                  </a:lnTo>
                  <a:lnTo>
                    <a:pt x="12727" y="38034"/>
                  </a:lnTo>
                  <a:lnTo>
                    <a:pt x="12914" y="37994"/>
                  </a:lnTo>
                  <a:lnTo>
                    <a:pt x="13100" y="37940"/>
                  </a:lnTo>
                  <a:lnTo>
                    <a:pt x="13473" y="37807"/>
                  </a:lnTo>
                  <a:lnTo>
                    <a:pt x="13832" y="37661"/>
                  </a:lnTo>
                  <a:lnTo>
                    <a:pt x="14192" y="37514"/>
                  </a:lnTo>
                  <a:lnTo>
                    <a:pt x="14538" y="37368"/>
                  </a:lnTo>
                  <a:lnTo>
                    <a:pt x="14884" y="37208"/>
                  </a:lnTo>
                  <a:lnTo>
                    <a:pt x="15217" y="37035"/>
                  </a:lnTo>
                  <a:lnTo>
                    <a:pt x="15536" y="36862"/>
                  </a:lnTo>
                  <a:lnTo>
                    <a:pt x="15842" y="36676"/>
                  </a:lnTo>
                  <a:lnTo>
                    <a:pt x="16149" y="36476"/>
                  </a:lnTo>
                  <a:lnTo>
                    <a:pt x="16441" y="36276"/>
                  </a:lnTo>
                  <a:lnTo>
                    <a:pt x="16708" y="36063"/>
                  </a:lnTo>
                  <a:lnTo>
                    <a:pt x="16974" y="35850"/>
                  </a:lnTo>
                  <a:lnTo>
                    <a:pt x="17227" y="35624"/>
                  </a:lnTo>
                  <a:lnTo>
                    <a:pt x="17466" y="35385"/>
                  </a:lnTo>
                  <a:lnTo>
                    <a:pt x="17693" y="35132"/>
                  </a:lnTo>
                  <a:lnTo>
                    <a:pt x="17906" y="34879"/>
                  </a:lnTo>
                  <a:lnTo>
                    <a:pt x="18105" y="34626"/>
                  </a:lnTo>
                  <a:lnTo>
                    <a:pt x="18292" y="34359"/>
                  </a:lnTo>
                  <a:lnTo>
                    <a:pt x="18465" y="34080"/>
                  </a:lnTo>
                  <a:lnTo>
                    <a:pt x="18625" y="33787"/>
                  </a:lnTo>
                  <a:lnTo>
                    <a:pt x="18758" y="33494"/>
                  </a:lnTo>
                  <a:lnTo>
                    <a:pt x="18878" y="33188"/>
                  </a:lnTo>
                  <a:lnTo>
                    <a:pt x="18984" y="32868"/>
                  </a:lnTo>
                  <a:lnTo>
                    <a:pt x="19077" y="32549"/>
                  </a:lnTo>
                  <a:lnTo>
                    <a:pt x="19157" y="32216"/>
                  </a:lnTo>
                  <a:lnTo>
                    <a:pt x="19210" y="31870"/>
                  </a:lnTo>
                  <a:lnTo>
                    <a:pt x="19250" y="31524"/>
                  </a:lnTo>
                  <a:lnTo>
                    <a:pt x="19264" y="31164"/>
                  </a:lnTo>
                  <a:lnTo>
                    <a:pt x="19264" y="30792"/>
                  </a:lnTo>
                  <a:lnTo>
                    <a:pt x="19250" y="30406"/>
                  </a:lnTo>
                  <a:lnTo>
                    <a:pt x="19210" y="30020"/>
                  </a:lnTo>
                  <a:lnTo>
                    <a:pt x="19157" y="29620"/>
                  </a:lnTo>
                  <a:lnTo>
                    <a:pt x="19077" y="29168"/>
                  </a:lnTo>
                  <a:lnTo>
                    <a:pt x="18957" y="28595"/>
                  </a:lnTo>
                  <a:lnTo>
                    <a:pt x="18651" y="27171"/>
                  </a:lnTo>
                  <a:lnTo>
                    <a:pt x="18239" y="25414"/>
                  </a:lnTo>
                  <a:lnTo>
                    <a:pt x="17733" y="23377"/>
                  </a:lnTo>
                  <a:lnTo>
                    <a:pt x="17160" y="21140"/>
                  </a:lnTo>
                  <a:lnTo>
                    <a:pt x="16535" y="18744"/>
                  </a:lnTo>
                  <a:lnTo>
                    <a:pt x="15842" y="16268"/>
                  </a:lnTo>
                  <a:lnTo>
                    <a:pt x="15137" y="13765"/>
                  </a:lnTo>
                  <a:lnTo>
                    <a:pt x="14764" y="12514"/>
                  </a:lnTo>
                  <a:lnTo>
                    <a:pt x="14405" y="11302"/>
                  </a:lnTo>
                  <a:lnTo>
                    <a:pt x="14032" y="10104"/>
                  </a:lnTo>
                  <a:lnTo>
                    <a:pt x="13659" y="8933"/>
                  </a:lnTo>
                  <a:lnTo>
                    <a:pt x="13286" y="7815"/>
                  </a:lnTo>
                  <a:lnTo>
                    <a:pt x="12927" y="6736"/>
                  </a:lnTo>
                  <a:lnTo>
                    <a:pt x="12567" y="5725"/>
                  </a:lnTo>
                  <a:lnTo>
                    <a:pt x="12221" y="4779"/>
                  </a:lnTo>
                  <a:lnTo>
                    <a:pt x="11875" y="3901"/>
                  </a:lnTo>
                  <a:lnTo>
                    <a:pt x="11542" y="3102"/>
                  </a:lnTo>
                  <a:lnTo>
                    <a:pt x="11223" y="2383"/>
                  </a:lnTo>
                  <a:lnTo>
                    <a:pt x="10917" y="1771"/>
                  </a:lnTo>
                  <a:lnTo>
                    <a:pt x="10770" y="1505"/>
                  </a:lnTo>
                  <a:lnTo>
                    <a:pt x="10624" y="1265"/>
                  </a:lnTo>
                  <a:lnTo>
                    <a:pt x="10477" y="1052"/>
                  </a:lnTo>
                  <a:lnTo>
                    <a:pt x="10344" y="866"/>
                  </a:lnTo>
                  <a:lnTo>
                    <a:pt x="10225" y="706"/>
                  </a:lnTo>
                  <a:lnTo>
                    <a:pt x="10091" y="586"/>
                  </a:lnTo>
                  <a:lnTo>
                    <a:pt x="9972" y="493"/>
                  </a:lnTo>
                  <a:lnTo>
                    <a:pt x="9852" y="440"/>
                  </a:lnTo>
                  <a:lnTo>
                    <a:pt x="9625" y="360"/>
                  </a:lnTo>
                  <a:lnTo>
                    <a:pt x="9386" y="280"/>
                  </a:lnTo>
                  <a:lnTo>
                    <a:pt x="9120" y="213"/>
                  </a:lnTo>
                  <a:lnTo>
                    <a:pt x="8853" y="160"/>
                  </a:lnTo>
                  <a:lnTo>
                    <a:pt x="8574" y="107"/>
                  </a:lnTo>
                  <a:lnTo>
                    <a:pt x="8281" y="67"/>
                  </a:lnTo>
                  <a:lnTo>
                    <a:pt x="7975" y="40"/>
                  </a:lnTo>
                  <a:lnTo>
                    <a:pt x="7669" y="14"/>
                  </a:lnTo>
                  <a:lnTo>
                    <a:pt x="73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4774450" y="1052500"/>
              <a:ext cx="1397825" cy="2306400"/>
            </a:xfrm>
            <a:custGeom>
              <a:rect b="b" l="l" r="r" t="t"/>
              <a:pathLst>
                <a:path extrusionOk="0" h="92256" w="55913">
                  <a:moveTo>
                    <a:pt x="53144" y="0"/>
                  </a:moveTo>
                  <a:lnTo>
                    <a:pt x="40404" y="1678"/>
                  </a:lnTo>
                  <a:lnTo>
                    <a:pt x="39578" y="3954"/>
                  </a:lnTo>
                  <a:lnTo>
                    <a:pt x="38713" y="6390"/>
                  </a:lnTo>
                  <a:lnTo>
                    <a:pt x="37688" y="9359"/>
                  </a:lnTo>
                  <a:lnTo>
                    <a:pt x="37142" y="10943"/>
                  </a:lnTo>
                  <a:lnTo>
                    <a:pt x="36596" y="12581"/>
                  </a:lnTo>
                  <a:lnTo>
                    <a:pt x="36077" y="14205"/>
                  </a:lnTo>
                  <a:lnTo>
                    <a:pt x="35585" y="15789"/>
                  </a:lnTo>
                  <a:lnTo>
                    <a:pt x="35119" y="17306"/>
                  </a:lnTo>
                  <a:lnTo>
                    <a:pt x="34719" y="18731"/>
                  </a:lnTo>
                  <a:lnTo>
                    <a:pt x="34533" y="19396"/>
                  </a:lnTo>
                  <a:lnTo>
                    <a:pt x="34373" y="20022"/>
                  </a:lnTo>
                  <a:lnTo>
                    <a:pt x="34240" y="20608"/>
                  </a:lnTo>
                  <a:lnTo>
                    <a:pt x="34120" y="21154"/>
                  </a:lnTo>
                  <a:lnTo>
                    <a:pt x="33947" y="22126"/>
                  </a:lnTo>
                  <a:lnTo>
                    <a:pt x="33748" y="23310"/>
                  </a:lnTo>
                  <a:lnTo>
                    <a:pt x="33535" y="24682"/>
                  </a:lnTo>
                  <a:lnTo>
                    <a:pt x="33322" y="26199"/>
                  </a:lnTo>
                  <a:lnTo>
                    <a:pt x="33109" y="27810"/>
                  </a:lnTo>
                  <a:lnTo>
                    <a:pt x="32882" y="29501"/>
                  </a:lnTo>
                  <a:lnTo>
                    <a:pt x="32456" y="32895"/>
                  </a:lnTo>
                  <a:lnTo>
                    <a:pt x="32084" y="36090"/>
                  </a:lnTo>
                  <a:lnTo>
                    <a:pt x="31777" y="38753"/>
                  </a:lnTo>
                  <a:lnTo>
                    <a:pt x="31498" y="41255"/>
                  </a:lnTo>
                  <a:lnTo>
                    <a:pt x="30047" y="42680"/>
                  </a:lnTo>
                  <a:lnTo>
                    <a:pt x="28489" y="44197"/>
                  </a:lnTo>
                  <a:lnTo>
                    <a:pt x="26599" y="46035"/>
                  </a:lnTo>
                  <a:lnTo>
                    <a:pt x="24535" y="48005"/>
                  </a:lnTo>
                  <a:lnTo>
                    <a:pt x="23497" y="48990"/>
                  </a:lnTo>
                  <a:lnTo>
                    <a:pt x="22472" y="49948"/>
                  </a:lnTo>
                  <a:lnTo>
                    <a:pt x="21487" y="50854"/>
                  </a:lnTo>
                  <a:lnTo>
                    <a:pt x="20568" y="51692"/>
                  </a:lnTo>
                  <a:lnTo>
                    <a:pt x="19730" y="52424"/>
                  </a:lnTo>
                  <a:lnTo>
                    <a:pt x="18984" y="53063"/>
                  </a:lnTo>
                  <a:lnTo>
                    <a:pt x="18771" y="53223"/>
                  </a:lnTo>
                  <a:lnTo>
                    <a:pt x="18558" y="53396"/>
                  </a:lnTo>
                  <a:lnTo>
                    <a:pt x="18319" y="53556"/>
                  </a:lnTo>
                  <a:lnTo>
                    <a:pt x="18079" y="53716"/>
                  </a:lnTo>
                  <a:lnTo>
                    <a:pt x="17573" y="54022"/>
                  </a:lnTo>
                  <a:lnTo>
                    <a:pt x="17027" y="54328"/>
                  </a:lnTo>
                  <a:lnTo>
                    <a:pt x="16455" y="54608"/>
                  </a:lnTo>
                  <a:lnTo>
                    <a:pt x="15856" y="54887"/>
                  </a:lnTo>
                  <a:lnTo>
                    <a:pt x="15230" y="55154"/>
                  </a:lnTo>
                  <a:lnTo>
                    <a:pt x="14578" y="55420"/>
                  </a:lnTo>
                  <a:lnTo>
                    <a:pt x="13925" y="55673"/>
                  </a:lnTo>
                  <a:lnTo>
                    <a:pt x="13247" y="55926"/>
                  </a:lnTo>
                  <a:lnTo>
                    <a:pt x="11862" y="56405"/>
                  </a:lnTo>
                  <a:lnTo>
                    <a:pt x="10451" y="56884"/>
                  </a:lnTo>
                  <a:lnTo>
                    <a:pt x="9053" y="57337"/>
                  </a:lnTo>
                  <a:lnTo>
                    <a:pt x="7695" y="57803"/>
                  </a:lnTo>
                  <a:lnTo>
                    <a:pt x="7030" y="58029"/>
                  </a:lnTo>
                  <a:lnTo>
                    <a:pt x="6391" y="58269"/>
                  </a:lnTo>
                  <a:lnTo>
                    <a:pt x="5765" y="58508"/>
                  </a:lnTo>
                  <a:lnTo>
                    <a:pt x="5166" y="58748"/>
                  </a:lnTo>
                  <a:lnTo>
                    <a:pt x="4607" y="59001"/>
                  </a:lnTo>
                  <a:lnTo>
                    <a:pt x="4061" y="59254"/>
                  </a:lnTo>
                  <a:lnTo>
                    <a:pt x="3555" y="59507"/>
                  </a:lnTo>
                  <a:lnTo>
                    <a:pt x="3089" y="59786"/>
                  </a:lnTo>
                  <a:lnTo>
                    <a:pt x="2663" y="60052"/>
                  </a:lnTo>
                  <a:lnTo>
                    <a:pt x="2464" y="60199"/>
                  </a:lnTo>
                  <a:lnTo>
                    <a:pt x="2277" y="60345"/>
                  </a:lnTo>
                  <a:lnTo>
                    <a:pt x="2104" y="60492"/>
                  </a:lnTo>
                  <a:lnTo>
                    <a:pt x="1944" y="60638"/>
                  </a:lnTo>
                  <a:lnTo>
                    <a:pt x="1798" y="60785"/>
                  </a:lnTo>
                  <a:lnTo>
                    <a:pt x="1651" y="60944"/>
                  </a:lnTo>
                  <a:lnTo>
                    <a:pt x="1532" y="61104"/>
                  </a:lnTo>
                  <a:lnTo>
                    <a:pt x="1425" y="61264"/>
                  </a:lnTo>
                  <a:lnTo>
                    <a:pt x="1332" y="61424"/>
                  </a:lnTo>
                  <a:lnTo>
                    <a:pt x="1239" y="61597"/>
                  </a:lnTo>
                  <a:lnTo>
                    <a:pt x="1106" y="61943"/>
                  </a:lnTo>
                  <a:lnTo>
                    <a:pt x="973" y="62302"/>
                  </a:lnTo>
                  <a:lnTo>
                    <a:pt x="839" y="62688"/>
                  </a:lnTo>
                  <a:lnTo>
                    <a:pt x="720" y="63088"/>
                  </a:lnTo>
                  <a:lnTo>
                    <a:pt x="613" y="63514"/>
                  </a:lnTo>
                  <a:lnTo>
                    <a:pt x="507" y="63953"/>
                  </a:lnTo>
                  <a:lnTo>
                    <a:pt x="413" y="64406"/>
                  </a:lnTo>
                  <a:lnTo>
                    <a:pt x="334" y="64885"/>
                  </a:lnTo>
                  <a:lnTo>
                    <a:pt x="254" y="65364"/>
                  </a:lnTo>
                  <a:lnTo>
                    <a:pt x="200" y="65857"/>
                  </a:lnTo>
                  <a:lnTo>
                    <a:pt x="134" y="66376"/>
                  </a:lnTo>
                  <a:lnTo>
                    <a:pt x="94" y="66908"/>
                  </a:lnTo>
                  <a:lnTo>
                    <a:pt x="54" y="67441"/>
                  </a:lnTo>
                  <a:lnTo>
                    <a:pt x="27" y="67987"/>
                  </a:lnTo>
                  <a:lnTo>
                    <a:pt x="14" y="68546"/>
                  </a:lnTo>
                  <a:lnTo>
                    <a:pt x="1" y="69118"/>
                  </a:lnTo>
                  <a:lnTo>
                    <a:pt x="1" y="69704"/>
                  </a:lnTo>
                  <a:lnTo>
                    <a:pt x="14" y="70290"/>
                  </a:lnTo>
                  <a:lnTo>
                    <a:pt x="41" y="70889"/>
                  </a:lnTo>
                  <a:lnTo>
                    <a:pt x="81" y="71488"/>
                  </a:lnTo>
                  <a:lnTo>
                    <a:pt x="121" y="72100"/>
                  </a:lnTo>
                  <a:lnTo>
                    <a:pt x="174" y="72713"/>
                  </a:lnTo>
                  <a:lnTo>
                    <a:pt x="240" y="73338"/>
                  </a:lnTo>
                  <a:lnTo>
                    <a:pt x="320" y="73964"/>
                  </a:lnTo>
                  <a:lnTo>
                    <a:pt x="413" y="74590"/>
                  </a:lnTo>
                  <a:lnTo>
                    <a:pt x="507" y="75229"/>
                  </a:lnTo>
                  <a:lnTo>
                    <a:pt x="613" y="75854"/>
                  </a:lnTo>
                  <a:lnTo>
                    <a:pt x="733" y="76493"/>
                  </a:lnTo>
                  <a:lnTo>
                    <a:pt x="879" y="77132"/>
                  </a:lnTo>
                  <a:lnTo>
                    <a:pt x="1012" y="77771"/>
                  </a:lnTo>
                  <a:lnTo>
                    <a:pt x="1172" y="78410"/>
                  </a:lnTo>
                  <a:lnTo>
                    <a:pt x="1345" y="79049"/>
                  </a:lnTo>
                  <a:lnTo>
                    <a:pt x="1532" y="79715"/>
                  </a:lnTo>
                  <a:lnTo>
                    <a:pt x="1731" y="80380"/>
                  </a:lnTo>
                  <a:lnTo>
                    <a:pt x="1944" y="81033"/>
                  </a:lnTo>
                  <a:lnTo>
                    <a:pt x="2171" y="81672"/>
                  </a:lnTo>
                  <a:lnTo>
                    <a:pt x="2397" y="82311"/>
                  </a:lnTo>
                  <a:lnTo>
                    <a:pt x="2637" y="82936"/>
                  </a:lnTo>
                  <a:lnTo>
                    <a:pt x="2890" y="83562"/>
                  </a:lnTo>
                  <a:lnTo>
                    <a:pt x="3142" y="84161"/>
                  </a:lnTo>
                  <a:lnTo>
                    <a:pt x="3409" y="84760"/>
                  </a:lnTo>
                  <a:lnTo>
                    <a:pt x="3688" y="85333"/>
                  </a:lnTo>
                  <a:lnTo>
                    <a:pt x="3968" y="85905"/>
                  </a:lnTo>
                  <a:lnTo>
                    <a:pt x="4261" y="86451"/>
                  </a:lnTo>
                  <a:lnTo>
                    <a:pt x="4567" y="86983"/>
                  </a:lnTo>
                  <a:lnTo>
                    <a:pt x="4873" y="87489"/>
                  </a:lnTo>
                  <a:lnTo>
                    <a:pt x="5193" y="87982"/>
                  </a:lnTo>
                  <a:lnTo>
                    <a:pt x="5512" y="88461"/>
                  </a:lnTo>
                  <a:lnTo>
                    <a:pt x="5845" y="88914"/>
                  </a:lnTo>
                  <a:lnTo>
                    <a:pt x="6178" y="89340"/>
                  </a:lnTo>
                  <a:lnTo>
                    <a:pt x="6524" y="89739"/>
                  </a:lnTo>
                  <a:lnTo>
                    <a:pt x="6870" y="90112"/>
                  </a:lnTo>
                  <a:lnTo>
                    <a:pt x="7216" y="90471"/>
                  </a:lnTo>
                  <a:lnTo>
                    <a:pt x="7575" y="90791"/>
                  </a:lnTo>
                  <a:lnTo>
                    <a:pt x="7948" y="91084"/>
                  </a:lnTo>
                  <a:lnTo>
                    <a:pt x="8308" y="91350"/>
                  </a:lnTo>
                  <a:lnTo>
                    <a:pt x="8680" y="91576"/>
                  </a:lnTo>
                  <a:lnTo>
                    <a:pt x="9066" y="91776"/>
                  </a:lnTo>
                  <a:lnTo>
                    <a:pt x="9253" y="91869"/>
                  </a:lnTo>
                  <a:lnTo>
                    <a:pt x="9439" y="91949"/>
                  </a:lnTo>
                  <a:lnTo>
                    <a:pt x="9639" y="92015"/>
                  </a:lnTo>
                  <a:lnTo>
                    <a:pt x="9825" y="92069"/>
                  </a:lnTo>
                  <a:lnTo>
                    <a:pt x="10025" y="92122"/>
                  </a:lnTo>
                  <a:lnTo>
                    <a:pt x="10211" y="92175"/>
                  </a:lnTo>
                  <a:lnTo>
                    <a:pt x="10411" y="92202"/>
                  </a:lnTo>
                  <a:lnTo>
                    <a:pt x="10611" y="92228"/>
                  </a:lnTo>
                  <a:lnTo>
                    <a:pt x="10797" y="92242"/>
                  </a:lnTo>
                  <a:lnTo>
                    <a:pt x="10997" y="92255"/>
                  </a:lnTo>
                  <a:lnTo>
                    <a:pt x="11196" y="92242"/>
                  </a:lnTo>
                  <a:lnTo>
                    <a:pt x="11396" y="92228"/>
                  </a:lnTo>
                  <a:lnTo>
                    <a:pt x="11875" y="92175"/>
                  </a:lnTo>
                  <a:lnTo>
                    <a:pt x="12341" y="92109"/>
                  </a:lnTo>
                  <a:lnTo>
                    <a:pt x="12821" y="92029"/>
                  </a:lnTo>
                  <a:lnTo>
                    <a:pt x="13286" y="91936"/>
                  </a:lnTo>
                  <a:lnTo>
                    <a:pt x="13752" y="91829"/>
                  </a:lnTo>
                  <a:lnTo>
                    <a:pt x="14232" y="91709"/>
                  </a:lnTo>
                  <a:lnTo>
                    <a:pt x="14698" y="91576"/>
                  </a:lnTo>
                  <a:lnTo>
                    <a:pt x="15164" y="91416"/>
                  </a:lnTo>
                  <a:lnTo>
                    <a:pt x="15643" y="91257"/>
                  </a:lnTo>
                  <a:lnTo>
                    <a:pt x="16109" y="91097"/>
                  </a:lnTo>
                  <a:lnTo>
                    <a:pt x="16575" y="90911"/>
                  </a:lnTo>
                  <a:lnTo>
                    <a:pt x="17041" y="90711"/>
                  </a:lnTo>
                  <a:lnTo>
                    <a:pt x="17506" y="90511"/>
                  </a:lnTo>
                  <a:lnTo>
                    <a:pt x="17972" y="90298"/>
                  </a:lnTo>
                  <a:lnTo>
                    <a:pt x="18438" y="90072"/>
                  </a:lnTo>
                  <a:lnTo>
                    <a:pt x="18891" y="89832"/>
                  </a:lnTo>
                  <a:lnTo>
                    <a:pt x="19357" y="89593"/>
                  </a:lnTo>
                  <a:lnTo>
                    <a:pt x="19810" y="89326"/>
                  </a:lnTo>
                  <a:lnTo>
                    <a:pt x="20275" y="89073"/>
                  </a:lnTo>
                  <a:lnTo>
                    <a:pt x="20728" y="88794"/>
                  </a:lnTo>
                  <a:lnTo>
                    <a:pt x="21633" y="88221"/>
                  </a:lnTo>
                  <a:lnTo>
                    <a:pt x="22525" y="87622"/>
                  </a:lnTo>
                  <a:lnTo>
                    <a:pt x="23417" y="86997"/>
                  </a:lnTo>
                  <a:lnTo>
                    <a:pt x="24296" y="86344"/>
                  </a:lnTo>
                  <a:lnTo>
                    <a:pt x="25174" y="85665"/>
                  </a:lnTo>
                  <a:lnTo>
                    <a:pt x="26026" y="84960"/>
                  </a:lnTo>
                  <a:lnTo>
                    <a:pt x="26878" y="84241"/>
                  </a:lnTo>
                  <a:lnTo>
                    <a:pt x="27717" y="83509"/>
                  </a:lnTo>
                  <a:lnTo>
                    <a:pt x="28542" y="82763"/>
                  </a:lnTo>
                  <a:lnTo>
                    <a:pt x="29354" y="82005"/>
                  </a:lnTo>
                  <a:lnTo>
                    <a:pt x="30153" y="81246"/>
                  </a:lnTo>
                  <a:lnTo>
                    <a:pt x="30925" y="80474"/>
                  </a:lnTo>
                  <a:lnTo>
                    <a:pt x="31697" y="79702"/>
                  </a:lnTo>
                  <a:lnTo>
                    <a:pt x="32443" y="78929"/>
                  </a:lnTo>
                  <a:lnTo>
                    <a:pt x="33175" y="78157"/>
                  </a:lnTo>
                  <a:lnTo>
                    <a:pt x="33894" y="77385"/>
                  </a:lnTo>
                  <a:lnTo>
                    <a:pt x="35278" y="75881"/>
                  </a:lnTo>
                  <a:lnTo>
                    <a:pt x="36570" y="74417"/>
                  </a:lnTo>
                  <a:lnTo>
                    <a:pt x="37781" y="73032"/>
                  </a:lnTo>
                  <a:lnTo>
                    <a:pt x="38939" y="71687"/>
                  </a:lnTo>
                  <a:lnTo>
                    <a:pt x="40084" y="70343"/>
                  </a:lnTo>
                  <a:lnTo>
                    <a:pt x="41189" y="69012"/>
                  </a:lnTo>
                  <a:lnTo>
                    <a:pt x="42254" y="67694"/>
                  </a:lnTo>
                  <a:lnTo>
                    <a:pt x="43306" y="66376"/>
                  </a:lnTo>
                  <a:lnTo>
                    <a:pt x="44304" y="65071"/>
                  </a:lnTo>
                  <a:lnTo>
                    <a:pt x="45276" y="63767"/>
                  </a:lnTo>
                  <a:lnTo>
                    <a:pt x="46208" y="62489"/>
                  </a:lnTo>
                  <a:lnTo>
                    <a:pt x="47087" y="61211"/>
                  </a:lnTo>
                  <a:lnTo>
                    <a:pt x="47513" y="60585"/>
                  </a:lnTo>
                  <a:lnTo>
                    <a:pt x="47925" y="59946"/>
                  </a:lnTo>
                  <a:lnTo>
                    <a:pt x="48338" y="59320"/>
                  </a:lnTo>
                  <a:lnTo>
                    <a:pt x="48724" y="58695"/>
                  </a:lnTo>
                  <a:lnTo>
                    <a:pt x="49097" y="58082"/>
                  </a:lnTo>
                  <a:lnTo>
                    <a:pt x="49469" y="57457"/>
                  </a:lnTo>
                  <a:lnTo>
                    <a:pt x="49816" y="56844"/>
                  </a:lnTo>
                  <a:lnTo>
                    <a:pt x="50162" y="56232"/>
                  </a:lnTo>
                  <a:lnTo>
                    <a:pt x="50481" y="55633"/>
                  </a:lnTo>
                  <a:lnTo>
                    <a:pt x="50787" y="55020"/>
                  </a:lnTo>
                  <a:lnTo>
                    <a:pt x="51094" y="54421"/>
                  </a:lnTo>
                  <a:lnTo>
                    <a:pt x="51373" y="53822"/>
                  </a:lnTo>
                  <a:lnTo>
                    <a:pt x="51639" y="53237"/>
                  </a:lnTo>
                  <a:lnTo>
                    <a:pt x="51892" y="52651"/>
                  </a:lnTo>
                  <a:lnTo>
                    <a:pt x="52132" y="52038"/>
                  </a:lnTo>
                  <a:lnTo>
                    <a:pt x="52358" y="51386"/>
                  </a:lnTo>
                  <a:lnTo>
                    <a:pt x="52585" y="50681"/>
                  </a:lnTo>
                  <a:lnTo>
                    <a:pt x="52798" y="49948"/>
                  </a:lnTo>
                  <a:lnTo>
                    <a:pt x="53011" y="49176"/>
                  </a:lnTo>
                  <a:lnTo>
                    <a:pt x="53210" y="48364"/>
                  </a:lnTo>
                  <a:lnTo>
                    <a:pt x="53410" y="47526"/>
                  </a:lnTo>
                  <a:lnTo>
                    <a:pt x="53596" y="46660"/>
                  </a:lnTo>
                  <a:lnTo>
                    <a:pt x="53783" y="45768"/>
                  </a:lnTo>
                  <a:lnTo>
                    <a:pt x="53956" y="44850"/>
                  </a:lnTo>
                  <a:lnTo>
                    <a:pt x="54115" y="43905"/>
                  </a:lnTo>
                  <a:lnTo>
                    <a:pt x="54275" y="42946"/>
                  </a:lnTo>
                  <a:lnTo>
                    <a:pt x="54435" y="41974"/>
                  </a:lnTo>
                  <a:lnTo>
                    <a:pt x="54581" y="40989"/>
                  </a:lnTo>
                  <a:lnTo>
                    <a:pt x="54715" y="39977"/>
                  </a:lnTo>
                  <a:lnTo>
                    <a:pt x="54848" y="38979"/>
                  </a:lnTo>
                  <a:lnTo>
                    <a:pt x="55087" y="36929"/>
                  </a:lnTo>
                  <a:lnTo>
                    <a:pt x="55287" y="34892"/>
                  </a:lnTo>
                  <a:lnTo>
                    <a:pt x="55473" y="32869"/>
                  </a:lnTo>
                  <a:lnTo>
                    <a:pt x="55620" y="30872"/>
                  </a:lnTo>
                  <a:lnTo>
                    <a:pt x="55740" y="28941"/>
                  </a:lnTo>
                  <a:lnTo>
                    <a:pt x="55819" y="27078"/>
                  </a:lnTo>
                  <a:lnTo>
                    <a:pt x="55886" y="25307"/>
                  </a:lnTo>
                  <a:lnTo>
                    <a:pt x="55913" y="23656"/>
                  </a:lnTo>
                  <a:lnTo>
                    <a:pt x="55913" y="22844"/>
                  </a:lnTo>
                  <a:lnTo>
                    <a:pt x="55899" y="22006"/>
                  </a:lnTo>
                  <a:lnTo>
                    <a:pt x="55859" y="21127"/>
                  </a:lnTo>
                  <a:lnTo>
                    <a:pt x="55819" y="20222"/>
                  </a:lnTo>
                  <a:lnTo>
                    <a:pt x="55753" y="19290"/>
                  </a:lnTo>
                  <a:lnTo>
                    <a:pt x="55686" y="18345"/>
                  </a:lnTo>
                  <a:lnTo>
                    <a:pt x="55606" y="17373"/>
                  </a:lnTo>
                  <a:lnTo>
                    <a:pt x="55513" y="16401"/>
                  </a:lnTo>
                  <a:lnTo>
                    <a:pt x="55300" y="14431"/>
                  </a:lnTo>
                  <a:lnTo>
                    <a:pt x="55074" y="12461"/>
                  </a:lnTo>
                  <a:lnTo>
                    <a:pt x="54821" y="10530"/>
                  </a:lnTo>
                  <a:lnTo>
                    <a:pt x="54555" y="8653"/>
                  </a:lnTo>
                  <a:lnTo>
                    <a:pt x="54289" y="6896"/>
                  </a:lnTo>
                  <a:lnTo>
                    <a:pt x="54036" y="5259"/>
                  </a:lnTo>
                  <a:lnTo>
                    <a:pt x="53796" y="3781"/>
                  </a:lnTo>
                  <a:lnTo>
                    <a:pt x="53583" y="2503"/>
                  </a:lnTo>
                  <a:lnTo>
                    <a:pt x="53263" y="666"/>
                  </a:lnTo>
                  <a:lnTo>
                    <a:pt x="53144" y="0"/>
                  </a:lnTo>
                  <a:close/>
                </a:path>
              </a:pathLst>
            </a:custGeom>
            <a:solidFill>
              <a:srgbClr val="3AC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5483350" y="238125"/>
              <a:ext cx="747500" cy="929225"/>
            </a:xfrm>
            <a:custGeom>
              <a:rect b="b" l="l" r="r" t="t"/>
              <a:pathLst>
                <a:path extrusionOk="0" h="37169" w="29900">
                  <a:moveTo>
                    <a:pt x="14058" y="0"/>
                  </a:moveTo>
                  <a:lnTo>
                    <a:pt x="13938" y="13"/>
                  </a:lnTo>
                  <a:lnTo>
                    <a:pt x="13818" y="40"/>
                  </a:lnTo>
                  <a:lnTo>
                    <a:pt x="13698" y="80"/>
                  </a:lnTo>
                  <a:lnTo>
                    <a:pt x="13579" y="133"/>
                  </a:lnTo>
                  <a:lnTo>
                    <a:pt x="13472" y="200"/>
                  </a:lnTo>
                  <a:lnTo>
                    <a:pt x="13352" y="280"/>
                  </a:lnTo>
                  <a:lnTo>
                    <a:pt x="13259" y="373"/>
                  </a:lnTo>
                  <a:lnTo>
                    <a:pt x="13153" y="466"/>
                  </a:lnTo>
                  <a:lnTo>
                    <a:pt x="13059" y="586"/>
                  </a:lnTo>
                  <a:lnTo>
                    <a:pt x="12980" y="706"/>
                  </a:lnTo>
                  <a:lnTo>
                    <a:pt x="12900" y="852"/>
                  </a:lnTo>
                  <a:lnTo>
                    <a:pt x="12833" y="998"/>
                  </a:lnTo>
                  <a:lnTo>
                    <a:pt x="12767" y="1158"/>
                  </a:lnTo>
                  <a:lnTo>
                    <a:pt x="12700" y="1331"/>
                  </a:lnTo>
                  <a:lnTo>
                    <a:pt x="12660" y="1518"/>
                  </a:lnTo>
                  <a:lnTo>
                    <a:pt x="12620" y="1717"/>
                  </a:lnTo>
                  <a:lnTo>
                    <a:pt x="12594" y="1930"/>
                  </a:lnTo>
                  <a:lnTo>
                    <a:pt x="12567" y="2143"/>
                  </a:lnTo>
                  <a:lnTo>
                    <a:pt x="12554" y="2383"/>
                  </a:lnTo>
                  <a:lnTo>
                    <a:pt x="12554" y="2649"/>
                  </a:lnTo>
                  <a:lnTo>
                    <a:pt x="12567" y="2995"/>
                  </a:lnTo>
                  <a:lnTo>
                    <a:pt x="12633" y="3847"/>
                  </a:lnTo>
                  <a:lnTo>
                    <a:pt x="12740" y="4899"/>
                  </a:lnTo>
                  <a:lnTo>
                    <a:pt x="12860" y="6110"/>
                  </a:lnTo>
                  <a:lnTo>
                    <a:pt x="13179" y="8879"/>
                  </a:lnTo>
                  <a:lnTo>
                    <a:pt x="13525" y="11821"/>
                  </a:lnTo>
                  <a:lnTo>
                    <a:pt x="13685" y="13272"/>
                  </a:lnTo>
                  <a:lnTo>
                    <a:pt x="13832" y="14644"/>
                  </a:lnTo>
                  <a:lnTo>
                    <a:pt x="13938" y="15908"/>
                  </a:lnTo>
                  <a:lnTo>
                    <a:pt x="14031" y="17013"/>
                  </a:lnTo>
                  <a:lnTo>
                    <a:pt x="14058" y="17506"/>
                  </a:lnTo>
                  <a:lnTo>
                    <a:pt x="14071" y="17945"/>
                  </a:lnTo>
                  <a:lnTo>
                    <a:pt x="14071" y="18331"/>
                  </a:lnTo>
                  <a:lnTo>
                    <a:pt x="14058" y="18651"/>
                  </a:lnTo>
                  <a:lnTo>
                    <a:pt x="14045" y="18890"/>
                  </a:lnTo>
                  <a:lnTo>
                    <a:pt x="14005" y="19077"/>
                  </a:lnTo>
                  <a:lnTo>
                    <a:pt x="13978" y="19143"/>
                  </a:lnTo>
                  <a:lnTo>
                    <a:pt x="13951" y="19183"/>
                  </a:lnTo>
                  <a:lnTo>
                    <a:pt x="13911" y="19210"/>
                  </a:lnTo>
                  <a:lnTo>
                    <a:pt x="13872" y="19210"/>
                  </a:lnTo>
                  <a:lnTo>
                    <a:pt x="13845" y="19196"/>
                  </a:lnTo>
                  <a:lnTo>
                    <a:pt x="13818" y="19170"/>
                  </a:lnTo>
                  <a:lnTo>
                    <a:pt x="13765" y="19090"/>
                  </a:lnTo>
                  <a:lnTo>
                    <a:pt x="13698" y="18970"/>
                  </a:lnTo>
                  <a:lnTo>
                    <a:pt x="13632" y="18797"/>
                  </a:lnTo>
                  <a:lnTo>
                    <a:pt x="13472" y="18358"/>
                  </a:lnTo>
                  <a:lnTo>
                    <a:pt x="13299" y="17785"/>
                  </a:lnTo>
                  <a:lnTo>
                    <a:pt x="13099" y="17106"/>
                  </a:lnTo>
                  <a:lnTo>
                    <a:pt x="12900" y="16334"/>
                  </a:lnTo>
                  <a:lnTo>
                    <a:pt x="12447" y="14630"/>
                  </a:lnTo>
                  <a:lnTo>
                    <a:pt x="11995" y="12846"/>
                  </a:lnTo>
                  <a:lnTo>
                    <a:pt x="11555" y="11142"/>
                  </a:lnTo>
                  <a:lnTo>
                    <a:pt x="11342" y="10384"/>
                  </a:lnTo>
                  <a:lnTo>
                    <a:pt x="11156" y="9718"/>
                  </a:lnTo>
                  <a:lnTo>
                    <a:pt x="10983" y="9159"/>
                  </a:lnTo>
                  <a:lnTo>
                    <a:pt x="10823" y="8733"/>
                  </a:lnTo>
                  <a:lnTo>
                    <a:pt x="10543" y="8014"/>
                  </a:lnTo>
                  <a:lnTo>
                    <a:pt x="10277" y="7308"/>
                  </a:lnTo>
                  <a:lnTo>
                    <a:pt x="10024" y="6630"/>
                  </a:lnTo>
                  <a:lnTo>
                    <a:pt x="9771" y="5964"/>
                  </a:lnTo>
                  <a:lnTo>
                    <a:pt x="9638" y="5658"/>
                  </a:lnTo>
                  <a:lnTo>
                    <a:pt x="9505" y="5365"/>
                  </a:lnTo>
                  <a:lnTo>
                    <a:pt x="9372" y="5085"/>
                  </a:lnTo>
                  <a:lnTo>
                    <a:pt x="9226" y="4819"/>
                  </a:lnTo>
                  <a:lnTo>
                    <a:pt x="9079" y="4579"/>
                  </a:lnTo>
                  <a:lnTo>
                    <a:pt x="8933" y="4353"/>
                  </a:lnTo>
                  <a:lnTo>
                    <a:pt x="8773" y="4167"/>
                  </a:lnTo>
                  <a:lnTo>
                    <a:pt x="8600" y="3994"/>
                  </a:lnTo>
                  <a:lnTo>
                    <a:pt x="8507" y="3914"/>
                  </a:lnTo>
                  <a:lnTo>
                    <a:pt x="8427" y="3847"/>
                  </a:lnTo>
                  <a:lnTo>
                    <a:pt x="8334" y="3794"/>
                  </a:lnTo>
                  <a:lnTo>
                    <a:pt x="8240" y="3754"/>
                  </a:lnTo>
                  <a:lnTo>
                    <a:pt x="8147" y="3714"/>
                  </a:lnTo>
                  <a:lnTo>
                    <a:pt x="8054" y="3688"/>
                  </a:lnTo>
                  <a:lnTo>
                    <a:pt x="7961" y="3674"/>
                  </a:lnTo>
                  <a:lnTo>
                    <a:pt x="7854" y="3661"/>
                  </a:lnTo>
                  <a:lnTo>
                    <a:pt x="7668" y="3661"/>
                  </a:lnTo>
                  <a:lnTo>
                    <a:pt x="7482" y="3701"/>
                  </a:lnTo>
                  <a:lnTo>
                    <a:pt x="7295" y="3767"/>
                  </a:lnTo>
                  <a:lnTo>
                    <a:pt x="7109" y="3861"/>
                  </a:lnTo>
                  <a:lnTo>
                    <a:pt x="6936" y="3967"/>
                  </a:lnTo>
                  <a:lnTo>
                    <a:pt x="6776" y="4114"/>
                  </a:lnTo>
                  <a:lnTo>
                    <a:pt x="6630" y="4273"/>
                  </a:lnTo>
                  <a:lnTo>
                    <a:pt x="6496" y="4446"/>
                  </a:lnTo>
                  <a:lnTo>
                    <a:pt x="6377" y="4646"/>
                  </a:lnTo>
                  <a:lnTo>
                    <a:pt x="6270" y="4859"/>
                  </a:lnTo>
                  <a:lnTo>
                    <a:pt x="6190" y="5085"/>
                  </a:lnTo>
                  <a:lnTo>
                    <a:pt x="6124" y="5325"/>
                  </a:lnTo>
                  <a:lnTo>
                    <a:pt x="6084" y="5591"/>
                  </a:lnTo>
                  <a:lnTo>
                    <a:pt x="6071" y="5884"/>
                  </a:lnTo>
                  <a:lnTo>
                    <a:pt x="6084" y="6204"/>
                  </a:lnTo>
                  <a:lnTo>
                    <a:pt x="6124" y="6536"/>
                  </a:lnTo>
                  <a:lnTo>
                    <a:pt x="6177" y="6896"/>
                  </a:lnTo>
                  <a:lnTo>
                    <a:pt x="6230" y="7269"/>
                  </a:lnTo>
                  <a:lnTo>
                    <a:pt x="6310" y="7641"/>
                  </a:lnTo>
                  <a:lnTo>
                    <a:pt x="6403" y="8041"/>
                  </a:lnTo>
                  <a:lnTo>
                    <a:pt x="6616" y="8813"/>
                  </a:lnTo>
                  <a:lnTo>
                    <a:pt x="6843" y="9585"/>
                  </a:lnTo>
                  <a:lnTo>
                    <a:pt x="7069" y="10304"/>
                  </a:lnTo>
                  <a:lnTo>
                    <a:pt x="7282" y="10956"/>
                  </a:lnTo>
                  <a:lnTo>
                    <a:pt x="7468" y="11568"/>
                  </a:lnTo>
                  <a:lnTo>
                    <a:pt x="7655" y="12181"/>
                  </a:lnTo>
                  <a:lnTo>
                    <a:pt x="7828" y="12806"/>
                  </a:lnTo>
                  <a:lnTo>
                    <a:pt x="7974" y="13419"/>
                  </a:lnTo>
                  <a:lnTo>
                    <a:pt x="8267" y="14630"/>
                  </a:lnTo>
                  <a:lnTo>
                    <a:pt x="8507" y="15762"/>
                  </a:lnTo>
                  <a:lnTo>
                    <a:pt x="8879" y="17519"/>
                  </a:lnTo>
                  <a:lnTo>
                    <a:pt x="9132" y="18717"/>
                  </a:lnTo>
                  <a:lnTo>
                    <a:pt x="9385" y="19995"/>
                  </a:lnTo>
                  <a:lnTo>
                    <a:pt x="9612" y="21220"/>
                  </a:lnTo>
                  <a:lnTo>
                    <a:pt x="9691" y="21766"/>
                  </a:lnTo>
                  <a:lnTo>
                    <a:pt x="9771" y="22258"/>
                  </a:lnTo>
                  <a:lnTo>
                    <a:pt x="9811" y="22684"/>
                  </a:lnTo>
                  <a:lnTo>
                    <a:pt x="9838" y="23017"/>
                  </a:lnTo>
                  <a:lnTo>
                    <a:pt x="9838" y="23150"/>
                  </a:lnTo>
                  <a:lnTo>
                    <a:pt x="9825" y="23257"/>
                  </a:lnTo>
                  <a:lnTo>
                    <a:pt x="9798" y="23323"/>
                  </a:lnTo>
                  <a:lnTo>
                    <a:pt x="9771" y="23377"/>
                  </a:lnTo>
                  <a:lnTo>
                    <a:pt x="9745" y="23390"/>
                  </a:lnTo>
                  <a:lnTo>
                    <a:pt x="9691" y="23390"/>
                  </a:lnTo>
                  <a:lnTo>
                    <a:pt x="9625" y="23363"/>
                  </a:lnTo>
                  <a:lnTo>
                    <a:pt x="9545" y="23323"/>
                  </a:lnTo>
                  <a:lnTo>
                    <a:pt x="9372" y="23203"/>
                  </a:lnTo>
                  <a:lnTo>
                    <a:pt x="9159" y="23030"/>
                  </a:lnTo>
                  <a:lnTo>
                    <a:pt x="8919" y="22817"/>
                  </a:lnTo>
                  <a:lnTo>
                    <a:pt x="8653" y="22551"/>
                  </a:lnTo>
                  <a:lnTo>
                    <a:pt x="8054" y="21952"/>
                  </a:lnTo>
                  <a:lnTo>
                    <a:pt x="7428" y="21300"/>
                  </a:lnTo>
                  <a:lnTo>
                    <a:pt x="6803" y="20661"/>
                  </a:lnTo>
                  <a:lnTo>
                    <a:pt x="6510" y="20368"/>
                  </a:lnTo>
                  <a:lnTo>
                    <a:pt x="6217" y="20102"/>
                  </a:lnTo>
                  <a:lnTo>
                    <a:pt x="5964" y="19875"/>
                  </a:lnTo>
                  <a:lnTo>
                    <a:pt x="5738" y="19689"/>
                  </a:lnTo>
                  <a:lnTo>
                    <a:pt x="5511" y="19529"/>
                  </a:lnTo>
                  <a:lnTo>
                    <a:pt x="5285" y="19383"/>
                  </a:lnTo>
                  <a:lnTo>
                    <a:pt x="5045" y="19236"/>
                  </a:lnTo>
                  <a:lnTo>
                    <a:pt x="4793" y="19090"/>
                  </a:lnTo>
                  <a:lnTo>
                    <a:pt x="4526" y="18957"/>
                  </a:lnTo>
                  <a:lnTo>
                    <a:pt x="4260" y="18850"/>
                  </a:lnTo>
                  <a:lnTo>
                    <a:pt x="3980" y="18744"/>
                  </a:lnTo>
                  <a:lnTo>
                    <a:pt x="3688" y="18651"/>
                  </a:lnTo>
                  <a:lnTo>
                    <a:pt x="3381" y="18571"/>
                  </a:lnTo>
                  <a:lnTo>
                    <a:pt x="3062" y="18518"/>
                  </a:lnTo>
                  <a:lnTo>
                    <a:pt x="2742" y="18491"/>
                  </a:lnTo>
                  <a:lnTo>
                    <a:pt x="2396" y="18478"/>
                  </a:lnTo>
                  <a:lnTo>
                    <a:pt x="2050" y="18504"/>
                  </a:lnTo>
                  <a:lnTo>
                    <a:pt x="1691" y="18544"/>
                  </a:lnTo>
                  <a:lnTo>
                    <a:pt x="1305" y="18624"/>
                  </a:lnTo>
                  <a:lnTo>
                    <a:pt x="919" y="18731"/>
                  </a:lnTo>
                  <a:lnTo>
                    <a:pt x="732" y="18797"/>
                  </a:lnTo>
                  <a:lnTo>
                    <a:pt x="572" y="18890"/>
                  </a:lnTo>
                  <a:lnTo>
                    <a:pt x="439" y="18983"/>
                  </a:lnTo>
                  <a:lnTo>
                    <a:pt x="320" y="19090"/>
                  </a:lnTo>
                  <a:lnTo>
                    <a:pt x="213" y="19223"/>
                  </a:lnTo>
                  <a:lnTo>
                    <a:pt x="133" y="19356"/>
                  </a:lnTo>
                  <a:lnTo>
                    <a:pt x="80" y="19503"/>
                  </a:lnTo>
                  <a:lnTo>
                    <a:pt x="27" y="19649"/>
                  </a:lnTo>
                  <a:lnTo>
                    <a:pt x="0" y="19822"/>
                  </a:lnTo>
                  <a:lnTo>
                    <a:pt x="0" y="19995"/>
                  </a:lnTo>
                  <a:lnTo>
                    <a:pt x="0" y="20168"/>
                  </a:lnTo>
                  <a:lnTo>
                    <a:pt x="27" y="20355"/>
                  </a:lnTo>
                  <a:lnTo>
                    <a:pt x="53" y="20541"/>
                  </a:lnTo>
                  <a:lnTo>
                    <a:pt x="107" y="20727"/>
                  </a:lnTo>
                  <a:lnTo>
                    <a:pt x="160" y="20927"/>
                  </a:lnTo>
                  <a:lnTo>
                    <a:pt x="240" y="21127"/>
                  </a:lnTo>
                  <a:lnTo>
                    <a:pt x="320" y="21326"/>
                  </a:lnTo>
                  <a:lnTo>
                    <a:pt x="413" y="21526"/>
                  </a:lnTo>
                  <a:lnTo>
                    <a:pt x="519" y="21726"/>
                  </a:lnTo>
                  <a:lnTo>
                    <a:pt x="626" y="21925"/>
                  </a:lnTo>
                  <a:lnTo>
                    <a:pt x="865" y="22325"/>
                  </a:lnTo>
                  <a:lnTo>
                    <a:pt x="1132" y="22698"/>
                  </a:lnTo>
                  <a:lnTo>
                    <a:pt x="1424" y="23057"/>
                  </a:lnTo>
                  <a:lnTo>
                    <a:pt x="1717" y="23377"/>
                  </a:lnTo>
                  <a:lnTo>
                    <a:pt x="2024" y="23669"/>
                  </a:lnTo>
                  <a:lnTo>
                    <a:pt x="2170" y="23803"/>
                  </a:lnTo>
                  <a:lnTo>
                    <a:pt x="2316" y="23909"/>
                  </a:lnTo>
                  <a:lnTo>
                    <a:pt x="2636" y="24162"/>
                  </a:lnTo>
                  <a:lnTo>
                    <a:pt x="2955" y="24468"/>
                  </a:lnTo>
                  <a:lnTo>
                    <a:pt x="3302" y="24801"/>
                  </a:lnTo>
                  <a:lnTo>
                    <a:pt x="3661" y="25187"/>
                  </a:lnTo>
                  <a:lnTo>
                    <a:pt x="4034" y="25613"/>
                  </a:lnTo>
                  <a:lnTo>
                    <a:pt x="4406" y="26066"/>
                  </a:lnTo>
                  <a:lnTo>
                    <a:pt x="4779" y="26532"/>
                  </a:lnTo>
                  <a:lnTo>
                    <a:pt x="5139" y="27037"/>
                  </a:lnTo>
                  <a:lnTo>
                    <a:pt x="5511" y="27543"/>
                  </a:lnTo>
                  <a:lnTo>
                    <a:pt x="5858" y="28062"/>
                  </a:lnTo>
                  <a:lnTo>
                    <a:pt x="6204" y="28595"/>
                  </a:lnTo>
                  <a:lnTo>
                    <a:pt x="6523" y="29127"/>
                  </a:lnTo>
                  <a:lnTo>
                    <a:pt x="6829" y="29647"/>
                  </a:lnTo>
                  <a:lnTo>
                    <a:pt x="7109" y="30166"/>
                  </a:lnTo>
                  <a:lnTo>
                    <a:pt x="7348" y="30658"/>
                  </a:lnTo>
                  <a:lnTo>
                    <a:pt x="7575" y="31138"/>
                  </a:lnTo>
                  <a:lnTo>
                    <a:pt x="7788" y="31617"/>
                  </a:lnTo>
                  <a:lnTo>
                    <a:pt x="8027" y="32083"/>
                  </a:lnTo>
                  <a:lnTo>
                    <a:pt x="8294" y="32549"/>
                  </a:lnTo>
                  <a:lnTo>
                    <a:pt x="8587" y="33015"/>
                  </a:lnTo>
                  <a:lnTo>
                    <a:pt x="8906" y="33467"/>
                  </a:lnTo>
                  <a:lnTo>
                    <a:pt x="9252" y="33907"/>
                  </a:lnTo>
                  <a:lnTo>
                    <a:pt x="9612" y="34319"/>
                  </a:lnTo>
                  <a:lnTo>
                    <a:pt x="9998" y="34732"/>
                  </a:lnTo>
                  <a:lnTo>
                    <a:pt x="10197" y="34918"/>
                  </a:lnTo>
                  <a:lnTo>
                    <a:pt x="10410" y="35105"/>
                  </a:lnTo>
                  <a:lnTo>
                    <a:pt x="10623" y="35291"/>
                  </a:lnTo>
                  <a:lnTo>
                    <a:pt x="10836" y="35464"/>
                  </a:lnTo>
                  <a:lnTo>
                    <a:pt x="11063" y="35637"/>
                  </a:lnTo>
                  <a:lnTo>
                    <a:pt x="11289" y="35784"/>
                  </a:lnTo>
                  <a:lnTo>
                    <a:pt x="11529" y="35943"/>
                  </a:lnTo>
                  <a:lnTo>
                    <a:pt x="11755" y="36090"/>
                  </a:lnTo>
                  <a:lnTo>
                    <a:pt x="12008" y="36223"/>
                  </a:lnTo>
                  <a:lnTo>
                    <a:pt x="12247" y="36343"/>
                  </a:lnTo>
                  <a:lnTo>
                    <a:pt x="12500" y="36463"/>
                  </a:lnTo>
                  <a:lnTo>
                    <a:pt x="12753" y="36569"/>
                  </a:lnTo>
                  <a:lnTo>
                    <a:pt x="13006" y="36662"/>
                  </a:lnTo>
                  <a:lnTo>
                    <a:pt x="13272" y="36742"/>
                  </a:lnTo>
                  <a:lnTo>
                    <a:pt x="13539" y="36809"/>
                  </a:lnTo>
                  <a:lnTo>
                    <a:pt x="13805" y="36875"/>
                  </a:lnTo>
                  <a:lnTo>
                    <a:pt x="14391" y="36982"/>
                  </a:lnTo>
                  <a:lnTo>
                    <a:pt x="15043" y="37062"/>
                  </a:lnTo>
                  <a:lnTo>
                    <a:pt x="15762" y="37115"/>
                  </a:lnTo>
                  <a:lnTo>
                    <a:pt x="16534" y="37155"/>
                  </a:lnTo>
                  <a:lnTo>
                    <a:pt x="17346" y="37168"/>
                  </a:lnTo>
                  <a:lnTo>
                    <a:pt x="18171" y="37155"/>
                  </a:lnTo>
                  <a:lnTo>
                    <a:pt x="19010" y="37115"/>
                  </a:lnTo>
                  <a:lnTo>
                    <a:pt x="19436" y="37075"/>
                  </a:lnTo>
                  <a:lnTo>
                    <a:pt x="19849" y="37035"/>
                  </a:lnTo>
                  <a:lnTo>
                    <a:pt x="20261" y="36982"/>
                  </a:lnTo>
                  <a:lnTo>
                    <a:pt x="20674" y="36929"/>
                  </a:lnTo>
                  <a:lnTo>
                    <a:pt x="21074" y="36862"/>
                  </a:lnTo>
                  <a:lnTo>
                    <a:pt x="21473" y="36782"/>
                  </a:lnTo>
                  <a:lnTo>
                    <a:pt x="21859" y="36702"/>
                  </a:lnTo>
                  <a:lnTo>
                    <a:pt x="22232" y="36596"/>
                  </a:lnTo>
                  <a:lnTo>
                    <a:pt x="22591" y="36489"/>
                  </a:lnTo>
                  <a:lnTo>
                    <a:pt x="22937" y="36383"/>
                  </a:lnTo>
                  <a:lnTo>
                    <a:pt x="23257" y="36250"/>
                  </a:lnTo>
                  <a:lnTo>
                    <a:pt x="23576" y="36103"/>
                  </a:lnTo>
                  <a:lnTo>
                    <a:pt x="23869" y="35957"/>
                  </a:lnTo>
                  <a:lnTo>
                    <a:pt x="24135" y="35797"/>
                  </a:lnTo>
                  <a:lnTo>
                    <a:pt x="24375" y="35624"/>
                  </a:lnTo>
                  <a:lnTo>
                    <a:pt x="24601" y="35438"/>
                  </a:lnTo>
                  <a:lnTo>
                    <a:pt x="24801" y="35238"/>
                  </a:lnTo>
                  <a:lnTo>
                    <a:pt x="24974" y="35025"/>
                  </a:lnTo>
                  <a:lnTo>
                    <a:pt x="25120" y="34799"/>
                  </a:lnTo>
                  <a:lnTo>
                    <a:pt x="25280" y="34546"/>
                  </a:lnTo>
                  <a:lnTo>
                    <a:pt x="25427" y="34266"/>
                  </a:lnTo>
                  <a:lnTo>
                    <a:pt x="25586" y="33973"/>
                  </a:lnTo>
                  <a:lnTo>
                    <a:pt x="25733" y="33654"/>
                  </a:lnTo>
                  <a:lnTo>
                    <a:pt x="25866" y="33308"/>
                  </a:lnTo>
                  <a:lnTo>
                    <a:pt x="26012" y="32961"/>
                  </a:lnTo>
                  <a:lnTo>
                    <a:pt x="26159" y="32589"/>
                  </a:lnTo>
                  <a:lnTo>
                    <a:pt x="26425" y="31803"/>
                  </a:lnTo>
                  <a:lnTo>
                    <a:pt x="26678" y="30991"/>
                  </a:lnTo>
                  <a:lnTo>
                    <a:pt x="26918" y="30139"/>
                  </a:lnTo>
                  <a:lnTo>
                    <a:pt x="27144" y="29261"/>
                  </a:lnTo>
                  <a:lnTo>
                    <a:pt x="27357" y="28395"/>
                  </a:lnTo>
                  <a:lnTo>
                    <a:pt x="27543" y="27530"/>
                  </a:lnTo>
                  <a:lnTo>
                    <a:pt x="27716" y="26678"/>
                  </a:lnTo>
                  <a:lnTo>
                    <a:pt x="27863" y="25866"/>
                  </a:lnTo>
                  <a:lnTo>
                    <a:pt x="27983" y="25094"/>
                  </a:lnTo>
                  <a:lnTo>
                    <a:pt x="28089" y="24388"/>
                  </a:lnTo>
                  <a:lnTo>
                    <a:pt x="28156" y="23749"/>
                  </a:lnTo>
                  <a:lnTo>
                    <a:pt x="28209" y="23190"/>
                  </a:lnTo>
                  <a:lnTo>
                    <a:pt x="28249" y="22684"/>
                  </a:lnTo>
                  <a:lnTo>
                    <a:pt x="28302" y="22165"/>
                  </a:lnTo>
                  <a:lnTo>
                    <a:pt x="28369" y="21659"/>
                  </a:lnTo>
                  <a:lnTo>
                    <a:pt x="28449" y="21153"/>
                  </a:lnTo>
                  <a:lnTo>
                    <a:pt x="28542" y="20647"/>
                  </a:lnTo>
                  <a:lnTo>
                    <a:pt x="28648" y="20128"/>
                  </a:lnTo>
                  <a:lnTo>
                    <a:pt x="28861" y="19117"/>
                  </a:lnTo>
                  <a:lnTo>
                    <a:pt x="29074" y="18092"/>
                  </a:lnTo>
                  <a:lnTo>
                    <a:pt x="29287" y="17053"/>
                  </a:lnTo>
                  <a:lnTo>
                    <a:pt x="29394" y="16534"/>
                  </a:lnTo>
                  <a:lnTo>
                    <a:pt x="29487" y="16015"/>
                  </a:lnTo>
                  <a:lnTo>
                    <a:pt x="29567" y="15496"/>
                  </a:lnTo>
                  <a:lnTo>
                    <a:pt x="29647" y="14963"/>
                  </a:lnTo>
                  <a:lnTo>
                    <a:pt x="29713" y="14391"/>
                  </a:lnTo>
                  <a:lnTo>
                    <a:pt x="29767" y="13818"/>
                  </a:lnTo>
                  <a:lnTo>
                    <a:pt x="29820" y="13246"/>
                  </a:lnTo>
                  <a:lnTo>
                    <a:pt x="29860" y="12660"/>
                  </a:lnTo>
                  <a:lnTo>
                    <a:pt x="29886" y="12088"/>
                  </a:lnTo>
                  <a:lnTo>
                    <a:pt x="29900" y="11529"/>
                  </a:lnTo>
                  <a:lnTo>
                    <a:pt x="29886" y="10996"/>
                  </a:lnTo>
                  <a:lnTo>
                    <a:pt x="29846" y="10490"/>
                  </a:lnTo>
                  <a:lnTo>
                    <a:pt x="29793" y="9998"/>
                  </a:lnTo>
                  <a:lnTo>
                    <a:pt x="29753" y="9771"/>
                  </a:lnTo>
                  <a:lnTo>
                    <a:pt x="29713" y="9558"/>
                  </a:lnTo>
                  <a:lnTo>
                    <a:pt x="29660" y="9345"/>
                  </a:lnTo>
                  <a:lnTo>
                    <a:pt x="29593" y="9159"/>
                  </a:lnTo>
                  <a:lnTo>
                    <a:pt x="29527" y="8973"/>
                  </a:lnTo>
                  <a:lnTo>
                    <a:pt x="29447" y="8799"/>
                  </a:lnTo>
                  <a:lnTo>
                    <a:pt x="29354" y="8640"/>
                  </a:lnTo>
                  <a:lnTo>
                    <a:pt x="29261" y="8493"/>
                  </a:lnTo>
                  <a:lnTo>
                    <a:pt x="29154" y="8360"/>
                  </a:lnTo>
                  <a:lnTo>
                    <a:pt x="29034" y="8254"/>
                  </a:lnTo>
                  <a:lnTo>
                    <a:pt x="28915" y="8147"/>
                  </a:lnTo>
                  <a:lnTo>
                    <a:pt x="28768" y="8067"/>
                  </a:lnTo>
                  <a:lnTo>
                    <a:pt x="28622" y="8001"/>
                  </a:lnTo>
                  <a:lnTo>
                    <a:pt x="28462" y="7961"/>
                  </a:lnTo>
                  <a:lnTo>
                    <a:pt x="28315" y="7934"/>
                  </a:lnTo>
                  <a:lnTo>
                    <a:pt x="28182" y="7947"/>
                  </a:lnTo>
                  <a:lnTo>
                    <a:pt x="28036" y="7974"/>
                  </a:lnTo>
                  <a:lnTo>
                    <a:pt x="27916" y="8014"/>
                  </a:lnTo>
                  <a:lnTo>
                    <a:pt x="27783" y="8081"/>
                  </a:lnTo>
                  <a:lnTo>
                    <a:pt x="27663" y="8174"/>
                  </a:lnTo>
                  <a:lnTo>
                    <a:pt x="27557" y="8280"/>
                  </a:lnTo>
                  <a:lnTo>
                    <a:pt x="27437" y="8400"/>
                  </a:lnTo>
                  <a:lnTo>
                    <a:pt x="27344" y="8547"/>
                  </a:lnTo>
                  <a:lnTo>
                    <a:pt x="27237" y="8706"/>
                  </a:lnTo>
                  <a:lnTo>
                    <a:pt x="27144" y="8866"/>
                  </a:lnTo>
                  <a:lnTo>
                    <a:pt x="27051" y="9052"/>
                  </a:lnTo>
                  <a:lnTo>
                    <a:pt x="26891" y="9438"/>
                  </a:lnTo>
                  <a:lnTo>
                    <a:pt x="26731" y="9878"/>
                  </a:lnTo>
                  <a:lnTo>
                    <a:pt x="26598" y="10330"/>
                  </a:lnTo>
                  <a:lnTo>
                    <a:pt x="26478" y="10796"/>
                  </a:lnTo>
                  <a:lnTo>
                    <a:pt x="26359" y="11276"/>
                  </a:lnTo>
                  <a:lnTo>
                    <a:pt x="26265" y="11755"/>
                  </a:lnTo>
                  <a:lnTo>
                    <a:pt x="26092" y="12647"/>
                  </a:lnTo>
                  <a:lnTo>
                    <a:pt x="25959" y="13432"/>
                  </a:lnTo>
                  <a:lnTo>
                    <a:pt x="25613" y="15216"/>
                  </a:lnTo>
                  <a:lnTo>
                    <a:pt x="25400" y="16294"/>
                  </a:lnTo>
                  <a:lnTo>
                    <a:pt x="25160" y="17359"/>
                  </a:lnTo>
                  <a:lnTo>
                    <a:pt x="25041" y="17852"/>
                  </a:lnTo>
                  <a:lnTo>
                    <a:pt x="24921" y="18318"/>
                  </a:lnTo>
                  <a:lnTo>
                    <a:pt x="24801" y="18744"/>
                  </a:lnTo>
                  <a:lnTo>
                    <a:pt x="24681" y="19103"/>
                  </a:lnTo>
                  <a:lnTo>
                    <a:pt x="24561" y="19396"/>
                  </a:lnTo>
                  <a:lnTo>
                    <a:pt x="24508" y="19516"/>
                  </a:lnTo>
                  <a:lnTo>
                    <a:pt x="24455" y="19609"/>
                  </a:lnTo>
                  <a:lnTo>
                    <a:pt x="24402" y="19676"/>
                  </a:lnTo>
                  <a:lnTo>
                    <a:pt x="24348" y="19729"/>
                  </a:lnTo>
                  <a:lnTo>
                    <a:pt x="24295" y="19742"/>
                  </a:lnTo>
                  <a:lnTo>
                    <a:pt x="24242" y="19742"/>
                  </a:lnTo>
                  <a:lnTo>
                    <a:pt x="24215" y="19729"/>
                  </a:lnTo>
                  <a:lnTo>
                    <a:pt x="24202" y="19702"/>
                  </a:lnTo>
                  <a:lnTo>
                    <a:pt x="24149" y="19609"/>
                  </a:lnTo>
                  <a:lnTo>
                    <a:pt x="24109" y="19476"/>
                  </a:lnTo>
                  <a:lnTo>
                    <a:pt x="24069" y="19316"/>
                  </a:lnTo>
                  <a:lnTo>
                    <a:pt x="23989" y="18864"/>
                  </a:lnTo>
                  <a:lnTo>
                    <a:pt x="23922" y="18291"/>
                  </a:lnTo>
                  <a:lnTo>
                    <a:pt x="23856" y="17612"/>
                  </a:lnTo>
                  <a:lnTo>
                    <a:pt x="23789" y="16840"/>
                  </a:lnTo>
                  <a:lnTo>
                    <a:pt x="23669" y="15123"/>
                  </a:lnTo>
                  <a:lnTo>
                    <a:pt x="23456" y="11489"/>
                  </a:lnTo>
                  <a:lnTo>
                    <a:pt x="23350" y="9904"/>
                  </a:lnTo>
                  <a:lnTo>
                    <a:pt x="23297" y="9225"/>
                  </a:lnTo>
                  <a:lnTo>
                    <a:pt x="23230" y="8666"/>
                  </a:lnTo>
                  <a:lnTo>
                    <a:pt x="23177" y="8147"/>
                  </a:lnTo>
                  <a:lnTo>
                    <a:pt x="23137" y="7641"/>
                  </a:lnTo>
                  <a:lnTo>
                    <a:pt x="23110" y="7162"/>
                  </a:lnTo>
                  <a:lnTo>
                    <a:pt x="23084" y="6696"/>
                  </a:lnTo>
                  <a:lnTo>
                    <a:pt x="23057" y="5818"/>
                  </a:lnTo>
                  <a:lnTo>
                    <a:pt x="23030" y="4992"/>
                  </a:lnTo>
                  <a:lnTo>
                    <a:pt x="22991" y="4606"/>
                  </a:lnTo>
                  <a:lnTo>
                    <a:pt x="22964" y="4220"/>
                  </a:lnTo>
                  <a:lnTo>
                    <a:pt x="22911" y="3847"/>
                  </a:lnTo>
                  <a:lnTo>
                    <a:pt x="22844" y="3488"/>
                  </a:lnTo>
                  <a:lnTo>
                    <a:pt x="22751" y="3128"/>
                  </a:lnTo>
                  <a:lnTo>
                    <a:pt x="22644" y="2769"/>
                  </a:lnTo>
                  <a:lnTo>
                    <a:pt x="22511" y="2423"/>
                  </a:lnTo>
                  <a:lnTo>
                    <a:pt x="22338" y="2090"/>
                  </a:lnTo>
                  <a:lnTo>
                    <a:pt x="22245" y="1930"/>
                  </a:lnTo>
                  <a:lnTo>
                    <a:pt x="22152" y="1784"/>
                  </a:lnTo>
                  <a:lnTo>
                    <a:pt x="22045" y="1651"/>
                  </a:lnTo>
                  <a:lnTo>
                    <a:pt x="21939" y="1531"/>
                  </a:lnTo>
                  <a:lnTo>
                    <a:pt x="21832" y="1438"/>
                  </a:lnTo>
                  <a:lnTo>
                    <a:pt x="21713" y="1345"/>
                  </a:lnTo>
                  <a:lnTo>
                    <a:pt x="21593" y="1278"/>
                  </a:lnTo>
                  <a:lnTo>
                    <a:pt x="21473" y="1211"/>
                  </a:lnTo>
                  <a:lnTo>
                    <a:pt x="21353" y="1171"/>
                  </a:lnTo>
                  <a:lnTo>
                    <a:pt x="21233" y="1132"/>
                  </a:lnTo>
                  <a:lnTo>
                    <a:pt x="21113" y="1105"/>
                  </a:lnTo>
                  <a:lnTo>
                    <a:pt x="20861" y="1105"/>
                  </a:lnTo>
                  <a:lnTo>
                    <a:pt x="20741" y="1118"/>
                  </a:lnTo>
                  <a:lnTo>
                    <a:pt x="20621" y="1145"/>
                  </a:lnTo>
                  <a:lnTo>
                    <a:pt x="20501" y="1171"/>
                  </a:lnTo>
                  <a:lnTo>
                    <a:pt x="20395" y="1225"/>
                  </a:lnTo>
                  <a:lnTo>
                    <a:pt x="20275" y="1278"/>
                  </a:lnTo>
                  <a:lnTo>
                    <a:pt x="20168" y="1331"/>
                  </a:lnTo>
                  <a:lnTo>
                    <a:pt x="20062" y="1411"/>
                  </a:lnTo>
                  <a:lnTo>
                    <a:pt x="19969" y="1491"/>
                  </a:lnTo>
                  <a:lnTo>
                    <a:pt x="19875" y="1584"/>
                  </a:lnTo>
                  <a:lnTo>
                    <a:pt x="19782" y="1677"/>
                  </a:lnTo>
                  <a:lnTo>
                    <a:pt x="19702" y="1784"/>
                  </a:lnTo>
                  <a:lnTo>
                    <a:pt x="19622" y="1890"/>
                  </a:lnTo>
                  <a:lnTo>
                    <a:pt x="19556" y="2010"/>
                  </a:lnTo>
                  <a:lnTo>
                    <a:pt x="19489" y="2130"/>
                  </a:lnTo>
                  <a:lnTo>
                    <a:pt x="19436" y="2263"/>
                  </a:lnTo>
                  <a:lnTo>
                    <a:pt x="19396" y="2396"/>
                  </a:lnTo>
                  <a:lnTo>
                    <a:pt x="19370" y="2529"/>
                  </a:lnTo>
                  <a:lnTo>
                    <a:pt x="19343" y="2676"/>
                  </a:lnTo>
                  <a:lnTo>
                    <a:pt x="19330" y="2822"/>
                  </a:lnTo>
                  <a:lnTo>
                    <a:pt x="19276" y="3421"/>
                  </a:lnTo>
                  <a:lnTo>
                    <a:pt x="19210" y="3994"/>
                  </a:lnTo>
                  <a:lnTo>
                    <a:pt x="19130" y="4566"/>
                  </a:lnTo>
                  <a:lnTo>
                    <a:pt x="19037" y="5125"/>
                  </a:lnTo>
                  <a:lnTo>
                    <a:pt x="18957" y="5671"/>
                  </a:lnTo>
                  <a:lnTo>
                    <a:pt x="18890" y="6204"/>
                  </a:lnTo>
                  <a:lnTo>
                    <a:pt x="18837" y="6723"/>
                  </a:lnTo>
                  <a:lnTo>
                    <a:pt x="18824" y="6989"/>
                  </a:lnTo>
                  <a:lnTo>
                    <a:pt x="18824" y="7242"/>
                  </a:lnTo>
                  <a:lnTo>
                    <a:pt x="18837" y="7641"/>
                  </a:lnTo>
                  <a:lnTo>
                    <a:pt x="18864" y="8174"/>
                  </a:lnTo>
                  <a:lnTo>
                    <a:pt x="18957" y="9558"/>
                  </a:lnTo>
                  <a:lnTo>
                    <a:pt x="19090" y="11222"/>
                  </a:lnTo>
                  <a:lnTo>
                    <a:pt x="19210" y="12980"/>
                  </a:lnTo>
                  <a:lnTo>
                    <a:pt x="19263" y="13858"/>
                  </a:lnTo>
                  <a:lnTo>
                    <a:pt x="19316" y="14684"/>
                  </a:lnTo>
                  <a:lnTo>
                    <a:pt x="19343" y="15456"/>
                  </a:lnTo>
                  <a:lnTo>
                    <a:pt x="19356" y="16148"/>
                  </a:lnTo>
                  <a:lnTo>
                    <a:pt x="19343" y="16734"/>
                  </a:lnTo>
                  <a:lnTo>
                    <a:pt x="19330" y="16987"/>
                  </a:lnTo>
                  <a:lnTo>
                    <a:pt x="19316" y="17200"/>
                  </a:lnTo>
                  <a:lnTo>
                    <a:pt x="19290" y="17373"/>
                  </a:lnTo>
                  <a:lnTo>
                    <a:pt x="19250" y="17519"/>
                  </a:lnTo>
                  <a:lnTo>
                    <a:pt x="19210" y="17612"/>
                  </a:lnTo>
                  <a:lnTo>
                    <a:pt x="19183" y="17639"/>
                  </a:lnTo>
                  <a:lnTo>
                    <a:pt x="19157" y="17666"/>
                  </a:lnTo>
                  <a:lnTo>
                    <a:pt x="19130" y="17666"/>
                  </a:lnTo>
                  <a:lnTo>
                    <a:pt x="19103" y="17639"/>
                  </a:lnTo>
                  <a:lnTo>
                    <a:pt x="19063" y="17599"/>
                  </a:lnTo>
                  <a:lnTo>
                    <a:pt x="19037" y="17546"/>
                  </a:lnTo>
                  <a:lnTo>
                    <a:pt x="18970" y="17359"/>
                  </a:lnTo>
                  <a:lnTo>
                    <a:pt x="18890" y="17093"/>
                  </a:lnTo>
                  <a:lnTo>
                    <a:pt x="18810" y="16760"/>
                  </a:lnTo>
                  <a:lnTo>
                    <a:pt x="18731" y="16361"/>
                  </a:lnTo>
                  <a:lnTo>
                    <a:pt x="18544" y="15389"/>
                  </a:lnTo>
                  <a:lnTo>
                    <a:pt x="18358" y="14218"/>
                  </a:lnTo>
                  <a:lnTo>
                    <a:pt x="18145" y="12900"/>
                  </a:lnTo>
                  <a:lnTo>
                    <a:pt x="17692" y="9984"/>
                  </a:lnTo>
                  <a:lnTo>
                    <a:pt x="17453" y="8467"/>
                  </a:lnTo>
                  <a:lnTo>
                    <a:pt x="17213" y="6976"/>
                  </a:lnTo>
                  <a:lnTo>
                    <a:pt x="16960" y="5538"/>
                  </a:lnTo>
                  <a:lnTo>
                    <a:pt x="16707" y="4220"/>
                  </a:lnTo>
                  <a:lnTo>
                    <a:pt x="16587" y="3608"/>
                  </a:lnTo>
                  <a:lnTo>
                    <a:pt x="16454" y="3049"/>
                  </a:lnTo>
                  <a:lnTo>
                    <a:pt x="16334" y="2543"/>
                  </a:lnTo>
                  <a:lnTo>
                    <a:pt x="16215" y="2077"/>
                  </a:lnTo>
                  <a:lnTo>
                    <a:pt x="16095" y="1677"/>
                  </a:lnTo>
                  <a:lnTo>
                    <a:pt x="15975" y="1345"/>
                  </a:lnTo>
                  <a:lnTo>
                    <a:pt x="15855" y="1078"/>
                  </a:lnTo>
                  <a:lnTo>
                    <a:pt x="15789" y="972"/>
                  </a:lnTo>
                  <a:lnTo>
                    <a:pt x="15735" y="892"/>
                  </a:lnTo>
                  <a:lnTo>
                    <a:pt x="15615" y="745"/>
                  </a:lnTo>
                  <a:lnTo>
                    <a:pt x="15496" y="626"/>
                  </a:lnTo>
                  <a:lnTo>
                    <a:pt x="15363" y="506"/>
                  </a:lnTo>
                  <a:lnTo>
                    <a:pt x="15243" y="399"/>
                  </a:lnTo>
                  <a:lnTo>
                    <a:pt x="15110" y="306"/>
                  </a:lnTo>
                  <a:lnTo>
                    <a:pt x="14976" y="226"/>
                  </a:lnTo>
                  <a:lnTo>
                    <a:pt x="14843" y="160"/>
                  </a:lnTo>
                  <a:lnTo>
                    <a:pt x="14710" y="106"/>
                  </a:lnTo>
                  <a:lnTo>
                    <a:pt x="14577" y="53"/>
                  </a:lnTo>
                  <a:lnTo>
                    <a:pt x="14457" y="27"/>
                  </a:lnTo>
                  <a:lnTo>
                    <a:pt x="14324" y="0"/>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5726625" y="809550"/>
              <a:ext cx="157450" cy="130475"/>
            </a:xfrm>
            <a:custGeom>
              <a:rect b="b" l="l" r="r" t="t"/>
              <a:pathLst>
                <a:path extrusionOk="0" h="5219" w="6298">
                  <a:moveTo>
                    <a:pt x="67" y="0"/>
                  </a:moveTo>
                  <a:lnTo>
                    <a:pt x="0" y="746"/>
                  </a:lnTo>
                  <a:lnTo>
                    <a:pt x="187" y="759"/>
                  </a:lnTo>
                  <a:lnTo>
                    <a:pt x="386" y="799"/>
                  </a:lnTo>
                  <a:lnTo>
                    <a:pt x="639" y="866"/>
                  </a:lnTo>
                  <a:lnTo>
                    <a:pt x="959" y="959"/>
                  </a:lnTo>
                  <a:lnTo>
                    <a:pt x="1318" y="1079"/>
                  </a:lnTo>
                  <a:lnTo>
                    <a:pt x="1718" y="1238"/>
                  </a:lnTo>
                  <a:lnTo>
                    <a:pt x="2144" y="1438"/>
                  </a:lnTo>
                  <a:lnTo>
                    <a:pt x="2370" y="1558"/>
                  </a:lnTo>
                  <a:lnTo>
                    <a:pt x="2596" y="1691"/>
                  </a:lnTo>
                  <a:lnTo>
                    <a:pt x="2823" y="1837"/>
                  </a:lnTo>
                  <a:lnTo>
                    <a:pt x="3062" y="1997"/>
                  </a:lnTo>
                  <a:lnTo>
                    <a:pt x="3289" y="2170"/>
                  </a:lnTo>
                  <a:lnTo>
                    <a:pt x="3528" y="2357"/>
                  </a:lnTo>
                  <a:lnTo>
                    <a:pt x="3754" y="2570"/>
                  </a:lnTo>
                  <a:lnTo>
                    <a:pt x="3981" y="2783"/>
                  </a:lnTo>
                  <a:lnTo>
                    <a:pt x="4207" y="3022"/>
                  </a:lnTo>
                  <a:lnTo>
                    <a:pt x="4433" y="3275"/>
                  </a:lnTo>
                  <a:lnTo>
                    <a:pt x="4646" y="3555"/>
                  </a:lnTo>
                  <a:lnTo>
                    <a:pt x="4859" y="3848"/>
                  </a:lnTo>
                  <a:lnTo>
                    <a:pt x="5059" y="4154"/>
                  </a:lnTo>
                  <a:lnTo>
                    <a:pt x="5259" y="4487"/>
                  </a:lnTo>
                  <a:lnTo>
                    <a:pt x="5445" y="4846"/>
                  </a:lnTo>
                  <a:lnTo>
                    <a:pt x="5618" y="5219"/>
                  </a:lnTo>
                  <a:lnTo>
                    <a:pt x="6297" y="4926"/>
                  </a:lnTo>
                  <a:lnTo>
                    <a:pt x="6097" y="4500"/>
                  </a:lnTo>
                  <a:lnTo>
                    <a:pt x="5884" y="4087"/>
                  </a:lnTo>
                  <a:lnTo>
                    <a:pt x="5658" y="3714"/>
                  </a:lnTo>
                  <a:lnTo>
                    <a:pt x="5419" y="3368"/>
                  </a:lnTo>
                  <a:lnTo>
                    <a:pt x="5179" y="3036"/>
                  </a:lnTo>
                  <a:lnTo>
                    <a:pt x="4939" y="2729"/>
                  </a:lnTo>
                  <a:lnTo>
                    <a:pt x="4686" y="2450"/>
                  </a:lnTo>
                  <a:lnTo>
                    <a:pt x="4420" y="2184"/>
                  </a:lnTo>
                  <a:lnTo>
                    <a:pt x="4167" y="1944"/>
                  </a:lnTo>
                  <a:lnTo>
                    <a:pt x="3914" y="1718"/>
                  </a:lnTo>
                  <a:lnTo>
                    <a:pt x="3661" y="1518"/>
                  </a:lnTo>
                  <a:lnTo>
                    <a:pt x="3395" y="1332"/>
                  </a:lnTo>
                  <a:lnTo>
                    <a:pt x="3155" y="1159"/>
                  </a:lnTo>
                  <a:lnTo>
                    <a:pt x="2902" y="1012"/>
                  </a:lnTo>
                  <a:lnTo>
                    <a:pt x="2676" y="879"/>
                  </a:lnTo>
                  <a:lnTo>
                    <a:pt x="2450" y="759"/>
                  </a:lnTo>
                  <a:lnTo>
                    <a:pt x="2210" y="639"/>
                  </a:lnTo>
                  <a:lnTo>
                    <a:pt x="1971" y="533"/>
                  </a:lnTo>
                  <a:lnTo>
                    <a:pt x="1531" y="360"/>
                  </a:lnTo>
                  <a:lnTo>
                    <a:pt x="1132" y="240"/>
                  </a:lnTo>
                  <a:lnTo>
                    <a:pt x="786" y="133"/>
                  </a:lnTo>
                  <a:lnTo>
                    <a:pt x="493" y="80"/>
                  </a:lnTo>
                  <a:lnTo>
                    <a:pt x="280" y="40"/>
                  </a:lnTo>
                  <a:lnTo>
                    <a:pt x="67" y="0"/>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3004900" y="3379500"/>
              <a:ext cx="1595200" cy="1321950"/>
            </a:xfrm>
            <a:custGeom>
              <a:rect b="b" l="l" r="r" t="t"/>
              <a:pathLst>
                <a:path extrusionOk="0" h="52878" w="63808">
                  <a:moveTo>
                    <a:pt x="7775" y="0"/>
                  </a:moveTo>
                  <a:lnTo>
                    <a:pt x="3382" y="2743"/>
                  </a:lnTo>
                  <a:lnTo>
                    <a:pt x="1" y="45502"/>
                  </a:lnTo>
                  <a:lnTo>
                    <a:pt x="427" y="45515"/>
                  </a:lnTo>
                  <a:lnTo>
                    <a:pt x="1625" y="45542"/>
                  </a:lnTo>
                  <a:lnTo>
                    <a:pt x="3409" y="45609"/>
                  </a:lnTo>
                  <a:lnTo>
                    <a:pt x="4474" y="45662"/>
                  </a:lnTo>
                  <a:lnTo>
                    <a:pt x="5619" y="45715"/>
                  </a:lnTo>
                  <a:lnTo>
                    <a:pt x="6843" y="45795"/>
                  </a:lnTo>
                  <a:lnTo>
                    <a:pt x="8108" y="45888"/>
                  </a:lnTo>
                  <a:lnTo>
                    <a:pt x="9399" y="46008"/>
                  </a:lnTo>
                  <a:lnTo>
                    <a:pt x="10704" y="46141"/>
                  </a:lnTo>
                  <a:lnTo>
                    <a:pt x="11982" y="46288"/>
                  </a:lnTo>
                  <a:lnTo>
                    <a:pt x="13233" y="46474"/>
                  </a:lnTo>
                  <a:lnTo>
                    <a:pt x="13846" y="46567"/>
                  </a:lnTo>
                  <a:lnTo>
                    <a:pt x="14432" y="46674"/>
                  </a:lnTo>
                  <a:lnTo>
                    <a:pt x="15004" y="46780"/>
                  </a:lnTo>
                  <a:lnTo>
                    <a:pt x="15550" y="46900"/>
                  </a:lnTo>
                  <a:lnTo>
                    <a:pt x="16096" y="47033"/>
                  </a:lnTo>
                  <a:lnTo>
                    <a:pt x="16655" y="47179"/>
                  </a:lnTo>
                  <a:lnTo>
                    <a:pt x="17214" y="47339"/>
                  </a:lnTo>
                  <a:lnTo>
                    <a:pt x="17786" y="47526"/>
                  </a:lnTo>
                  <a:lnTo>
                    <a:pt x="18359" y="47725"/>
                  </a:lnTo>
                  <a:lnTo>
                    <a:pt x="18944" y="47925"/>
                  </a:lnTo>
                  <a:lnTo>
                    <a:pt x="19517" y="48151"/>
                  </a:lnTo>
                  <a:lnTo>
                    <a:pt x="20103" y="48378"/>
                  </a:lnTo>
                  <a:lnTo>
                    <a:pt x="21261" y="48857"/>
                  </a:lnTo>
                  <a:lnTo>
                    <a:pt x="22392" y="49363"/>
                  </a:lnTo>
                  <a:lnTo>
                    <a:pt x="23484" y="49869"/>
                  </a:lnTo>
                  <a:lnTo>
                    <a:pt x="24536" y="50374"/>
                  </a:lnTo>
                  <a:lnTo>
                    <a:pt x="25507" y="50867"/>
                  </a:lnTo>
                  <a:lnTo>
                    <a:pt x="26399" y="51320"/>
                  </a:lnTo>
                  <a:lnTo>
                    <a:pt x="27198" y="51746"/>
                  </a:lnTo>
                  <a:lnTo>
                    <a:pt x="27877" y="52118"/>
                  </a:lnTo>
                  <a:lnTo>
                    <a:pt x="28862" y="52678"/>
                  </a:lnTo>
                  <a:lnTo>
                    <a:pt x="29208" y="52877"/>
                  </a:lnTo>
                  <a:lnTo>
                    <a:pt x="29967" y="52531"/>
                  </a:lnTo>
                  <a:lnTo>
                    <a:pt x="30832" y="52132"/>
                  </a:lnTo>
                  <a:lnTo>
                    <a:pt x="31951" y="51639"/>
                  </a:lnTo>
                  <a:lnTo>
                    <a:pt x="33268" y="51067"/>
                  </a:lnTo>
                  <a:lnTo>
                    <a:pt x="34759" y="50428"/>
                  </a:lnTo>
                  <a:lnTo>
                    <a:pt x="36330" y="49789"/>
                  </a:lnTo>
                  <a:lnTo>
                    <a:pt x="37968" y="49150"/>
                  </a:lnTo>
                  <a:lnTo>
                    <a:pt x="38394" y="48990"/>
                  </a:lnTo>
                  <a:lnTo>
                    <a:pt x="38860" y="48844"/>
                  </a:lnTo>
                  <a:lnTo>
                    <a:pt x="39352" y="48697"/>
                  </a:lnTo>
                  <a:lnTo>
                    <a:pt x="39885" y="48551"/>
                  </a:lnTo>
                  <a:lnTo>
                    <a:pt x="40444" y="48418"/>
                  </a:lnTo>
                  <a:lnTo>
                    <a:pt x="41016" y="48298"/>
                  </a:lnTo>
                  <a:lnTo>
                    <a:pt x="41615" y="48165"/>
                  </a:lnTo>
                  <a:lnTo>
                    <a:pt x="42228" y="48045"/>
                  </a:lnTo>
                  <a:lnTo>
                    <a:pt x="43492" y="47832"/>
                  </a:lnTo>
                  <a:lnTo>
                    <a:pt x="44770" y="47619"/>
                  </a:lnTo>
                  <a:lnTo>
                    <a:pt x="46062" y="47446"/>
                  </a:lnTo>
                  <a:lnTo>
                    <a:pt x="47326" y="47273"/>
                  </a:lnTo>
                  <a:lnTo>
                    <a:pt x="48538" y="47140"/>
                  </a:lnTo>
                  <a:lnTo>
                    <a:pt x="49683" y="47006"/>
                  </a:lnTo>
                  <a:lnTo>
                    <a:pt x="51613" y="46820"/>
                  </a:lnTo>
                  <a:lnTo>
                    <a:pt x="52931" y="46714"/>
                  </a:lnTo>
                  <a:lnTo>
                    <a:pt x="53410" y="46674"/>
                  </a:lnTo>
                  <a:lnTo>
                    <a:pt x="63807" y="5006"/>
                  </a:lnTo>
                  <a:lnTo>
                    <a:pt x="62343" y="972"/>
                  </a:lnTo>
                  <a:lnTo>
                    <a:pt x="61903" y="919"/>
                  </a:lnTo>
                  <a:lnTo>
                    <a:pt x="61398" y="852"/>
                  </a:lnTo>
                  <a:lnTo>
                    <a:pt x="60705" y="773"/>
                  </a:lnTo>
                  <a:lnTo>
                    <a:pt x="59853" y="706"/>
                  </a:lnTo>
                  <a:lnTo>
                    <a:pt x="58868" y="653"/>
                  </a:lnTo>
                  <a:lnTo>
                    <a:pt x="58336" y="639"/>
                  </a:lnTo>
                  <a:lnTo>
                    <a:pt x="57763" y="626"/>
                  </a:lnTo>
                  <a:lnTo>
                    <a:pt x="56552" y="626"/>
                  </a:lnTo>
                  <a:lnTo>
                    <a:pt x="55913" y="639"/>
                  </a:lnTo>
                  <a:lnTo>
                    <a:pt x="55247" y="679"/>
                  </a:lnTo>
                  <a:lnTo>
                    <a:pt x="54568" y="719"/>
                  </a:lnTo>
                  <a:lnTo>
                    <a:pt x="53889" y="773"/>
                  </a:lnTo>
                  <a:lnTo>
                    <a:pt x="53184" y="852"/>
                  </a:lnTo>
                  <a:lnTo>
                    <a:pt x="52465" y="946"/>
                  </a:lnTo>
                  <a:lnTo>
                    <a:pt x="51746" y="1052"/>
                  </a:lnTo>
                  <a:lnTo>
                    <a:pt x="51014" y="1185"/>
                  </a:lnTo>
                  <a:lnTo>
                    <a:pt x="50282" y="1332"/>
                  </a:lnTo>
                  <a:lnTo>
                    <a:pt x="49550" y="1505"/>
                  </a:lnTo>
                  <a:lnTo>
                    <a:pt x="48817" y="1704"/>
                  </a:lnTo>
                  <a:lnTo>
                    <a:pt x="48085" y="1931"/>
                  </a:lnTo>
                  <a:lnTo>
                    <a:pt x="47353" y="2184"/>
                  </a:lnTo>
                  <a:lnTo>
                    <a:pt x="46634" y="2463"/>
                  </a:lnTo>
                  <a:lnTo>
                    <a:pt x="45929" y="2769"/>
                  </a:lnTo>
                  <a:lnTo>
                    <a:pt x="45582" y="2929"/>
                  </a:lnTo>
                  <a:lnTo>
                    <a:pt x="45236" y="3102"/>
                  </a:lnTo>
                  <a:lnTo>
                    <a:pt x="44864" y="3302"/>
                  </a:lnTo>
                  <a:lnTo>
                    <a:pt x="44504" y="3542"/>
                  </a:lnTo>
                  <a:lnTo>
                    <a:pt x="44145" y="3794"/>
                  </a:lnTo>
                  <a:lnTo>
                    <a:pt x="43785" y="4087"/>
                  </a:lnTo>
                  <a:lnTo>
                    <a:pt x="43413" y="4394"/>
                  </a:lnTo>
                  <a:lnTo>
                    <a:pt x="43053" y="4713"/>
                  </a:lnTo>
                  <a:lnTo>
                    <a:pt x="42694" y="5059"/>
                  </a:lnTo>
                  <a:lnTo>
                    <a:pt x="42348" y="5432"/>
                  </a:lnTo>
                  <a:lnTo>
                    <a:pt x="41988" y="5805"/>
                  </a:lnTo>
                  <a:lnTo>
                    <a:pt x="41642" y="6191"/>
                  </a:lnTo>
                  <a:lnTo>
                    <a:pt x="40963" y="6976"/>
                  </a:lnTo>
                  <a:lnTo>
                    <a:pt x="40297" y="7775"/>
                  </a:lnTo>
                  <a:lnTo>
                    <a:pt x="39645" y="8574"/>
                  </a:lnTo>
                  <a:lnTo>
                    <a:pt x="39033" y="9359"/>
                  </a:lnTo>
                  <a:lnTo>
                    <a:pt x="38434" y="10078"/>
                  </a:lnTo>
                  <a:lnTo>
                    <a:pt x="37875" y="10744"/>
                  </a:lnTo>
                  <a:lnTo>
                    <a:pt x="37608" y="11050"/>
                  </a:lnTo>
                  <a:lnTo>
                    <a:pt x="37355" y="11329"/>
                  </a:lnTo>
                  <a:lnTo>
                    <a:pt x="37102" y="11582"/>
                  </a:lnTo>
                  <a:lnTo>
                    <a:pt x="36876" y="11809"/>
                  </a:lnTo>
                  <a:lnTo>
                    <a:pt x="36650" y="11995"/>
                  </a:lnTo>
                  <a:lnTo>
                    <a:pt x="36424" y="12155"/>
                  </a:lnTo>
                  <a:lnTo>
                    <a:pt x="36224" y="12288"/>
                  </a:lnTo>
                  <a:lnTo>
                    <a:pt x="36037" y="12368"/>
                  </a:lnTo>
                  <a:lnTo>
                    <a:pt x="35944" y="12394"/>
                  </a:lnTo>
                  <a:lnTo>
                    <a:pt x="35851" y="12421"/>
                  </a:lnTo>
                  <a:lnTo>
                    <a:pt x="35691" y="12421"/>
                  </a:lnTo>
                  <a:lnTo>
                    <a:pt x="35532" y="12381"/>
                  </a:lnTo>
                  <a:lnTo>
                    <a:pt x="35372" y="12328"/>
                  </a:lnTo>
                  <a:lnTo>
                    <a:pt x="35212" y="12235"/>
                  </a:lnTo>
                  <a:lnTo>
                    <a:pt x="35052" y="12115"/>
                  </a:lnTo>
                  <a:lnTo>
                    <a:pt x="34879" y="11982"/>
                  </a:lnTo>
                  <a:lnTo>
                    <a:pt x="34706" y="11809"/>
                  </a:lnTo>
                  <a:lnTo>
                    <a:pt x="34533" y="11622"/>
                  </a:lnTo>
                  <a:lnTo>
                    <a:pt x="34347" y="11422"/>
                  </a:lnTo>
                  <a:lnTo>
                    <a:pt x="33961" y="10943"/>
                  </a:lnTo>
                  <a:lnTo>
                    <a:pt x="33521" y="10397"/>
                  </a:lnTo>
                  <a:lnTo>
                    <a:pt x="33029" y="9785"/>
                  </a:lnTo>
                  <a:lnTo>
                    <a:pt x="32470" y="9119"/>
                  </a:lnTo>
                  <a:lnTo>
                    <a:pt x="32177" y="8760"/>
                  </a:lnTo>
                  <a:lnTo>
                    <a:pt x="31844" y="8401"/>
                  </a:lnTo>
                  <a:lnTo>
                    <a:pt x="31511" y="8041"/>
                  </a:lnTo>
                  <a:lnTo>
                    <a:pt x="31139" y="7668"/>
                  </a:lnTo>
                  <a:lnTo>
                    <a:pt x="30752" y="7282"/>
                  </a:lnTo>
                  <a:lnTo>
                    <a:pt x="30340" y="6896"/>
                  </a:lnTo>
                  <a:lnTo>
                    <a:pt x="29900" y="6510"/>
                  </a:lnTo>
                  <a:lnTo>
                    <a:pt x="29435" y="6111"/>
                  </a:lnTo>
                  <a:lnTo>
                    <a:pt x="28942" y="5711"/>
                  </a:lnTo>
                  <a:lnTo>
                    <a:pt x="28423" y="5325"/>
                  </a:lnTo>
                  <a:lnTo>
                    <a:pt x="27877" y="4926"/>
                  </a:lnTo>
                  <a:lnTo>
                    <a:pt x="27291" y="4540"/>
                  </a:lnTo>
                  <a:lnTo>
                    <a:pt x="26679" y="4154"/>
                  </a:lnTo>
                  <a:lnTo>
                    <a:pt x="26027" y="3768"/>
                  </a:lnTo>
                  <a:lnTo>
                    <a:pt x="25334" y="3382"/>
                  </a:lnTo>
                  <a:lnTo>
                    <a:pt x="24615" y="3009"/>
                  </a:lnTo>
                  <a:lnTo>
                    <a:pt x="24043" y="2743"/>
                  </a:lnTo>
                  <a:lnTo>
                    <a:pt x="23444" y="2490"/>
                  </a:lnTo>
                  <a:lnTo>
                    <a:pt x="22818" y="2250"/>
                  </a:lnTo>
                  <a:lnTo>
                    <a:pt x="22166" y="2024"/>
                  </a:lnTo>
                  <a:lnTo>
                    <a:pt x="21514" y="1811"/>
                  </a:lnTo>
                  <a:lnTo>
                    <a:pt x="20835" y="1625"/>
                  </a:lnTo>
                  <a:lnTo>
                    <a:pt x="20143" y="1438"/>
                  </a:lnTo>
                  <a:lnTo>
                    <a:pt x="19450" y="1278"/>
                  </a:lnTo>
                  <a:lnTo>
                    <a:pt x="18758" y="1132"/>
                  </a:lnTo>
                  <a:lnTo>
                    <a:pt x="18052" y="986"/>
                  </a:lnTo>
                  <a:lnTo>
                    <a:pt x="17347" y="866"/>
                  </a:lnTo>
                  <a:lnTo>
                    <a:pt x="16655" y="746"/>
                  </a:lnTo>
                  <a:lnTo>
                    <a:pt x="15962" y="639"/>
                  </a:lnTo>
                  <a:lnTo>
                    <a:pt x="15270" y="546"/>
                  </a:lnTo>
                  <a:lnTo>
                    <a:pt x="13939" y="387"/>
                  </a:lnTo>
                  <a:lnTo>
                    <a:pt x="12688" y="253"/>
                  </a:lnTo>
                  <a:lnTo>
                    <a:pt x="11516" y="160"/>
                  </a:lnTo>
                  <a:lnTo>
                    <a:pt x="10478" y="94"/>
                  </a:lnTo>
                  <a:lnTo>
                    <a:pt x="9559" y="54"/>
                  </a:lnTo>
                  <a:lnTo>
                    <a:pt x="8814" y="14"/>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2997925" y="3443400"/>
              <a:ext cx="1616150" cy="1289000"/>
            </a:xfrm>
            <a:custGeom>
              <a:rect b="b" l="l" r="r" t="t"/>
              <a:pathLst>
                <a:path extrusionOk="0" h="51560" w="64646">
                  <a:moveTo>
                    <a:pt x="3102" y="0"/>
                  </a:moveTo>
                  <a:lnTo>
                    <a:pt x="0" y="45103"/>
                  </a:lnTo>
                  <a:lnTo>
                    <a:pt x="480" y="45103"/>
                  </a:lnTo>
                  <a:lnTo>
                    <a:pt x="1824" y="45116"/>
                  </a:lnTo>
                  <a:lnTo>
                    <a:pt x="3821" y="45156"/>
                  </a:lnTo>
                  <a:lnTo>
                    <a:pt x="5006" y="45196"/>
                  </a:lnTo>
                  <a:lnTo>
                    <a:pt x="6284" y="45249"/>
                  </a:lnTo>
                  <a:lnTo>
                    <a:pt x="7628" y="45316"/>
                  </a:lnTo>
                  <a:lnTo>
                    <a:pt x="9013" y="45396"/>
                  </a:lnTo>
                  <a:lnTo>
                    <a:pt x="10411" y="45502"/>
                  </a:lnTo>
                  <a:lnTo>
                    <a:pt x="11808" y="45622"/>
                  </a:lnTo>
                  <a:lnTo>
                    <a:pt x="13180" y="45768"/>
                  </a:lnTo>
                  <a:lnTo>
                    <a:pt x="13845" y="45862"/>
                  </a:lnTo>
                  <a:lnTo>
                    <a:pt x="14498" y="45941"/>
                  </a:lnTo>
                  <a:lnTo>
                    <a:pt x="15123" y="46035"/>
                  </a:lnTo>
                  <a:lnTo>
                    <a:pt x="15736" y="46141"/>
                  </a:lnTo>
                  <a:lnTo>
                    <a:pt x="16321" y="46248"/>
                  </a:lnTo>
                  <a:lnTo>
                    <a:pt x="16867" y="46367"/>
                  </a:lnTo>
                  <a:lnTo>
                    <a:pt x="17400" y="46501"/>
                  </a:lnTo>
                  <a:lnTo>
                    <a:pt x="17945" y="46634"/>
                  </a:lnTo>
                  <a:lnTo>
                    <a:pt x="18478" y="46793"/>
                  </a:lnTo>
                  <a:lnTo>
                    <a:pt x="18997" y="46953"/>
                  </a:lnTo>
                  <a:lnTo>
                    <a:pt x="19516" y="47126"/>
                  </a:lnTo>
                  <a:lnTo>
                    <a:pt x="20035" y="47299"/>
                  </a:lnTo>
                  <a:lnTo>
                    <a:pt x="20541" y="47486"/>
                  </a:lnTo>
                  <a:lnTo>
                    <a:pt x="21047" y="47685"/>
                  </a:lnTo>
                  <a:lnTo>
                    <a:pt x="22019" y="48085"/>
                  </a:lnTo>
                  <a:lnTo>
                    <a:pt x="22951" y="48497"/>
                  </a:lnTo>
                  <a:lnTo>
                    <a:pt x="23829" y="48910"/>
                  </a:lnTo>
                  <a:lnTo>
                    <a:pt x="24642" y="49323"/>
                  </a:lnTo>
                  <a:lnTo>
                    <a:pt x="25400" y="49722"/>
                  </a:lnTo>
                  <a:lnTo>
                    <a:pt x="26079" y="50095"/>
                  </a:lnTo>
                  <a:lnTo>
                    <a:pt x="26665" y="50428"/>
                  </a:lnTo>
                  <a:lnTo>
                    <a:pt x="27171" y="50721"/>
                  </a:lnTo>
                  <a:lnTo>
                    <a:pt x="27876" y="51160"/>
                  </a:lnTo>
                  <a:lnTo>
                    <a:pt x="28116" y="51320"/>
                  </a:lnTo>
                  <a:lnTo>
                    <a:pt x="28289" y="51346"/>
                  </a:lnTo>
                  <a:lnTo>
                    <a:pt x="28755" y="51413"/>
                  </a:lnTo>
                  <a:lnTo>
                    <a:pt x="29461" y="51479"/>
                  </a:lnTo>
                  <a:lnTo>
                    <a:pt x="29873" y="51519"/>
                  </a:lnTo>
                  <a:lnTo>
                    <a:pt x="30326" y="51546"/>
                  </a:lnTo>
                  <a:lnTo>
                    <a:pt x="30805" y="51559"/>
                  </a:lnTo>
                  <a:lnTo>
                    <a:pt x="31311" y="51546"/>
                  </a:lnTo>
                  <a:lnTo>
                    <a:pt x="31817" y="51533"/>
                  </a:lnTo>
                  <a:lnTo>
                    <a:pt x="32336" y="51479"/>
                  </a:lnTo>
                  <a:lnTo>
                    <a:pt x="32855" y="51413"/>
                  </a:lnTo>
                  <a:lnTo>
                    <a:pt x="33108" y="51373"/>
                  </a:lnTo>
                  <a:lnTo>
                    <a:pt x="33348" y="51320"/>
                  </a:lnTo>
                  <a:lnTo>
                    <a:pt x="33601" y="51253"/>
                  </a:lnTo>
                  <a:lnTo>
                    <a:pt x="33840" y="51186"/>
                  </a:lnTo>
                  <a:lnTo>
                    <a:pt x="34067" y="51093"/>
                  </a:lnTo>
                  <a:lnTo>
                    <a:pt x="34293" y="51013"/>
                  </a:lnTo>
                  <a:lnTo>
                    <a:pt x="34546" y="50894"/>
                  </a:lnTo>
                  <a:lnTo>
                    <a:pt x="34786" y="50760"/>
                  </a:lnTo>
                  <a:lnTo>
                    <a:pt x="35012" y="50627"/>
                  </a:lnTo>
                  <a:lnTo>
                    <a:pt x="35225" y="50481"/>
                  </a:lnTo>
                  <a:lnTo>
                    <a:pt x="35638" y="50188"/>
                  </a:lnTo>
                  <a:lnTo>
                    <a:pt x="36037" y="49882"/>
                  </a:lnTo>
                  <a:lnTo>
                    <a:pt x="36450" y="49562"/>
                  </a:lnTo>
                  <a:lnTo>
                    <a:pt x="36676" y="49416"/>
                  </a:lnTo>
                  <a:lnTo>
                    <a:pt x="36902" y="49270"/>
                  </a:lnTo>
                  <a:lnTo>
                    <a:pt x="37142" y="49123"/>
                  </a:lnTo>
                  <a:lnTo>
                    <a:pt x="37395" y="48977"/>
                  </a:lnTo>
                  <a:lnTo>
                    <a:pt x="37674" y="48857"/>
                  </a:lnTo>
                  <a:lnTo>
                    <a:pt x="37967" y="48724"/>
                  </a:lnTo>
                  <a:lnTo>
                    <a:pt x="38393" y="48577"/>
                  </a:lnTo>
                  <a:lnTo>
                    <a:pt x="38859" y="48431"/>
                  </a:lnTo>
                  <a:lnTo>
                    <a:pt x="39365" y="48284"/>
                  </a:lnTo>
                  <a:lnTo>
                    <a:pt x="39884" y="48138"/>
                  </a:lnTo>
                  <a:lnTo>
                    <a:pt x="40443" y="48005"/>
                  </a:lnTo>
                  <a:lnTo>
                    <a:pt x="41016" y="47885"/>
                  </a:lnTo>
                  <a:lnTo>
                    <a:pt x="41615" y="47752"/>
                  </a:lnTo>
                  <a:lnTo>
                    <a:pt x="42227" y="47632"/>
                  </a:lnTo>
                  <a:lnTo>
                    <a:pt x="43492" y="47419"/>
                  </a:lnTo>
                  <a:lnTo>
                    <a:pt x="44770" y="47219"/>
                  </a:lnTo>
                  <a:lnTo>
                    <a:pt x="46061" y="47033"/>
                  </a:lnTo>
                  <a:lnTo>
                    <a:pt x="47326" y="46873"/>
                  </a:lnTo>
                  <a:lnTo>
                    <a:pt x="48537" y="46727"/>
                  </a:lnTo>
                  <a:lnTo>
                    <a:pt x="49682" y="46607"/>
                  </a:lnTo>
                  <a:lnTo>
                    <a:pt x="51612" y="46407"/>
                  </a:lnTo>
                  <a:lnTo>
                    <a:pt x="52930" y="46301"/>
                  </a:lnTo>
                  <a:lnTo>
                    <a:pt x="53410" y="46261"/>
                  </a:lnTo>
                  <a:lnTo>
                    <a:pt x="64645" y="1997"/>
                  </a:lnTo>
                  <a:lnTo>
                    <a:pt x="64379" y="1931"/>
                  </a:lnTo>
                  <a:lnTo>
                    <a:pt x="64059" y="1851"/>
                  </a:lnTo>
                  <a:lnTo>
                    <a:pt x="63620" y="1771"/>
                  </a:lnTo>
                  <a:lnTo>
                    <a:pt x="63074" y="1664"/>
                  </a:lnTo>
                  <a:lnTo>
                    <a:pt x="62422" y="1558"/>
                  </a:lnTo>
                  <a:lnTo>
                    <a:pt x="61677" y="1438"/>
                  </a:lnTo>
                  <a:lnTo>
                    <a:pt x="60838" y="1345"/>
                  </a:lnTo>
                  <a:lnTo>
                    <a:pt x="59919" y="1252"/>
                  </a:lnTo>
                  <a:lnTo>
                    <a:pt x="58921" y="1185"/>
                  </a:lnTo>
                  <a:lnTo>
                    <a:pt x="57843" y="1132"/>
                  </a:lnTo>
                  <a:lnTo>
                    <a:pt x="57283" y="1119"/>
                  </a:lnTo>
                  <a:lnTo>
                    <a:pt x="56711" y="1119"/>
                  </a:lnTo>
                  <a:lnTo>
                    <a:pt x="56125" y="1132"/>
                  </a:lnTo>
                  <a:lnTo>
                    <a:pt x="55526" y="1145"/>
                  </a:lnTo>
                  <a:lnTo>
                    <a:pt x="54914" y="1172"/>
                  </a:lnTo>
                  <a:lnTo>
                    <a:pt x="54288" y="1212"/>
                  </a:lnTo>
                  <a:lnTo>
                    <a:pt x="53649" y="1265"/>
                  </a:lnTo>
                  <a:lnTo>
                    <a:pt x="53010" y="1332"/>
                  </a:lnTo>
                  <a:lnTo>
                    <a:pt x="52358" y="1412"/>
                  </a:lnTo>
                  <a:lnTo>
                    <a:pt x="51692" y="1505"/>
                  </a:lnTo>
                  <a:lnTo>
                    <a:pt x="51280" y="1571"/>
                  </a:lnTo>
                  <a:lnTo>
                    <a:pt x="50854" y="1678"/>
                  </a:lnTo>
                  <a:lnTo>
                    <a:pt x="50414" y="1798"/>
                  </a:lnTo>
                  <a:lnTo>
                    <a:pt x="49962" y="1957"/>
                  </a:lnTo>
                  <a:lnTo>
                    <a:pt x="49509" y="2117"/>
                  </a:lnTo>
                  <a:lnTo>
                    <a:pt x="49043" y="2317"/>
                  </a:lnTo>
                  <a:lnTo>
                    <a:pt x="48564" y="2530"/>
                  </a:lnTo>
                  <a:lnTo>
                    <a:pt x="48085" y="2756"/>
                  </a:lnTo>
                  <a:lnTo>
                    <a:pt x="47605" y="2996"/>
                  </a:lnTo>
                  <a:lnTo>
                    <a:pt x="47126" y="3262"/>
                  </a:lnTo>
                  <a:lnTo>
                    <a:pt x="46634" y="3528"/>
                  </a:lnTo>
                  <a:lnTo>
                    <a:pt x="46154" y="3821"/>
                  </a:lnTo>
                  <a:lnTo>
                    <a:pt x="45662" y="4114"/>
                  </a:lnTo>
                  <a:lnTo>
                    <a:pt x="45183" y="4433"/>
                  </a:lnTo>
                  <a:lnTo>
                    <a:pt x="44690" y="4740"/>
                  </a:lnTo>
                  <a:lnTo>
                    <a:pt x="44211" y="5072"/>
                  </a:lnTo>
                  <a:lnTo>
                    <a:pt x="43279" y="5738"/>
                  </a:lnTo>
                  <a:lnTo>
                    <a:pt x="42360" y="6430"/>
                  </a:lnTo>
                  <a:lnTo>
                    <a:pt x="41482" y="7109"/>
                  </a:lnTo>
                  <a:lnTo>
                    <a:pt x="40656" y="7788"/>
                  </a:lnTo>
                  <a:lnTo>
                    <a:pt x="39871" y="8454"/>
                  </a:lnTo>
                  <a:lnTo>
                    <a:pt x="39165" y="9093"/>
                  </a:lnTo>
                  <a:lnTo>
                    <a:pt x="38526" y="9692"/>
                  </a:lnTo>
                  <a:lnTo>
                    <a:pt x="37967" y="10251"/>
                  </a:lnTo>
                  <a:lnTo>
                    <a:pt x="37821" y="10397"/>
                  </a:lnTo>
                  <a:lnTo>
                    <a:pt x="37661" y="10531"/>
                  </a:lnTo>
                  <a:lnTo>
                    <a:pt x="37488" y="10650"/>
                  </a:lnTo>
                  <a:lnTo>
                    <a:pt x="37328" y="10757"/>
                  </a:lnTo>
                  <a:lnTo>
                    <a:pt x="37155" y="10850"/>
                  </a:lnTo>
                  <a:lnTo>
                    <a:pt x="36982" y="10930"/>
                  </a:lnTo>
                  <a:lnTo>
                    <a:pt x="36809" y="10996"/>
                  </a:lnTo>
                  <a:lnTo>
                    <a:pt x="36636" y="11050"/>
                  </a:lnTo>
                  <a:lnTo>
                    <a:pt x="36463" y="11090"/>
                  </a:lnTo>
                  <a:lnTo>
                    <a:pt x="36290" y="11130"/>
                  </a:lnTo>
                  <a:lnTo>
                    <a:pt x="36117" y="11156"/>
                  </a:lnTo>
                  <a:lnTo>
                    <a:pt x="35957" y="11170"/>
                  </a:lnTo>
                  <a:lnTo>
                    <a:pt x="35624" y="11183"/>
                  </a:lnTo>
                  <a:lnTo>
                    <a:pt x="35305" y="11170"/>
                  </a:lnTo>
                  <a:lnTo>
                    <a:pt x="34999" y="11143"/>
                  </a:lnTo>
                  <a:lnTo>
                    <a:pt x="34732" y="11090"/>
                  </a:lnTo>
                  <a:lnTo>
                    <a:pt x="34479" y="11036"/>
                  </a:lnTo>
                  <a:lnTo>
                    <a:pt x="34266" y="10983"/>
                  </a:lnTo>
                  <a:lnTo>
                    <a:pt x="33973" y="10877"/>
                  </a:lnTo>
                  <a:lnTo>
                    <a:pt x="33854" y="10837"/>
                  </a:lnTo>
                  <a:lnTo>
                    <a:pt x="33694" y="10637"/>
                  </a:lnTo>
                  <a:lnTo>
                    <a:pt x="33468" y="10397"/>
                  </a:lnTo>
                  <a:lnTo>
                    <a:pt x="33175" y="10091"/>
                  </a:lnTo>
                  <a:lnTo>
                    <a:pt x="32789" y="9705"/>
                  </a:lnTo>
                  <a:lnTo>
                    <a:pt x="32323" y="9266"/>
                  </a:lnTo>
                  <a:lnTo>
                    <a:pt x="31764" y="8773"/>
                  </a:lnTo>
                  <a:lnTo>
                    <a:pt x="31125" y="8241"/>
                  </a:lnTo>
                  <a:lnTo>
                    <a:pt x="30765" y="7975"/>
                  </a:lnTo>
                  <a:lnTo>
                    <a:pt x="30392" y="7695"/>
                  </a:lnTo>
                  <a:lnTo>
                    <a:pt x="29993" y="7402"/>
                  </a:lnTo>
                  <a:lnTo>
                    <a:pt x="29567" y="7109"/>
                  </a:lnTo>
                  <a:lnTo>
                    <a:pt x="29128" y="6816"/>
                  </a:lnTo>
                  <a:lnTo>
                    <a:pt x="28675" y="6523"/>
                  </a:lnTo>
                  <a:lnTo>
                    <a:pt x="28183" y="6231"/>
                  </a:lnTo>
                  <a:lnTo>
                    <a:pt x="27677" y="5938"/>
                  </a:lnTo>
                  <a:lnTo>
                    <a:pt x="27144" y="5645"/>
                  </a:lnTo>
                  <a:lnTo>
                    <a:pt x="26598" y="5365"/>
                  </a:lnTo>
                  <a:lnTo>
                    <a:pt x="26026" y="5086"/>
                  </a:lnTo>
                  <a:lnTo>
                    <a:pt x="25440" y="4806"/>
                  </a:lnTo>
                  <a:lnTo>
                    <a:pt x="24815" y="4540"/>
                  </a:lnTo>
                  <a:lnTo>
                    <a:pt x="24176" y="4274"/>
                  </a:lnTo>
                  <a:lnTo>
                    <a:pt x="23523" y="4021"/>
                  </a:lnTo>
                  <a:lnTo>
                    <a:pt x="22844" y="3781"/>
                  </a:lnTo>
                  <a:lnTo>
                    <a:pt x="22125" y="3555"/>
                  </a:lnTo>
                  <a:lnTo>
                    <a:pt x="21393" y="3329"/>
                  </a:lnTo>
                  <a:lnTo>
                    <a:pt x="20648" y="3116"/>
                  </a:lnTo>
                  <a:lnTo>
                    <a:pt x="19862" y="2903"/>
                  </a:lnTo>
                  <a:lnTo>
                    <a:pt x="19077" y="2703"/>
                  </a:lnTo>
                  <a:lnTo>
                    <a:pt x="18265" y="2503"/>
                  </a:lnTo>
                  <a:lnTo>
                    <a:pt x="17453" y="2317"/>
                  </a:lnTo>
                  <a:lnTo>
                    <a:pt x="16641" y="2144"/>
                  </a:lnTo>
                  <a:lnTo>
                    <a:pt x="14990" y="1798"/>
                  </a:lnTo>
                  <a:lnTo>
                    <a:pt x="13339" y="1491"/>
                  </a:lnTo>
                  <a:lnTo>
                    <a:pt x="11742" y="1212"/>
                  </a:lnTo>
                  <a:lnTo>
                    <a:pt x="10198" y="959"/>
                  </a:lnTo>
                  <a:lnTo>
                    <a:pt x="8747" y="733"/>
                  </a:lnTo>
                  <a:lnTo>
                    <a:pt x="7402" y="546"/>
                  </a:lnTo>
                  <a:lnTo>
                    <a:pt x="6191" y="373"/>
                  </a:lnTo>
                  <a:lnTo>
                    <a:pt x="5139" y="240"/>
                  </a:lnTo>
                  <a:lnTo>
                    <a:pt x="3648" y="67"/>
                  </a:lnTo>
                  <a:lnTo>
                    <a:pt x="31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2604200" y="2709550"/>
              <a:ext cx="438000" cy="1009775"/>
            </a:xfrm>
            <a:custGeom>
              <a:rect b="b" l="l" r="r" t="t"/>
              <a:pathLst>
                <a:path extrusionOk="0" h="40391" w="17520">
                  <a:moveTo>
                    <a:pt x="8188" y="1"/>
                  </a:moveTo>
                  <a:lnTo>
                    <a:pt x="7948" y="14"/>
                  </a:lnTo>
                  <a:lnTo>
                    <a:pt x="7709" y="27"/>
                  </a:lnTo>
                  <a:lnTo>
                    <a:pt x="7229" y="94"/>
                  </a:lnTo>
                  <a:lnTo>
                    <a:pt x="6763" y="187"/>
                  </a:lnTo>
                  <a:lnTo>
                    <a:pt x="6311" y="307"/>
                  </a:lnTo>
                  <a:lnTo>
                    <a:pt x="5858" y="453"/>
                  </a:lnTo>
                  <a:lnTo>
                    <a:pt x="5406" y="626"/>
                  </a:lnTo>
                  <a:lnTo>
                    <a:pt x="4980" y="813"/>
                  </a:lnTo>
                  <a:lnTo>
                    <a:pt x="4554" y="1026"/>
                  </a:lnTo>
                  <a:lnTo>
                    <a:pt x="4154" y="1252"/>
                  </a:lnTo>
                  <a:lnTo>
                    <a:pt x="3755" y="1492"/>
                  </a:lnTo>
                  <a:lnTo>
                    <a:pt x="3382" y="1745"/>
                  </a:lnTo>
                  <a:lnTo>
                    <a:pt x="3009" y="2024"/>
                  </a:lnTo>
                  <a:lnTo>
                    <a:pt x="2663" y="2304"/>
                  </a:lnTo>
                  <a:lnTo>
                    <a:pt x="2344" y="2597"/>
                  </a:lnTo>
                  <a:lnTo>
                    <a:pt x="2024" y="2903"/>
                  </a:lnTo>
                  <a:lnTo>
                    <a:pt x="1731" y="3209"/>
                  </a:lnTo>
                  <a:lnTo>
                    <a:pt x="1465" y="3515"/>
                  </a:lnTo>
                  <a:lnTo>
                    <a:pt x="1212" y="3821"/>
                  </a:lnTo>
                  <a:lnTo>
                    <a:pt x="986" y="4141"/>
                  </a:lnTo>
                  <a:lnTo>
                    <a:pt x="773" y="4447"/>
                  </a:lnTo>
                  <a:lnTo>
                    <a:pt x="600" y="4753"/>
                  </a:lnTo>
                  <a:lnTo>
                    <a:pt x="440" y="5059"/>
                  </a:lnTo>
                  <a:lnTo>
                    <a:pt x="374" y="5219"/>
                  </a:lnTo>
                  <a:lnTo>
                    <a:pt x="307" y="5405"/>
                  </a:lnTo>
                  <a:lnTo>
                    <a:pt x="254" y="5618"/>
                  </a:lnTo>
                  <a:lnTo>
                    <a:pt x="201" y="5858"/>
                  </a:lnTo>
                  <a:lnTo>
                    <a:pt x="161" y="6111"/>
                  </a:lnTo>
                  <a:lnTo>
                    <a:pt x="121" y="6391"/>
                  </a:lnTo>
                  <a:lnTo>
                    <a:pt x="67" y="7003"/>
                  </a:lnTo>
                  <a:lnTo>
                    <a:pt x="27" y="7695"/>
                  </a:lnTo>
                  <a:lnTo>
                    <a:pt x="1" y="8454"/>
                  </a:lnTo>
                  <a:lnTo>
                    <a:pt x="1" y="9279"/>
                  </a:lnTo>
                  <a:lnTo>
                    <a:pt x="27" y="10171"/>
                  </a:lnTo>
                  <a:lnTo>
                    <a:pt x="54" y="11103"/>
                  </a:lnTo>
                  <a:lnTo>
                    <a:pt x="107" y="12088"/>
                  </a:lnTo>
                  <a:lnTo>
                    <a:pt x="174" y="13113"/>
                  </a:lnTo>
                  <a:lnTo>
                    <a:pt x="240" y="14165"/>
                  </a:lnTo>
                  <a:lnTo>
                    <a:pt x="320" y="15257"/>
                  </a:lnTo>
                  <a:lnTo>
                    <a:pt x="427" y="16362"/>
                  </a:lnTo>
                  <a:lnTo>
                    <a:pt x="640" y="18611"/>
                  </a:lnTo>
                  <a:lnTo>
                    <a:pt x="866" y="20874"/>
                  </a:lnTo>
                  <a:lnTo>
                    <a:pt x="1119" y="23111"/>
                  </a:lnTo>
                  <a:lnTo>
                    <a:pt x="1372" y="25268"/>
                  </a:lnTo>
                  <a:lnTo>
                    <a:pt x="1625" y="27278"/>
                  </a:lnTo>
                  <a:lnTo>
                    <a:pt x="2064" y="30739"/>
                  </a:lnTo>
                  <a:lnTo>
                    <a:pt x="2224" y="32070"/>
                  </a:lnTo>
                  <a:lnTo>
                    <a:pt x="2344" y="33082"/>
                  </a:lnTo>
                  <a:lnTo>
                    <a:pt x="2397" y="33495"/>
                  </a:lnTo>
                  <a:lnTo>
                    <a:pt x="2477" y="33894"/>
                  </a:lnTo>
                  <a:lnTo>
                    <a:pt x="2557" y="34280"/>
                  </a:lnTo>
                  <a:lnTo>
                    <a:pt x="2663" y="34666"/>
                  </a:lnTo>
                  <a:lnTo>
                    <a:pt x="2783" y="35026"/>
                  </a:lnTo>
                  <a:lnTo>
                    <a:pt x="2916" y="35385"/>
                  </a:lnTo>
                  <a:lnTo>
                    <a:pt x="3063" y="35731"/>
                  </a:lnTo>
                  <a:lnTo>
                    <a:pt x="3222" y="36064"/>
                  </a:lnTo>
                  <a:lnTo>
                    <a:pt x="3395" y="36383"/>
                  </a:lnTo>
                  <a:lnTo>
                    <a:pt x="3582" y="36690"/>
                  </a:lnTo>
                  <a:lnTo>
                    <a:pt x="3782" y="36996"/>
                  </a:lnTo>
                  <a:lnTo>
                    <a:pt x="4008" y="37275"/>
                  </a:lnTo>
                  <a:lnTo>
                    <a:pt x="4234" y="37555"/>
                  </a:lnTo>
                  <a:lnTo>
                    <a:pt x="4474" y="37808"/>
                  </a:lnTo>
                  <a:lnTo>
                    <a:pt x="4713" y="38061"/>
                  </a:lnTo>
                  <a:lnTo>
                    <a:pt x="4980" y="38300"/>
                  </a:lnTo>
                  <a:lnTo>
                    <a:pt x="5259" y="38527"/>
                  </a:lnTo>
                  <a:lnTo>
                    <a:pt x="5539" y="38740"/>
                  </a:lnTo>
                  <a:lnTo>
                    <a:pt x="5832" y="38939"/>
                  </a:lnTo>
                  <a:lnTo>
                    <a:pt x="6138" y="39126"/>
                  </a:lnTo>
                  <a:lnTo>
                    <a:pt x="6444" y="39299"/>
                  </a:lnTo>
                  <a:lnTo>
                    <a:pt x="6763" y="39472"/>
                  </a:lnTo>
                  <a:lnTo>
                    <a:pt x="7096" y="39618"/>
                  </a:lnTo>
                  <a:lnTo>
                    <a:pt x="7442" y="39751"/>
                  </a:lnTo>
                  <a:lnTo>
                    <a:pt x="7789" y="39885"/>
                  </a:lnTo>
                  <a:lnTo>
                    <a:pt x="8135" y="39991"/>
                  </a:lnTo>
                  <a:lnTo>
                    <a:pt x="8507" y="40084"/>
                  </a:lnTo>
                  <a:lnTo>
                    <a:pt x="8867" y="40177"/>
                  </a:lnTo>
                  <a:lnTo>
                    <a:pt x="9253" y="40244"/>
                  </a:lnTo>
                  <a:lnTo>
                    <a:pt x="9626" y="40311"/>
                  </a:lnTo>
                  <a:lnTo>
                    <a:pt x="10012" y="40350"/>
                  </a:lnTo>
                  <a:lnTo>
                    <a:pt x="10411" y="40390"/>
                  </a:lnTo>
                  <a:lnTo>
                    <a:pt x="10784" y="40390"/>
                  </a:lnTo>
                  <a:lnTo>
                    <a:pt x="10970" y="40377"/>
                  </a:lnTo>
                  <a:lnTo>
                    <a:pt x="11143" y="40350"/>
                  </a:lnTo>
                  <a:lnTo>
                    <a:pt x="11330" y="40311"/>
                  </a:lnTo>
                  <a:lnTo>
                    <a:pt x="11503" y="40257"/>
                  </a:lnTo>
                  <a:lnTo>
                    <a:pt x="11676" y="40204"/>
                  </a:lnTo>
                  <a:lnTo>
                    <a:pt x="11849" y="40137"/>
                  </a:lnTo>
                  <a:lnTo>
                    <a:pt x="12022" y="40071"/>
                  </a:lnTo>
                  <a:lnTo>
                    <a:pt x="12195" y="39978"/>
                  </a:lnTo>
                  <a:lnTo>
                    <a:pt x="12368" y="39885"/>
                  </a:lnTo>
                  <a:lnTo>
                    <a:pt x="12528" y="39791"/>
                  </a:lnTo>
                  <a:lnTo>
                    <a:pt x="12687" y="39672"/>
                  </a:lnTo>
                  <a:lnTo>
                    <a:pt x="12847" y="39552"/>
                  </a:lnTo>
                  <a:lnTo>
                    <a:pt x="13167" y="39285"/>
                  </a:lnTo>
                  <a:lnTo>
                    <a:pt x="13473" y="38993"/>
                  </a:lnTo>
                  <a:lnTo>
                    <a:pt x="13766" y="38660"/>
                  </a:lnTo>
                  <a:lnTo>
                    <a:pt x="14059" y="38287"/>
                  </a:lnTo>
                  <a:lnTo>
                    <a:pt x="14325" y="37901"/>
                  </a:lnTo>
                  <a:lnTo>
                    <a:pt x="14591" y="37488"/>
                  </a:lnTo>
                  <a:lnTo>
                    <a:pt x="14844" y="37036"/>
                  </a:lnTo>
                  <a:lnTo>
                    <a:pt x="15097" y="36570"/>
                  </a:lnTo>
                  <a:lnTo>
                    <a:pt x="15323" y="36077"/>
                  </a:lnTo>
                  <a:lnTo>
                    <a:pt x="15550" y="35558"/>
                  </a:lnTo>
                  <a:lnTo>
                    <a:pt x="15763" y="35026"/>
                  </a:lnTo>
                  <a:lnTo>
                    <a:pt x="15962" y="34466"/>
                  </a:lnTo>
                  <a:lnTo>
                    <a:pt x="16149" y="33894"/>
                  </a:lnTo>
                  <a:lnTo>
                    <a:pt x="16322" y="33308"/>
                  </a:lnTo>
                  <a:lnTo>
                    <a:pt x="16482" y="32709"/>
                  </a:lnTo>
                  <a:lnTo>
                    <a:pt x="16641" y="32083"/>
                  </a:lnTo>
                  <a:lnTo>
                    <a:pt x="16774" y="31458"/>
                  </a:lnTo>
                  <a:lnTo>
                    <a:pt x="16894" y="30819"/>
                  </a:lnTo>
                  <a:lnTo>
                    <a:pt x="17014" y="30166"/>
                  </a:lnTo>
                  <a:lnTo>
                    <a:pt x="17107" y="29501"/>
                  </a:lnTo>
                  <a:lnTo>
                    <a:pt x="17187" y="28835"/>
                  </a:lnTo>
                  <a:lnTo>
                    <a:pt x="17254" y="28156"/>
                  </a:lnTo>
                  <a:lnTo>
                    <a:pt x="17307" y="27477"/>
                  </a:lnTo>
                  <a:lnTo>
                    <a:pt x="17347" y="26798"/>
                  </a:lnTo>
                  <a:lnTo>
                    <a:pt x="17373" y="26120"/>
                  </a:lnTo>
                  <a:lnTo>
                    <a:pt x="17453" y="23151"/>
                  </a:lnTo>
                  <a:lnTo>
                    <a:pt x="17493" y="21527"/>
                  </a:lnTo>
                  <a:lnTo>
                    <a:pt x="17520" y="19823"/>
                  </a:lnTo>
                  <a:lnTo>
                    <a:pt x="17507" y="18079"/>
                  </a:lnTo>
                  <a:lnTo>
                    <a:pt x="17493" y="17200"/>
                  </a:lnTo>
                  <a:lnTo>
                    <a:pt x="17467" y="16308"/>
                  </a:lnTo>
                  <a:lnTo>
                    <a:pt x="17440" y="15416"/>
                  </a:lnTo>
                  <a:lnTo>
                    <a:pt x="17387" y="14538"/>
                  </a:lnTo>
                  <a:lnTo>
                    <a:pt x="17320" y="13646"/>
                  </a:lnTo>
                  <a:lnTo>
                    <a:pt x="17254" y="12767"/>
                  </a:lnTo>
                  <a:lnTo>
                    <a:pt x="17160" y="11902"/>
                  </a:lnTo>
                  <a:lnTo>
                    <a:pt x="17054" y="11037"/>
                  </a:lnTo>
                  <a:lnTo>
                    <a:pt x="16921" y="10198"/>
                  </a:lnTo>
                  <a:lnTo>
                    <a:pt x="16774" y="9373"/>
                  </a:lnTo>
                  <a:lnTo>
                    <a:pt x="16615" y="8561"/>
                  </a:lnTo>
                  <a:lnTo>
                    <a:pt x="16428" y="7788"/>
                  </a:lnTo>
                  <a:lnTo>
                    <a:pt x="16215" y="7016"/>
                  </a:lnTo>
                  <a:lnTo>
                    <a:pt x="16095" y="6657"/>
                  </a:lnTo>
                  <a:lnTo>
                    <a:pt x="15976" y="6284"/>
                  </a:lnTo>
                  <a:lnTo>
                    <a:pt x="15856" y="5938"/>
                  </a:lnTo>
                  <a:lnTo>
                    <a:pt x="15723" y="5592"/>
                  </a:lnTo>
                  <a:lnTo>
                    <a:pt x="15576" y="5246"/>
                  </a:lnTo>
                  <a:lnTo>
                    <a:pt x="15430" y="4913"/>
                  </a:lnTo>
                  <a:lnTo>
                    <a:pt x="15283" y="4593"/>
                  </a:lnTo>
                  <a:lnTo>
                    <a:pt x="15124" y="4287"/>
                  </a:lnTo>
                  <a:lnTo>
                    <a:pt x="14951" y="3981"/>
                  </a:lnTo>
                  <a:lnTo>
                    <a:pt x="14778" y="3688"/>
                  </a:lnTo>
                  <a:lnTo>
                    <a:pt x="14604" y="3409"/>
                  </a:lnTo>
                  <a:lnTo>
                    <a:pt x="14405" y="3129"/>
                  </a:lnTo>
                  <a:lnTo>
                    <a:pt x="14218" y="2876"/>
                  </a:lnTo>
                  <a:lnTo>
                    <a:pt x="14005" y="2623"/>
                  </a:lnTo>
                  <a:lnTo>
                    <a:pt x="13792" y="2384"/>
                  </a:lnTo>
                  <a:lnTo>
                    <a:pt x="13579" y="2157"/>
                  </a:lnTo>
                  <a:lnTo>
                    <a:pt x="13340" y="1931"/>
                  </a:lnTo>
                  <a:lnTo>
                    <a:pt x="13113" y="1731"/>
                  </a:lnTo>
                  <a:lnTo>
                    <a:pt x="12861" y="1545"/>
                  </a:lnTo>
                  <a:lnTo>
                    <a:pt x="12621" y="1359"/>
                  </a:lnTo>
                  <a:lnTo>
                    <a:pt x="12381" y="1199"/>
                  </a:lnTo>
                  <a:lnTo>
                    <a:pt x="12128" y="1039"/>
                  </a:lnTo>
                  <a:lnTo>
                    <a:pt x="11889" y="906"/>
                  </a:lnTo>
                  <a:lnTo>
                    <a:pt x="11636" y="773"/>
                  </a:lnTo>
                  <a:lnTo>
                    <a:pt x="11396" y="653"/>
                  </a:lnTo>
                  <a:lnTo>
                    <a:pt x="11143" y="546"/>
                  </a:lnTo>
                  <a:lnTo>
                    <a:pt x="10890" y="440"/>
                  </a:lnTo>
                  <a:lnTo>
                    <a:pt x="10651" y="347"/>
                  </a:lnTo>
                  <a:lnTo>
                    <a:pt x="10398" y="280"/>
                  </a:lnTo>
                  <a:lnTo>
                    <a:pt x="10158" y="214"/>
                  </a:lnTo>
                  <a:lnTo>
                    <a:pt x="9905" y="147"/>
                  </a:lnTo>
                  <a:lnTo>
                    <a:pt x="9652" y="107"/>
                  </a:lnTo>
                  <a:lnTo>
                    <a:pt x="9413" y="67"/>
                  </a:lnTo>
                  <a:lnTo>
                    <a:pt x="9160" y="27"/>
                  </a:lnTo>
                  <a:lnTo>
                    <a:pt x="8920" y="14"/>
                  </a:lnTo>
                  <a:lnTo>
                    <a:pt x="86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1974200" y="2808075"/>
              <a:ext cx="1440750" cy="2147300"/>
            </a:xfrm>
            <a:custGeom>
              <a:rect b="b" l="l" r="r" t="t"/>
              <a:pathLst>
                <a:path extrusionOk="0" h="85892" w="57630">
                  <a:moveTo>
                    <a:pt x="29181" y="0"/>
                  </a:moveTo>
                  <a:lnTo>
                    <a:pt x="28848" y="13"/>
                  </a:lnTo>
                  <a:lnTo>
                    <a:pt x="28529" y="53"/>
                  </a:lnTo>
                  <a:lnTo>
                    <a:pt x="28196" y="107"/>
                  </a:lnTo>
                  <a:lnTo>
                    <a:pt x="27877" y="173"/>
                  </a:lnTo>
                  <a:lnTo>
                    <a:pt x="27557" y="266"/>
                  </a:lnTo>
                  <a:lnTo>
                    <a:pt x="27238" y="373"/>
                  </a:lnTo>
                  <a:lnTo>
                    <a:pt x="26918" y="506"/>
                  </a:lnTo>
                  <a:lnTo>
                    <a:pt x="26599" y="639"/>
                  </a:lnTo>
                  <a:lnTo>
                    <a:pt x="26292" y="799"/>
                  </a:lnTo>
                  <a:lnTo>
                    <a:pt x="25986" y="972"/>
                  </a:lnTo>
                  <a:lnTo>
                    <a:pt x="25667" y="1158"/>
                  </a:lnTo>
                  <a:lnTo>
                    <a:pt x="25374" y="1358"/>
                  </a:lnTo>
                  <a:lnTo>
                    <a:pt x="25068" y="1571"/>
                  </a:lnTo>
                  <a:lnTo>
                    <a:pt x="24762" y="1784"/>
                  </a:lnTo>
                  <a:lnTo>
                    <a:pt x="24469" y="2024"/>
                  </a:lnTo>
                  <a:lnTo>
                    <a:pt x="24176" y="2277"/>
                  </a:lnTo>
                  <a:lnTo>
                    <a:pt x="23883" y="2529"/>
                  </a:lnTo>
                  <a:lnTo>
                    <a:pt x="23590" y="2796"/>
                  </a:lnTo>
                  <a:lnTo>
                    <a:pt x="23310" y="3075"/>
                  </a:lnTo>
                  <a:lnTo>
                    <a:pt x="23031" y="3355"/>
                  </a:lnTo>
                  <a:lnTo>
                    <a:pt x="22485" y="3954"/>
                  </a:lnTo>
                  <a:lnTo>
                    <a:pt x="21939" y="4580"/>
                  </a:lnTo>
                  <a:lnTo>
                    <a:pt x="21420" y="5219"/>
                  </a:lnTo>
                  <a:lnTo>
                    <a:pt x="20914" y="5884"/>
                  </a:lnTo>
                  <a:lnTo>
                    <a:pt x="20422" y="6550"/>
                  </a:lnTo>
                  <a:lnTo>
                    <a:pt x="19956" y="7242"/>
                  </a:lnTo>
                  <a:lnTo>
                    <a:pt x="19490" y="7921"/>
                  </a:lnTo>
                  <a:lnTo>
                    <a:pt x="19064" y="8613"/>
                  </a:lnTo>
                  <a:lnTo>
                    <a:pt x="18638" y="9279"/>
                  </a:lnTo>
                  <a:lnTo>
                    <a:pt x="18252" y="9958"/>
                  </a:lnTo>
                  <a:lnTo>
                    <a:pt x="17879" y="10597"/>
                  </a:lnTo>
                  <a:lnTo>
                    <a:pt x="17187" y="11835"/>
                  </a:lnTo>
                  <a:lnTo>
                    <a:pt x="16601" y="12940"/>
                  </a:lnTo>
                  <a:lnTo>
                    <a:pt x="15736" y="14630"/>
                  </a:lnTo>
                  <a:lnTo>
                    <a:pt x="15203" y="15655"/>
                  </a:lnTo>
                  <a:lnTo>
                    <a:pt x="14684" y="16694"/>
                  </a:lnTo>
                  <a:lnTo>
                    <a:pt x="14178" y="17759"/>
                  </a:lnTo>
                  <a:lnTo>
                    <a:pt x="13659" y="18837"/>
                  </a:lnTo>
                  <a:lnTo>
                    <a:pt x="13153" y="19955"/>
                  </a:lnTo>
                  <a:lnTo>
                    <a:pt x="12634" y="21074"/>
                  </a:lnTo>
                  <a:lnTo>
                    <a:pt x="12141" y="22218"/>
                  </a:lnTo>
                  <a:lnTo>
                    <a:pt x="11636" y="23377"/>
                  </a:lnTo>
                  <a:lnTo>
                    <a:pt x="11143" y="24548"/>
                  </a:lnTo>
                  <a:lnTo>
                    <a:pt x="10664" y="25733"/>
                  </a:lnTo>
                  <a:lnTo>
                    <a:pt x="10171" y="26918"/>
                  </a:lnTo>
                  <a:lnTo>
                    <a:pt x="9705" y="28116"/>
                  </a:lnTo>
                  <a:lnTo>
                    <a:pt x="9239" y="29314"/>
                  </a:lnTo>
                  <a:lnTo>
                    <a:pt x="8773" y="30525"/>
                  </a:lnTo>
                  <a:lnTo>
                    <a:pt x="8321" y="31723"/>
                  </a:lnTo>
                  <a:lnTo>
                    <a:pt x="7881" y="32935"/>
                  </a:lnTo>
                  <a:lnTo>
                    <a:pt x="7029" y="35331"/>
                  </a:lnTo>
                  <a:lnTo>
                    <a:pt x="6217" y="37714"/>
                  </a:lnTo>
                  <a:lnTo>
                    <a:pt x="5445" y="40044"/>
                  </a:lnTo>
                  <a:lnTo>
                    <a:pt x="4726" y="42320"/>
                  </a:lnTo>
                  <a:lnTo>
                    <a:pt x="4061" y="44517"/>
                  </a:lnTo>
                  <a:lnTo>
                    <a:pt x="3462" y="46633"/>
                  </a:lnTo>
                  <a:lnTo>
                    <a:pt x="3182" y="47658"/>
                  </a:lnTo>
                  <a:lnTo>
                    <a:pt x="2916" y="48644"/>
                  </a:lnTo>
                  <a:lnTo>
                    <a:pt x="2663" y="49602"/>
                  </a:lnTo>
                  <a:lnTo>
                    <a:pt x="2437" y="50534"/>
                  </a:lnTo>
                  <a:lnTo>
                    <a:pt x="2157" y="51732"/>
                  </a:lnTo>
                  <a:lnTo>
                    <a:pt x="1891" y="52903"/>
                  </a:lnTo>
                  <a:lnTo>
                    <a:pt x="1638" y="54062"/>
                  </a:lnTo>
                  <a:lnTo>
                    <a:pt x="1412" y="55207"/>
                  </a:lnTo>
                  <a:lnTo>
                    <a:pt x="1199" y="56338"/>
                  </a:lnTo>
                  <a:lnTo>
                    <a:pt x="1012" y="57443"/>
                  </a:lnTo>
                  <a:lnTo>
                    <a:pt x="839" y="58521"/>
                  </a:lnTo>
                  <a:lnTo>
                    <a:pt x="679" y="59586"/>
                  </a:lnTo>
                  <a:lnTo>
                    <a:pt x="533" y="60638"/>
                  </a:lnTo>
                  <a:lnTo>
                    <a:pt x="413" y="61663"/>
                  </a:lnTo>
                  <a:lnTo>
                    <a:pt x="307" y="62675"/>
                  </a:lnTo>
                  <a:lnTo>
                    <a:pt x="214" y="63660"/>
                  </a:lnTo>
                  <a:lnTo>
                    <a:pt x="134" y="64632"/>
                  </a:lnTo>
                  <a:lnTo>
                    <a:pt x="80" y="65577"/>
                  </a:lnTo>
                  <a:lnTo>
                    <a:pt x="40" y="66495"/>
                  </a:lnTo>
                  <a:lnTo>
                    <a:pt x="14" y="67401"/>
                  </a:lnTo>
                  <a:lnTo>
                    <a:pt x="1" y="68279"/>
                  </a:lnTo>
                  <a:lnTo>
                    <a:pt x="14" y="69131"/>
                  </a:lnTo>
                  <a:lnTo>
                    <a:pt x="40" y="69957"/>
                  </a:lnTo>
                  <a:lnTo>
                    <a:pt x="80" y="70769"/>
                  </a:lnTo>
                  <a:lnTo>
                    <a:pt x="134" y="71554"/>
                  </a:lnTo>
                  <a:lnTo>
                    <a:pt x="200" y="72313"/>
                  </a:lnTo>
                  <a:lnTo>
                    <a:pt x="293" y="73058"/>
                  </a:lnTo>
                  <a:lnTo>
                    <a:pt x="400" y="73764"/>
                  </a:lnTo>
                  <a:lnTo>
                    <a:pt x="506" y="74443"/>
                  </a:lnTo>
                  <a:lnTo>
                    <a:pt x="640" y="75109"/>
                  </a:lnTo>
                  <a:lnTo>
                    <a:pt x="799" y="75734"/>
                  </a:lnTo>
                  <a:lnTo>
                    <a:pt x="959" y="76347"/>
                  </a:lnTo>
                  <a:lnTo>
                    <a:pt x="1132" y="76919"/>
                  </a:lnTo>
                  <a:lnTo>
                    <a:pt x="1332" y="77478"/>
                  </a:lnTo>
                  <a:lnTo>
                    <a:pt x="1545" y="77997"/>
                  </a:lnTo>
                  <a:lnTo>
                    <a:pt x="1758" y="78490"/>
                  </a:lnTo>
                  <a:lnTo>
                    <a:pt x="1891" y="78729"/>
                  </a:lnTo>
                  <a:lnTo>
                    <a:pt x="2037" y="78969"/>
                  </a:lnTo>
                  <a:lnTo>
                    <a:pt x="2197" y="79209"/>
                  </a:lnTo>
                  <a:lnTo>
                    <a:pt x="2383" y="79435"/>
                  </a:lnTo>
                  <a:lnTo>
                    <a:pt x="2583" y="79675"/>
                  </a:lnTo>
                  <a:lnTo>
                    <a:pt x="2796" y="79901"/>
                  </a:lnTo>
                  <a:lnTo>
                    <a:pt x="3036" y="80127"/>
                  </a:lnTo>
                  <a:lnTo>
                    <a:pt x="3289" y="80354"/>
                  </a:lnTo>
                  <a:lnTo>
                    <a:pt x="3555" y="80567"/>
                  </a:lnTo>
                  <a:lnTo>
                    <a:pt x="3848" y="80780"/>
                  </a:lnTo>
                  <a:lnTo>
                    <a:pt x="4154" y="81006"/>
                  </a:lnTo>
                  <a:lnTo>
                    <a:pt x="4460" y="81206"/>
                  </a:lnTo>
                  <a:lnTo>
                    <a:pt x="4793" y="81419"/>
                  </a:lnTo>
                  <a:lnTo>
                    <a:pt x="5152" y="81618"/>
                  </a:lnTo>
                  <a:lnTo>
                    <a:pt x="5512" y="81818"/>
                  </a:lnTo>
                  <a:lnTo>
                    <a:pt x="5885" y="82018"/>
                  </a:lnTo>
                  <a:lnTo>
                    <a:pt x="6271" y="82217"/>
                  </a:lnTo>
                  <a:lnTo>
                    <a:pt x="6670" y="82404"/>
                  </a:lnTo>
                  <a:lnTo>
                    <a:pt x="7083" y="82590"/>
                  </a:lnTo>
                  <a:lnTo>
                    <a:pt x="7509" y="82776"/>
                  </a:lnTo>
                  <a:lnTo>
                    <a:pt x="7948" y="82949"/>
                  </a:lnTo>
                  <a:lnTo>
                    <a:pt x="8401" y="83123"/>
                  </a:lnTo>
                  <a:lnTo>
                    <a:pt x="9332" y="83455"/>
                  </a:lnTo>
                  <a:lnTo>
                    <a:pt x="10291" y="83775"/>
                  </a:lnTo>
                  <a:lnTo>
                    <a:pt x="11303" y="84081"/>
                  </a:lnTo>
                  <a:lnTo>
                    <a:pt x="12341" y="84347"/>
                  </a:lnTo>
                  <a:lnTo>
                    <a:pt x="13406" y="84614"/>
                  </a:lnTo>
                  <a:lnTo>
                    <a:pt x="14498" y="84853"/>
                  </a:lnTo>
                  <a:lnTo>
                    <a:pt x="15616" y="85066"/>
                  </a:lnTo>
                  <a:lnTo>
                    <a:pt x="16761" y="85253"/>
                  </a:lnTo>
                  <a:lnTo>
                    <a:pt x="17906" y="85426"/>
                  </a:lnTo>
                  <a:lnTo>
                    <a:pt x="19077" y="85572"/>
                  </a:lnTo>
                  <a:lnTo>
                    <a:pt x="20249" y="85692"/>
                  </a:lnTo>
                  <a:lnTo>
                    <a:pt x="21433" y="85785"/>
                  </a:lnTo>
                  <a:lnTo>
                    <a:pt x="22605" y="85852"/>
                  </a:lnTo>
                  <a:lnTo>
                    <a:pt x="23790" y="85878"/>
                  </a:lnTo>
                  <a:lnTo>
                    <a:pt x="24975" y="85892"/>
                  </a:lnTo>
                  <a:lnTo>
                    <a:pt x="26146" y="85878"/>
                  </a:lnTo>
                  <a:lnTo>
                    <a:pt x="27304" y="85825"/>
                  </a:lnTo>
                  <a:lnTo>
                    <a:pt x="27877" y="85785"/>
                  </a:lnTo>
                  <a:lnTo>
                    <a:pt x="28449" y="85745"/>
                  </a:lnTo>
                  <a:lnTo>
                    <a:pt x="29021" y="85692"/>
                  </a:lnTo>
                  <a:lnTo>
                    <a:pt x="29581" y="85625"/>
                  </a:lnTo>
                  <a:lnTo>
                    <a:pt x="30140" y="85559"/>
                  </a:lnTo>
                  <a:lnTo>
                    <a:pt x="30686" y="85479"/>
                  </a:lnTo>
                  <a:lnTo>
                    <a:pt x="31231" y="85399"/>
                  </a:lnTo>
                  <a:lnTo>
                    <a:pt x="31777" y="85306"/>
                  </a:lnTo>
                  <a:lnTo>
                    <a:pt x="32310" y="85199"/>
                  </a:lnTo>
                  <a:lnTo>
                    <a:pt x="32855" y="85093"/>
                  </a:lnTo>
                  <a:lnTo>
                    <a:pt x="33947" y="84840"/>
                  </a:lnTo>
                  <a:lnTo>
                    <a:pt x="35052" y="84560"/>
                  </a:lnTo>
                  <a:lnTo>
                    <a:pt x="36157" y="84241"/>
                  </a:lnTo>
                  <a:lnTo>
                    <a:pt x="37275" y="83908"/>
                  </a:lnTo>
                  <a:lnTo>
                    <a:pt x="38393" y="83535"/>
                  </a:lnTo>
                  <a:lnTo>
                    <a:pt x="39512" y="83149"/>
                  </a:lnTo>
                  <a:lnTo>
                    <a:pt x="40630" y="82750"/>
                  </a:lnTo>
                  <a:lnTo>
                    <a:pt x="41735" y="82337"/>
                  </a:lnTo>
                  <a:lnTo>
                    <a:pt x="42826" y="81898"/>
                  </a:lnTo>
                  <a:lnTo>
                    <a:pt x="43905" y="81459"/>
                  </a:lnTo>
                  <a:lnTo>
                    <a:pt x="44970" y="81006"/>
                  </a:lnTo>
                  <a:lnTo>
                    <a:pt x="46008" y="80540"/>
                  </a:lnTo>
                  <a:lnTo>
                    <a:pt x="47033" y="80087"/>
                  </a:lnTo>
                  <a:lnTo>
                    <a:pt x="48018" y="79635"/>
                  </a:lnTo>
                  <a:lnTo>
                    <a:pt x="48977" y="79182"/>
                  </a:lnTo>
                  <a:lnTo>
                    <a:pt x="49909" y="78729"/>
                  </a:lnTo>
                  <a:lnTo>
                    <a:pt x="50800" y="78290"/>
                  </a:lnTo>
                  <a:lnTo>
                    <a:pt x="52451" y="77451"/>
                  </a:lnTo>
                  <a:lnTo>
                    <a:pt x="53929" y="76679"/>
                  </a:lnTo>
                  <a:lnTo>
                    <a:pt x="55194" y="75987"/>
                  </a:lnTo>
                  <a:lnTo>
                    <a:pt x="56219" y="75428"/>
                  </a:lnTo>
                  <a:lnTo>
                    <a:pt x="56977" y="74989"/>
                  </a:lnTo>
                  <a:lnTo>
                    <a:pt x="57630" y="74616"/>
                  </a:lnTo>
                  <a:lnTo>
                    <a:pt x="52997" y="63234"/>
                  </a:lnTo>
                  <a:lnTo>
                    <a:pt x="52624" y="63127"/>
                  </a:lnTo>
                  <a:lnTo>
                    <a:pt x="51586" y="62821"/>
                  </a:lnTo>
                  <a:lnTo>
                    <a:pt x="50015" y="62382"/>
                  </a:lnTo>
                  <a:lnTo>
                    <a:pt x="49083" y="62129"/>
                  </a:lnTo>
                  <a:lnTo>
                    <a:pt x="48058" y="61863"/>
                  </a:lnTo>
                  <a:lnTo>
                    <a:pt x="46967" y="61583"/>
                  </a:lnTo>
                  <a:lnTo>
                    <a:pt x="45822" y="61304"/>
                  </a:lnTo>
                  <a:lnTo>
                    <a:pt x="44637" y="61024"/>
                  </a:lnTo>
                  <a:lnTo>
                    <a:pt x="43452" y="60758"/>
                  </a:lnTo>
                  <a:lnTo>
                    <a:pt x="42254" y="60518"/>
                  </a:lnTo>
                  <a:lnTo>
                    <a:pt x="41069" y="60305"/>
                  </a:lnTo>
                  <a:lnTo>
                    <a:pt x="39911" y="60119"/>
                  </a:lnTo>
                  <a:lnTo>
                    <a:pt x="39365" y="60039"/>
                  </a:lnTo>
                  <a:lnTo>
                    <a:pt x="38819" y="59972"/>
                  </a:lnTo>
                  <a:lnTo>
                    <a:pt x="37741" y="59839"/>
                  </a:lnTo>
                  <a:lnTo>
                    <a:pt x="36689" y="59693"/>
                  </a:lnTo>
                  <a:lnTo>
                    <a:pt x="35664" y="59533"/>
                  </a:lnTo>
                  <a:lnTo>
                    <a:pt x="34666" y="59373"/>
                  </a:lnTo>
                  <a:lnTo>
                    <a:pt x="33694" y="59200"/>
                  </a:lnTo>
                  <a:lnTo>
                    <a:pt x="32776" y="59027"/>
                  </a:lnTo>
                  <a:lnTo>
                    <a:pt x="31112" y="58708"/>
                  </a:lnTo>
                  <a:lnTo>
                    <a:pt x="29700" y="58415"/>
                  </a:lnTo>
                  <a:lnTo>
                    <a:pt x="28635" y="58175"/>
                  </a:lnTo>
                  <a:lnTo>
                    <a:pt x="27704" y="57949"/>
                  </a:lnTo>
                  <a:lnTo>
                    <a:pt x="27983" y="57283"/>
                  </a:lnTo>
                  <a:lnTo>
                    <a:pt x="28742" y="55446"/>
                  </a:lnTo>
                  <a:lnTo>
                    <a:pt x="29261" y="54155"/>
                  </a:lnTo>
                  <a:lnTo>
                    <a:pt x="29860" y="52651"/>
                  </a:lnTo>
                  <a:lnTo>
                    <a:pt x="30512" y="50960"/>
                  </a:lnTo>
                  <a:lnTo>
                    <a:pt x="31205" y="49123"/>
                  </a:lnTo>
                  <a:lnTo>
                    <a:pt x="31910" y="47139"/>
                  </a:lnTo>
                  <a:lnTo>
                    <a:pt x="32629" y="45062"/>
                  </a:lnTo>
                  <a:lnTo>
                    <a:pt x="32989" y="43984"/>
                  </a:lnTo>
                  <a:lnTo>
                    <a:pt x="33348" y="42906"/>
                  </a:lnTo>
                  <a:lnTo>
                    <a:pt x="33694" y="41814"/>
                  </a:lnTo>
                  <a:lnTo>
                    <a:pt x="34027" y="40696"/>
                  </a:lnTo>
                  <a:lnTo>
                    <a:pt x="34360" y="39591"/>
                  </a:lnTo>
                  <a:lnTo>
                    <a:pt x="34679" y="38473"/>
                  </a:lnTo>
                  <a:lnTo>
                    <a:pt x="34985" y="37368"/>
                  </a:lnTo>
                  <a:lnTo>
                    <a:pt x="35265" y="36263"/>
                  </a:lnTo>
                  <a:lnTo>
                    <a:pt x="35531" y="35158"/>
                  </a:lnTo>
                  <a:lnTo>
                    <a:pt x="35784" y="34080"/>
                  </a:lnTo>
                  <a:lnTo>
                    <a:pt x="36010" y="33001"/>
                  </a:lnTo>
                  <a:lnTo>
                    <a:pt x="36210" y="31950"/>
                  </a:lnTo>
                  <a:lnTo>
                    <a:pt x="36397" y="30885"/>
                  </a:lnTo>
                  <a:lnTo>
                    <a:pt x="36570" y="29793"/>
                  </a:lnTo>
                  <a:lnTo>
                    <a:pt x="36729" y="28662"/>
                  </a:lnTo>
                  <a:lnTo>
                    <a:pt x="36876" y="27517"/>
                  </a:lnTo>
                  <a:lnTo>
                    <a:pt x="36996" y="26332"/>
                  </a:lnTo>
                  <a:lnTo>
                    <a:pt x="37115" y="25134"/>
                  </a:lnTo>
                  <a:lnTo>
                    <a:pt x="37209" y="23922"/>
                  </a:lnTo>
                  <a:lnTo>
                    <a:pt x="37288" y="22698"/>
                  </a:lnTo>
                  <a:lnTo>
                    <a:pt x="37355" y="21473"/>
                  </a:lnTo>
                  <a:lnTo>
                    <a:pt x="37395" y="20235"/>
                  </a:lnTo>
                  <a:lnTo>
                    <a:pt x="37408" y="19010"/>
                  </a:lnTo>
                  <a:lnTo>
                    <a:pt x="37408" y="17772"/>
                  </a:lnTo>
                  <a:lnTo>
                    <a:pt x="37382" y="16561"/>
                  </a:lnTo>
                  <a:lnTo>
                    <a:pt x="37328" y="15349"/>
                  </a:lnTo>
                  <a:lnTo>
                    <a:pt x="37249" y="14164"/>
                  </a:lnTo>
                  <a:lnTo>
                    <a:pt x="37155" y="12993"/>
                  </a:lnTo>
                  <a:lnTo>
                    <a:pt x="37022" y="11848"/>
                  </a:lnTo>
                  <a:lnTo>
                    <a:pt x="36942" y="11289"/>
                  </a:lnTo>
                  <a:lnTo>
                    <a:pt x="36862" y="10730"/>
                  </a:lnTo>
                  <a:lnTo>
                    <a:pt x="36769" y="10184"/>
                  </a:lnTo>
                  <a:lnTo>
                    <a:pt x="36676" y="9652"/>
                  </a:lnTo>
                  <a:lnTo>
                    <a:pt x="36570" y="9119"/>
                  </a:lnTo>
                  <a:lnTo>
                    <a:pt x="36463" y="8600"/>
                  </a:lnTo>
                  <a:lnTo>
                    <a:pt x="36343" y="8094"/>
                  </a:lnTo>
                  <a:lnTo>
                    <a:pt x="36210" y="7601"/>
                  </a:lnTo>
                  <a:lnTo>
                    <a:pt x="36077" y="7109"/>
                  </a:lnTo>
                  <a:lnTo>
                    <a:pt x="35944" y="6630"/>
                  </a:lnTo>
                  <a:lnTo>
                    <a:pt x="35784" y="6177"/>
                  </a:lnTo>
                  <a:lnTo>
                    <a:pt x="35624" y="5724"/>
                  </a:lnTo>
                  <a:lnTo>
                    <a:pt x="35465" y="5285"/>
                  </a:lnTo>
                  <a:lnTo>
                    <a:pt x="35278" y="4859"/>
                  </a:lnTo>
                  <a:lnTo>
                    <a:pt x="35092" y="4446"/>
                  </a:lnTo>
                  <a:lnTo>
                    <a:pt x="34906" y="4060"/>
                  </a:lnTo>
                  <a:lnTo>
                    <a:pt x="34693" y="3674"/>
                  </a:lnTo>
                  <a:lnTo>
                    <a:pt x="34480" y="3315"/>
                  </a:lnTo>
                  <a:lnTo>
                    <a:pt x="34267" y="2969"/>
                  </a:lnTo>
                  <a:lnTo>
                    <a:pt x="34027" y="2636"/>
                  </a:lnTo>
                  <a:lnTo>
                    <a:pt x="33787" y="2316"/>
                  </a:lnTo>
                  <a:lnTo>
                    <a:pt x="33548" y="2024"/>
                  </a:lnTo>
                  <a:lnTo>
                    <a:pt x="33281" y="1744"/>
                  </a:lnTo>
                  <a:lnTo>
                    <a:pt x="33015" y="1491"/>
                  </a:lnTo>
                  <a:lnTo>
                    <a:pt x="32736" y="1251"/>
                  </a:lnTo>
                  <a:lnTo>
                    <a:pt x="32443" y="1025"/>
                  </a:lnTo>
                  <a:lnTo>
                    <a:pt x="32137" y="825"/>
                  </a:lnTo>
                  <a:lnTo>
                    <a:pt x="31830" y="639"/>
                  </a:lnTo>
                  <a:lnTo>
                    <a:pt x="31511" y="493"/>
                  </a:lnTo>
                  <a:lnTo>
                    <a:pt x="31178" y="346"/>
                  </a:lnTo>
                  <a:lnTo>
                    <a:pt x="30845" y="240"/>
                  </a:lnTo>
                  <a:lnTo>
                    <a:pt x="30512" y="147"/>
                  </a:lnTo>
                  <a:lnTo>
                    <a:pt x="30180" y="80"/>
                  </a:lnTo>
                  <a:lnTo>
                    <a:pt x="29847" y="27"/>
                  </a:lnTo>
                  <a:lnTo>
                    <a:pt x="29514" y="0"/>
                  </a:lnTo>
                  <a:close/>
                </a:path>
              </a:pathLst>
            </a:custGeom>
            <a:solidFill>
              <a:srgbClr val="3AC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251850" y="4040450"/>
              <a:ext cx="871000" cy="726900"/>
            </a:xfrm>
            <a:custGeom>
              <a:rect b="b" l="l" r="r" t="t"/>
              <a:pathLst>
                <a:path extrusionOk="0" h="29076" w="34840">
                  <a:moveTo>
                    <a:pt x="18066" y="1"/>
                  </a:moveTo>
                  <a:lnTo>
                    <a:pt x="17866" y="54"/>
                  </a:lnTo>
                  <a:lnTo>
                    <a:pt x="17666" y="121"/>
                  </a:lnTo>
                  <a:lnTo>
                    <a:pt x="17453" y="214"/>
                  </a:lnTo>
                  <a:lnTo>
                    <a:pt x="17253" y="334"/>
                  </a:lnTo>
                  <a:lnTo>
                    <a:pt x="17041" y="467"/>
                  </a:lnTo>
                  <a:lnTo>
                    <a:pt x="16814" y="613"/>
                  </a:lnTo>
                  <a:lnTo>
                    <a:pt x="16601" y="786"/>
                  </a:lnTo>
                  <a:lnTo>
                    <a:pt x="16375" y="973"/>
                  </a:lnTo>
                  <a:lnTo>
                    <a:pt x="15909" y="1372"/>
                  </a:lnTo>
                  <a:lnTo>
                    <a:pt x="14977" y="2251"/>
                  </a:lnTo>
                  <a:lnTo>
                    <a:pt x="14511" y="2677"/>
                  </a:lnTo>
                  <a:lnTo>
                    <a:pt x="14032" y="3089"/>
                  </a:lnTo>
                  <a:lnTo>
                    <a:pt x="13806" y="3276"/>
                  </a:lnTo>
                  <a:lnTo>
                    <a:pt x="13566" y="3449"/>
                  </a:lnTo>
                  <a:lnTo>
                    <a:pt x="13340" y="3608"/>
                  </a:lnTo>
                  <a:lnTo>
                    <a:pt x="13100" y="3755"/>
                  </a:lnTo>
                  <a:lnTo>
                    <a:pt x="12874" y="3888"/>
                  </a:lnTo>
                  <a:lnTo>
                    <a:pt x="12647" y="3981"/>
                  </a:lnTo>
                  <a:lnTo>
                    <a:pt x="12421" y="4061"/>
                  </a:lnTo>
                  <a:lnTo>
                    <a:pt x="12208" y="4114"/>
                  </a:lnTo>
                  <a:lnTo>
                    <a:pt x="11769" y="4208"/>
                  </a:lnTo>
                  <a:lnTo>
                    <a:pt x="11329" y="4327"/>
                  </a:lnTo>
                  <a:lnTo>
                    <a:pt x="10890" y="4474"/>
                  </a:lnTo>
                  <a:lnTo>
                    <a:pt x="10438" y="4647"/>
                  </a:lnTo>
                  <a:lnTo>
                    <a:pt x="9998" y="4833"/>
                  </a:lnTo>
                  <a:lnTo>
                    <a:pt x="9546" y="5046"/>
                  </a:lnTo>
                  <a:lnTo>
                    <a:pt x="9093" y="5273"/>
                  </a:lnTo>
                  <a:lnTo>
                    <a:pt x="8627" y="5525"/>
                  </a:lnTo>
                  <a:lnTo>
                    <a:pt x="8174" y="5792"/>
                  </a:lnTo>
                  <a:lnTo>
                    <a:pt x="7709" y="6071"/>
                  </a:lnTo>
                  <a:lnTo>
                    <a:pt x="6777" y="6657"/>
                  </a:lnTo>
                  <a:lnTo>
                    <a:pt x="5831" y="7283"/>
                  </a:lnTo>
                  <a:lnTo>
                    <a:pt x="4873" y="7935"/>
                  </a:lnTo>
                  <a:lnTo>
                    <a:pt x="4633" y="8095"/>
                  </a:lnTo>
                  <a:lnTo>
                    <a:pt x="4394" y="8281"/>
                  </a:lnTo>
                  <a:lnTo>
                    <a:pt x="4154" y="8494"/>
                  </a:lnTo>
                  <a:lnTo>
                    <a:pt x="3915" y="8707"/>
                  </a:lnTo>
                  <a:lnTo>
                    <a:pt x="3662" y="8933"/>
                  </a:lnTo>
                  <a:lnTo>
                    <a:pt x="3422" y="9173"/>
                  </a:lnTo>
                  <a:lnTo>
                    <a:pt x="3182" y="9426"/>
                  </a:lnTo>
                  <a:lnTo>
                    <a:pt x="2956" y="9706"/>
                  </a:lnTo>
                  <a:lnTo>
                    <a:pt x="2716" y="9985"/>
                  </a:lnTo>
                  <a:lnTo>
                    <a:pt x="2490" y="10278"/>
                  </a:lnTo>
                  <a:lnTo>
                    <a:pt x="2264" y="10584"/>
                  </a:lnTo>
                  <a:lnTo>
                    <a:pt x="2051" y="10890"/>
                  </a:lnTo>
                  <a:lnTo>
                    <a:pt x="1838" y="11223"/>
                  </a:lnTo>
                  <a:lnTo>
                    <a:pt x="1638" y="11556"/>
                  </a:lnTo>
                  <a:lnTo>
                    <a:pt x="1452" y="11902"/>
                  </a:lnTo>
                  <a:lnTo>
                    <a:pt x="1265" y="12248"/>
                  </a:lnTo>
                  <a:lnTo>
                    <a:pt x="1092" y="12608"/>
                  </a:lnTo>
                  <a:lnTo>
                    <a:pt x="919" y="12980"/>
                  </a:lnTo>
                  <a:lnTo>
                    <a:pt x="773" y="13366"/>
                  </a:lnTo>
                  <a:lnTo>
                    <a:pt x="626" y="13739"/>
                  </a:lnTo>
                  <a:lnTo>
                    <a:pt x="493" y="14139"/>
                  </a:lnTo>
                  <a:lnTo>
                    <a:pt x="387" y="14538"/>
                  </a:lnTo>
                  <a:lnTo>
                    <a:pt x="280" y="14937"/>
                  </a:lnTo>
                  <a:lnTo>
                    <a:pt x="200" y="15350"/>
                  </a:lnTo>
                  <a:lnTo>
                    <a:pt x="120" y="15763"/>
                  </a:lnTo>
                  <a:lnTo>
                    <a:pt x="67" y="16189"/>
                  </a:lnTo>
                  <a:lnTo>
                    <a:pt x="27" y="16615"/>
                  </a:lnTo>
                  <a:lnTo>
                    <a:pt x="14" y="17041"/>
                  </a:lnTo>
                  <a:lnTo>
                    <a:pt x="1" y="17467"/>
                  </a:lnTo>
                  <a:lnTo>
                    <a:pt x="27" y="17906"/>
                  </a:lnTo>
                  <a:lnTo>
                    <a:pt x="54" y="18345"/>
                  </a:lnTo>
                  <a:lnTo>
                    <a:pt x="120" y="18785"/>
                  </a:lnTo>
                  <a:lnTo>
                    <a:pt x="254" y="19637"/>
                  </a:lnTo>
                  <a:lnTo>
                    <a:pt x="400" y="20449"/>
                  </a:lnTo>
                  <a:lnTo>
                    <a:pt x="560" y="21207"/>
                  </a:lnTo>
                  <a:lnTo>
                    <a:pt x="720" y="21913"/>
                  </a:lnTo>
                  <a:lnTo>
                    <a:pt x="906" y="22592"/>
                  </a:lnTo>
                  <a:lnTo>
                    <a:pt x="1106" y="23218"/>
                  </a:lnTo>
                  <a:lnTo>
                    <a:pt x="1212" y="23510"/>
                  </a:lnTo>
                  <a:lnTo>
                    <a:pt x="1319" y="23803"/>
                  </a:lnTo>
                  <a:lnTo>
                    <a:pt x="1438" y="24083"/>
                  </a:lnTo>
                  <a:lnTo>
                    <a:pt x="1558" y="24349"/>
                  </a:lnTo>
                  <a:lnTo>
                    <a:pt x="1691" y="24615"/>
                  </a:lnTo>
                  <a:lnTo>
                    <a:pt x="1824" y="24855"/>
                  </a:lnTo>
                  <a:lnTo>
                    <a:pt x="1971" y="25108"/>
                  </a:lnTo>
                  <a:lnTo>
                    <a:pt x="2117" y="25334"/>
                  </a:lnTo>
                  <a:lnTo>
                    <a:pt x="2277" y="25561"/>
                  </a:lnTo>
                  <a:lnTo>
                    <a:pt x="2437" y="25774"/>
                  </a:lnTo>
                  <a:lnTo>
                    <a:pt x="2610" y="25987"/>
                  </a:lnTo>
                  <a:lnTo>
                    <a:pt x="2783" y="26186"/>
                  </a:lnTo>
                  <a:lnTo>
                    <a:pt x="2969" y="26373"/>
                  </a:lnTo>
                  <a:lnTo>
                    <a:pt x="3169" y="26559"/>
                  </a:lnTo>
                  <a:lnTo>
                    <a:pt x="3382" y="26732"/>
                  </a:lnTo>
                  <a:lnTo>
                    <a:pt x="3595" y="26905"/>
                  </a:lnTo>
                  <a:lnTo>
                    <a:pt x="3821" y="27065"/>
                  </a:lnTo>
                  <a:lnTo>
                    <a:pt x="4048" y="27225"/>
                  </a:lnTo>
                  <a:lnTo>
                    <a:pt x="4301" y="27371"/>
                  </a:lnTo>
                  <a:lnTo>
                    <a:pt x="4554" y="27517"/>
                  </a:lnTo>
                  <a:lnTo>
                    <a:pt x="4820" y="27651"/>
                  </a:lnTo>
                  <a:lnTo>
                    <a:pt x="5113" y="27784"/>
                  </a:lnTo>
                  <a:lnTo>
                    <a:pt x="5432" y="27904"/>
                  </a:lnTo>
                  <a:lnTo>
                    <a:pt x="5765" y="28023"/>
                  </a:lnTo>
                  <a:lnTo>
                    <a:pt x="6111" y="28130"/>
                  </a:lnTo>
                  <a:lnTo>
                    <a:pt x="6470" y="28236"/>
                  </a:lnTo>
                  <a:lnTo>
                    <a:pt x="6843" y="28330"/>
                  </a:lnTo>
                  <a:lnTo>
                    <a:pt x="7243" y="28423"/>
                  </a:lnTo>
                  <a:lnTo>
                    <a:pt x="7642" y="28503"/>
                  </a:lnTo>
                  <a:lnTo>
                    <a:pt x="8055" y="28582"/>
                  </a:lnTo>
                  <a:lnTo>
                    <a:pt x="8893" y="28716"/>
                  </a:lnTo>
                  <a:lnTo>
                    <a:pt x="9759" y="28822"/>
                  </a:lnTo>
                  <a:lnTo>
                    <a:pt x="10637" y="28915"/>
                  </a:lnTo>
                  <a:lnTo>
                    <a:pt x="11503" y="28982"/>
                  </a:lnTo>
                  <a:lnTo>
                    <a:pt x="12355" y="29035"/>
                  </a:lnTo>
                  <a:lnTo>
                    <a:pt x="13193" y="29062"/>
                  </a:lnTo>
                  <a:lnTo>
                    <a:pt x="13979" y="29062"/>
                  </a:lnTo>
                  <a:lnTo>
                    <a:pt x="14724" y="29048"/>
                  </a:lnTo>
                  <a:lnTo>
                    <a:pt x="15403" y="29008"/>
                  </a:lnTo>
                  <a:lnTo>
                    <a:pt x="16002" y="28969"/>
                  </a:lnTo>
                  <a:lnTo>
                    <a:pt x="16521" y="28889"/>
                  </a:lnTo>
                  <a:lnTo>
                    <a:pt x="16761" y="28862"/>
                  </a:lnTo>
                  <a:lnTo>
                    <a:pt x="17001" y="28835"/>
                  </a:lnTo>
                  <a:lnTo>
                    <a:pt x="17493" y="28809"/>
                  </a:lnTo>
                  <a:lnTo>
                    <a:pt x="17999" y="28795"/>
                  </a:lnTo>
                  <a:lnTo>
                    <a:pt x="18505" y="28822"/>
                  </a:lnTo>
                  <a:lnTo>
                    <a:pt x="19011" y="28849"/>
                  </a:lnTo>
                  <a:lnTo>
                    <a:pt x="19530" y="28889"/>
                  </a:lnTo>
                  <a:lnTo>
                    <a:pt x="20582" y="28982"/>
                  </a:lnTo>
                  <a:lnTo>
                    <a:pt x="21101" y="29022"/>
                  </a:lnTo>
                  <a:lnTo>
                    <a:pt x="21620" y="29062"/>
                  </a:lnTo>
                  <a:lnTo>
                    <a:pt x="22126" y="29075"/>
                  </a:lnTo>
                  <a:lnTo>
                    <a:pt x="22645" y="29075"/>
                  </a:lnTo>
                  <a:lnTo>
                    <a:pt x="23138" y="29048"/>
                  </a:lnTo>
                  <a:lnTo>
                    <a:pt x="23390" y="29035"/>
                  </a:lnTo>
                  <a:lnTo>
                    <a:pt x="23630" y="28995"/>
                  </a:lnTo>
                  <a:lnTo>
                    <a:pt x="23883" y="28955"/>
                  </a:lnTo>
                  <a:lnTo>
                    <a:pt x="24123" y="28902"/>
                  </a:lnTo>
                  <a:lnTo>
                    <a:pt x="24349" y="28849"/>
                  </a:lnTo>
                  <a:lnTo>
                    <a:pt x="24589" y="28782"/>
                  </a:lnTo>
                  <a:lnTo>
                    <a:pt x="25294" y="28543"/>
                  </a:lnTo>
                  <a:lnTo>
                    <a:pt x="25933" y="28316"/>
                  </a:lnTo>
                  <a:lnTo>
                    <a:pt x="26532" y="28103"/>
                  </a:lnTo>
                  <a:lnTo>
                    <a:pt x="27091" y="27890"/>
                  </a:lnTo>
                  <a:lnTo>
                    <a:pt x="27597" y="27677"/>
                  </a:lnTo>
                  <a:lnTo>
                    <a:pt x="28050" y="27464"/>
                  </a:lnTo>
                  <a:lnTo>
                    <a:pt x="28476" y="27265"/>
                  </a:lnTo>
                  <a:lnTo>
                    <a:pt x="28849" y="27065"/>
                  </a:lnTo>
                  <a:lnTo>
                    <a:pt x="29168" y="26852"/>
                  </a:lnTo>
                  <a:lnTo>
                    <a:pt x="29461" y="26652"/>
                  </a:lnTo>
                  <a:lnTo>
                    <a:pt x="29714" y="26466"/>
                  </a:lnTo>
                  <a:lnTo>
                    <a:pt x="29927" y="26253"/>
                  </a:lnTo>
                  <a:lnTo>
                    <a:pt x="30100" y="26053"/>
                  </a:lnTo>
                  <a:lnTo>
                    <a:pt x="30246" y="25853"/>
                  </a:lnTo>
                  <a:lnTo>
                    <a:pt x="30353" y="25654"/>
                  </a:lnTo>
                  <a:lnTo>
                    <a:pt x="30433" y="25441"/>
                  </a:lnTo>
                  <a:lnTo>
                    <a:pt x="30473" y="25241"/>
                  </a:lnTo>
                  <a:lnTo>
                    <a:pt x="30513" y="25055"/>
                  </a:lnTo>
                  <a:lnTo>
                    <a:pt x="30526" y="24868"/>
                  </a:lnTo>
                  <a:lnTo>
                    <a:pt x="30526" y="24709"/>
                  </a:lnTo>
                  <a:lnTo>
                    <a:pt x="30513" y="24536"/>
                  </a:lnTo>
                  <a:lnTo>
                    <a:pt x="30486" y="24389"/>
                  </a:lnTo>
                  <a:lnTo>
                    <a:pt x="30446" y="24243"/>
                  </a:lnTo>
                  <a:lnTo>
                    <a:pt x="30393" y="24096"/>
                  </a:lnTo>
                  <a:lnTo>
                    <a:pt x="30326" y="23976"/>
                  </a:lnTo>
                  <a:lnTo>
                    <a:pt x="30260" y="23843"/>
                  </a:lnTo>
                  <a:lnTo>
                    <a:pt x="30193" y="23737"/>
                  </a:lnTo>
                  <a:lnTo>
                    <a:pt x="30100" y="23630"/>
                  </a:lnTo>
                  <a:lnTo>
                    <a:pt x="30020" y="23524"/>
                  </a:lnTo>
                  <a:lnTo>
                    <a:pt x="29927" y="23431"/>
                  </a:lnTo>
                  <a:lnTo>
                    <a:pt x="29727" y="23271"/>
                  </a:lnTo>
                  <a:lnTo>
                    <a:pt x="29514" y="23124"/>
                  </a:lnTo>
                  <a:lnTo>
                    <a:pt x="29314" y="23018"/>
                  </a:lnTo>
                  <a:lnTo>
                    <a:pt x="29115" y="22911"/>
                  </a:lnTo>
                  <a:lnTo>
                    <a:pt x="28942" y="22845"/>
                  </a:lnTo>
                  <a:lnTo>
                    <a:pt x="28662" y="22752"/>
                  </a:lnTo>
                  <a:lnTo>
                    <a:pt x="28556" y="22725"/>
                  </a:lnTo>
                  <a:lnTo>
                    <a:pt x="28769" y="22672"/>
                  </a:lnTo>
                  <a:lnTo>
                    <a:pt x="29328" y="22525"/>
                  </a:lnTo>
                  <a:lnTo>
                    <a:pt x="29687" y="22406"/>
                  </a:lnTo>
                  <a:lnTo>
                    <a:pt x="30100" y="22272"/>
                  </a:lnTo>
                  <a:lnTo>
                    <a:pt x="30539" y="22113"/>
                  </a:lnTo>
                  <a:lnTo>
                    <a:pt x="30992" y="21926"/>
                  </a:lnTo>
                  <a:lnTo>
                    <a:pt x="31444" y="21713"/>
                  </a:lnTo>
                  <a:lnTo>
                    <a:pt x="31671" y="21607"/>
                  </a:lnTo>
                  <a:lnTo>
                    <a:pt x="31897" y="21487"/>
                  </a:lnTo>
                  <a:lnTo>
                    <a:pt x="32097" y="21354"/>
                  </a:lnTo>
                  <a:lnTo>
                    <a:pt x="32310" y="21221"/>
                  </a:lnTo>
                  <a:lnTo>
                    <a:pt x="32496" y="21088"/>
                  </a:lnTo>
                  <a:lnTo>
                    <a:pt x="32669" y="20941"/>
                  </a:lnTo>
                  <a:lnTo>
                    <a:pt x="32842" y="20795"/>
                  </a:lnTo>
                  <a:lnTo>
                    <a:pt x="32989" y="20635"/>
                  </a:lnTo>
                  <a:lnTo>
                    <a:pt x="33122" y="20475"/>
                  </a:lnTo>
                  <a:lnTo>
                    <a:pt x="33228" y="20315"/>
                  </a:lnTo>
                  <a:lnTo>
                    <a:pt x="33322" y="20142"/>
                  </a:lnTo>
                  <a:lnTo>
                    <a:pt x="33388" y="19956"/>
                  </a:lnTo>
                  <a:lnTo>
                    <a:pt x="33428" y="19770"/>
                  </a:lnTo>
                  <a:lnTo>
                    <a:pt x="33441" y="19583"/>
                  </a:lnTo>
                  <a:lnTo>
                    <a:pt x="33428" y="19317"/>
                  </a:lnTo>
                  <a:lnTo>
                    <a:pt x="33401" y="19064"/>
                  </a:lnTo>
                  <a:lnTo>
                    <a:pt x="33361" y="18851"/>
                  </a:lnTo>
                  <a:lnTo>
                    <a:pt x="33295" y="18651"/>
                  </a:lnTo>
                  <a:lnTo>
                    <a:pt x="33215" y="18478"/>
                  </a:lnTo>
                  <a:lnTo>
                    <a:pt x="33122" y="18319"/>
                  </a:lnTo>
                  <a:lnTo>
                    <a:pt x="33015" y="18199"/>
                  </a:lnTo>
                  <a:lnTo>
                    <a:pt x="32896" y="18079"/>
                  </a:lnTo>
                  <a:lnTo>
                    <a:pt x="32762" y="17986"/>
                  </a:lnTo>
                  <a:lnTo>
                    <a:pt x="32629" y="17906"/>
                  </a:lnTo>
                  <a:lnTo>
                    <a:pt x="32470" y="17839"/>
                  </a:lnTo>
                  <a:lnTo>
                    <a:pt x="32323" y="17799"/>
                  </a:lnTo>
                  <a:lnTo>
                    <a:pt x="32163" y="17760"/>
                  </a:lnTo>
                  <a:lnTo>
                    <a:pt x="32004" y="17746"/>
                  </a:lnTo>
                  <a:lnTo>
                    <a:pt x="31831" y="17733"/>
                  </a:lnTo>
                  <a:lnTo>
                    <a:pt x="31671" y="17733"/>
                  </a:lnTo>
                  <a:lnTo>
                    <a:pt x="31498" y="17746"/>
                  </a:lnTo>
                  <a:lnTo>
                    <a:pt x="31325" y="17760"/>
                  </a:lnTo>
                  <a:lnTo>
                    <a:pt x="31005" y="17813"/>
                  </a:lnTo>
                  <a:lnTo>
                    <a:pt x="30699" y="17879"/>
                  </a:lnTo>
                  <a:lnTo>
                    <a:pt x="30433" y="17959"/>
                  </a:lnTo>
                  <a:lnTo>
                    <a:pt x="30206" y="18026"/>
                  </a:lnTo>
                  <a:lnTo>
                    <a:pt x="30020" y="18092"/>
                  </a:lnTo>
                  <a:lnTo>
                    <a:pt x="29874" y="18159"/>
                  </a:lnTo>
                  <a:lnTo>
                    <a:pt x="30233" y="17946"/>
                  </a:lnTo>
                  <a:lnTo>
                    <a:pt x="30632" y="17706"/>
                  </a:lnTo>
                  <a:lnTo>
                    <a:pt x="31112" y="17400"/>
                  </a:lnTo>
                  <a:lnTo>
                    <a:pt x="31631" y="17054"/>
                  </a:lnTo>
                  <a:lnTo>
                    <a:pt x="32177" y="16681"/>
                  </a:lnTo>
                  <a:lnTo>
                    <a:pt x="32430" y="16482"/>
                  </a:lnTo>
                  <a:lnTo>
                    <a:pt x="32669" y="16295"/>
                  </a:lnTo>
                  <a:lnTo>
                    <a:pt x="32909" y="16095"/>
                  </a:lnTo>
                  <a:lnTo>
                    <a:pt x="33109" y="15909"/>
                  </a:lnTo>
                  <a:lnTo>
                    <a:pt x="33521" y="15496"/>
                  </a:lnTo>
                  <a:lnTo>
                    <a:pt x="33748" y="15257"/>
                  </a:lnTo>
                  <a:lnTo>
                    <a:pt x="33961" y="15004"/>
                  </a:lnTo>
                  <a:lnTo>
                    <a:pt x="34174" y="14738"/>
                  </a:lnTo>
                  <a:lnTo>
                    <a:pt x="34360" y="14445"/>
                  </a:lnTo>
                  <a:lnTo>
                    <a:pt x="34533" y="14165"/>
                  </a:lnTo>
                  <a:lnTo>
                    <a:pt x="34613" y="14019"/>
                  </a:lnTo>
                  <a:lnTo>
                    <a:pt x="34679" y="13859"/>
                  </a:lnTo>
                  <a:lnTo>
                    <a:pt x="34733" y="13713"/>
                  </a:lnTo>
                  <a:lnTo>
                    <a:pt x="34773" y="13566"/>
                  </a:lnTo>
                  <a:lnTo>
                    <a:pt x="34813" y="13420"/>
                  </a:lnTo>
                  <a:lnTo>
                    <a:pt x="34839" y="13260"/>
                  </a:lnTo>
                  <a:lnTo>
                    <a:pt x="34839" y="13114"/>
                  </a:lnTo>
                  <a:lnTo>
                    <a:pt x="34839" y="12967"/>
                  </a:lnTo>
                  <a:lnTo>
                    <a:pt x="34813" y="12821"/>
                  </a:lnTo>
                  <a:lnTo>
                    <a:pt x="34786" y="12661"/>
                  </a:lnTo>
                  <a:lnTo>
                    <a:pt x="34733" y="12528"/>
                  </a:lnTo>
                  <a:lnTo>
                    <a:pt x="34666" y="12381"/>
                  </a:lnTo>
                  <a:lnTo>
                    <a:pt x="34573" y="12235"/>
                  </a:lnTo>
                  <a:lnTo>
                    <a:pt x="34466" y="12102"/>
                  </a:lnTo>
                  <a:lnTo>
                    <a:pt x="34333" y="11969"/>
                  </a:lnTo>
                  <a:lnTo>
                    <a:pt x="34187" y="11836"/>
                  </a:lnTo>
                  <a:lnTo>
                    <a:pt x="34014" y="11702"/>
                  </a:lnTo>
                  <a:lnTo>
                    <a:pt x="33814" y="11583"/>
                  </a:lnTo>
                  <a:lnTo>
                    <a:pt x="33708" y="11529"/>
                  </a:lnTo>
                  <a:lnTo>
                    <a:pt x="33588" y="11489"/>
                  </a:lnTo>
                  <a:lnTo>
                    <a:pt x="33455" y="11463"/>
                  </a:lnTo>
                  <a:lnTo>
                    <a:pt x="33322" y="11449"/>
                  </a:lnTo>
                  <a:lnTo>
                    <a:pt x="33162" y="11449"/>
                  </a:lnTo>
                  <a:lnTo>
                    <a:pt x="33015" y="11463"/>
                  </a:lnTo>
                  <a:lnTo>
                    <a:pt x="32842" y="11476"/>
                  </a:lnTo>
                  <a:lnTo>
                    <a:pt x="32669" y="11503"/>
                  </a:lnTo>
                  <a:lnTo>
                    <a:pt x="32323" y="11583"/>
                  </a:lnTo>
                  <a:lnTo>
                    <a:pt x="31950" y="11689"/>
                  </a:lnTo>
                  <a:lnTo>
                    <a:pt x="31578" y="11809"/>
                  </a:lnTo>
                  <a:lnTo>
                    <a:pt x="31218" y="11955"/>
                  </a:lnTo>
                  <a:lnTo>
                    <a:pt x="30859" y="12102"/>
                  </a:lnTo>
                  <a:lnTo>
                    <a:pt x="30526" y="12248"/>
                  </a:lnTo>
                  <a:lnTo>
                    <a:pt x="29953" y="12528"/>
                  </a:lnTo>
                  <a:lnTo>
                    <a:pt x="29554" y="12727"/>
                  </a:lnTo>
                  <a:lnTo>
                    <a:pt x="29408" y="12807"/>
                  </a:lnTo>
                  <a:lnTo>
                    <a:pt x="29408" y="12807"/>
                  </a:lnTo>
                  <a:lnTo>
                    <a:pt x="29767" y="12568"/>
                  </a:lnTo>
                  <a:lnTo>
                    <a:pt x="30153" y="12301"/>
                  </a:lnTo>
                  <a:lnTo>
                    <a:pt x="30606" y="11942"/>
                  </a:lnTo>
                  <a:lnTo>
                    <a:pt x="30845" y="11742"/>
                  </a:lnTo>
                  <a:lnTo>
                    <a:pt x="31098" y="11529"/>
                  </a:lnTo>
                  <a:lnTo>
                    <a:pt x="31338" y="11290"/>
                  </a:lnTo>
                  <a:lnTo>
                    <a:pt x="31564" y="11050"/>
                  </a:lnTo>
                  <a:lnTo>
                    <a:pt x="31791" y="10797"/>
                  </a:lnTo>
                  <a:lnTo>
                    <a:pt x="31990" y="10544"/>
                  </a:lnTo>
                  <a:lnTo>
                    <a:pt x="32163" y="10291"/>
                  </a:lnTo>
                  <a:lnTo>
                    <a:pt x="32296" y="10025"/>
                  </a:lnTo>
                  <a:lnTo>
                    <a:pt x="32416" y="9745"/>
                  </a:lnTo>
                  <a:lnTo>
                    <a:pt x="32523" y="9466"/>
                  </a:lnTo>
                  <a:lnTo>
                    <a:pt x="32603" y="9186"/>
                  </a:lnTo>
                  <a:lnTo>
                    <a:pt x="32669" y="8907"/>
                  </a:lnTo>
                  <a:lnTo>
                    <a:pt x="32709" y="8627"/>
                  </a:lnTo>
                  <a:lnTo>
                    <a:pt x="32722" y="8348"/>
                  </a:lnTo>
                  <a:lnTo>
                    <a:pt x="32722" y="8081"/>
                  </a:lnTo>
                  <a:lnTo>
                    <a:pt x="32683" y="7828"/>
                  </a:lnTo>
                  <a:lnTo>
                    <a:pt x="32656" y="7709"/>
                  </a:lnTo>
                  <a:lnTo>
                    <a:pt x="32616" y="7589"/>
                  </a:lnTo>
                  <a:lnTo>
                    <a:pt x="32576" y="7482"/>
                  </a:lnTo>
                  <a:lnTo>
                    <a:pt x="32523" y="7376"/>
                  </a:lnTo>
                  <a:lnTo>
                    <a:pt x="32456" y="7269"/>
                  </a:lnTo>
                  <a:lnTo>
                    <a:pt x="32390" y="7176"/>
                  </a:lnTo>
                  <a:lnTo>
                    <a:pt x="32310" y="7096"/>
                  </a:lnTo>
                  <a:lnTo>
                    <a:pt x="32217" y="7016"/>
                  </a:lnTo>
                  <a:lnTo>
                    <a:pt x="32123" y="6937"/>
                  </a:lnTo>
                  <a:lnTo>
                    <a:pt x="32004" y="6870"/>
                  </a:lnTo>
                  <a:lnTo>
                    <a:pt x="31884" y="6817"/>
                  </a:lnTo>
                  <a:lnTo>
                    <a:pt x="31764" y="6777"/>
                  </a:lnTo>
                  <a:lnTo>
                    <a:pt x="31618" y="6737"/>
                  </a:lnTo>
                  <a:lnTo>
                    <a:pt x="31471" y="6710"/>
                  </a:lnTo>
                  <a:lnTo>
                    <a:pt x="31298" y="6684"/>
                  </a:lnTo>
                  <a:lnTo>
                    <a:pt x="30939" y="6684"/>
                  </a:lnTo>
                  <a:lnTo>
                    <a:pt x="30752" y="6710"/>
                  </a:lnTo>
                  <a:lnTo>
                    <a:pt x="30553" y="6750"/>
                  </a:lnTo>
                  <a:lnTo>
                    <a:pt x="30340" y="6790"/>
                  </a:lnTo>
                  <a:lnTo>
                    <a:pt x="30127" y="6857"/>
                  </a:lnTo>
                  <a:lnTo>
                    <a:pt x="29914" y="6923"/>
                  </a:lnTo>
                  <a:lnTo>
                    <a:pt x="29461" y="7110"/>
                  </a:lnTo>
                  <a:lnTo>
                    <a:pt x="29008" y="7323"/>
                  </a:lnTo>
                  <a:lnTo>
                    <a:pt x="28542" y="7562"/>
                  </a:lnTo>
                  <a:lnTo>
                    <a:pt x="28076" y="7828"/>
                  </a:lnTo>
                  <a:lnTo>
                    <a:pt x="27611" y="8095"/>
                  </a:lnTo>
                  <a:lnTo>
                    <a:pt x="26705" y="8654"/>
                  </a:lnTo>
                  <a:lnTo>
                    <a:pt x="25880" y="9186"/>
                  </a:lnTo>
                  <a:lnTo>
                    <a:pt x="25507" y="9426"/>
                  </a:lnTo>
                  <a:lnTo>
                    <a:pt x="25174" y="9626"/>
                  </a:lnTo>
                  <a:lnTo>
                    <a:pt x="24881" y="9799"/>
                  </a:lnTo>
                  <a:lnTo>
                    <a:pt x="24615" y="9919"/>
                  </a:lnTo>
                  <a:lnTo>
                    <a:pt x="24482" y="9972"/>
                  </a:lnTo>
                  <a:lnTo>
                    <a:pt x="24309" y="10012"/>
                  </a:lnTo>
                  <a:lnTo>
                    <a:pt x="24096" y="10065"/>
                  </a:lnTo>
                  <a:lnTo>
                    <a:pt x="23843" y="10105"/>
                  </a:lnTo>
                  <a:lnTo>
                    <a:pt x="23244" y="10198"/>
                  </a:lnTo>
                  <a:lnTo>
                    <a:pt x="22539" y="10278"/>
                  </a:lnTo>
                  <a:lnTo>
                    <a:pt x="21753" y="10345"/>
                  </a:lnTo>
                  <a:lnTo>
                    <a:pt x="20901" y="10424"/>
                  </a:lnTo>
                  <a:lnTo>
                    <a:pt x="19131" y="10544"/>
                  </a:lnTo>
                  <a:lnTo>
                    <a:pt x="17427" y="10637"/>
                  </a:lnTo>
                  <a:lnTo>
                    <a:pt x="15962" y="10704"/>
                  </a:lnTo>
                  <a:lnTo>
                    <a:pt x="14564" y="10757"/>
                  </a:lnTo>
                  <a:lnTo>
                    <a:pt x="14924" y="10331"/>
                  </a:lnTo>
                  <a:lnTo>
                    <a:pt x="15842" y="9253"/>
                  </a:lnTo>
                  <a:lnTo>
                    <a:pt x="16428" y="8587"/>
                  </a:lnTo>
                  <a:lnTo>
                    <a:pt x="17054" y="7868"/>
                  </a:lnTo>
                  <a:lnTo>
                    <a:pt x="17693" y="7163"/>
                  </a:lnTo>
                  <a:lnTo>
                    <a:pt x="18318" y="6497"/>
                  </a:lnTo>
                  <a:lnTo>
                    <a:pt x="18611" y="6178"/>
                  </a:lnTo>
                  <a:lnTo>
                    <a:pt x="18891" y="5832"/>
                  </a:lnTo>
                  <a:lnTo>
                    <a:pt x="19131" y="5486"/>
                  </a:lnTo>
                  <a:lnTo>
                    <a:pt x="19357" y="5126"/>
                  </a:lnTo>
                  <a:lnTo>
                    <a:pt x="19557" y="4753"/>
                  </a:lnTo>
                  <a:lnTo>
                    <a:pt x="19636" y="4567"/>
                  </a:lnTo>
                  <a:lnTo>
                    <a:pt x="19716" y="4367"/>
                  </a:lnTo>
                  <a:lnTo>
                    <a:pt x="19783" y="4181"/>
                  </a:lnTo>
                  <a:lnTo>
                    <a:pt x="19849" y="3981"/>
                  </a:lnTo>
                  <a:lnTo>
                    <a:pt x="19889" y="3795"/>
                  </a:lnTo>
                  <a:lnTo>
                    <a:pt x="19943" y="3595"/>
                  </a:lnTo>
                  <a:lnTo>
                    <a:pt x="19969" y="3395"/>
                  </a:lnTo>
                  <a:lnTo>
                    <a:pt x="19996" y="3196"/>
                  </a:lnTo>
                  <a:lnTo>
                    <a:pt x="20009" y="2996"/>
                  </a:lnTo>
                  <a:lnTo>
                    <a:pt x="20009" y="2796"/>
                  </a:lnTo>
                  <a:lnTo>
                    <a:pt x="19996" y="2597"/>
                  </a:lnTo>
                  <a:lnTo>
                    <a:pt x="19983" y="2397"/>
                  </a:lnTo>
                  <a:lnTo>
                    <a:pt x="19943" y="2197"/>
                  </a:lnTo>
                  <a:lnTo>
                    <a:pt x="19903" y="1998"/>
                  </a:lnTo>
                  <a:lnTo>
                    <a:pt x="19849" y="1811"/>
                  </a:lnTo>
                  <a:lnTo>
                    <a:pt x="19783" y="1612"/>
                  </a:lnTo>
                  <a:lnTo>
                    <a:pt x="19703" y="1412"/>
                  </a:lnTo>
                  <a:lnTo>
                    <a:pt x="19610" y="1212"/>
                  </a:lnTo>
                  <a:lnTo>
                    <a:pt x="19503" y="1026"/>
                  </a:lnTo>
                  <a:lnTo>
                    <a:pt x="19383" y="826"/>
                  </a:lnTo>
                  <a:lnTo>
                    <a:pt x="19250" y="640"/>
                  </a:lnTo>
                  <a:lnTo>
                    <a:pt x="19104" y="453"/>
                  </a:lnTo>
                  <a:lnTo>
                    <a:pt x="19024" y="360"/>
                  </a:lnTo>
                  <a:lnTo>
                    <a:pt x="18944" y="280"/>
                  </a:lnTo>
                  <a:lnTo>
                    <a:pt x="18864" y="214"/>
                  </a:lnTo>
                  <a:lnTo>
                    <a:pt x="18784" y="161"/>
                  </a:lnTo>
                  <a:lnTo>
                    <a:pt x="18705" y="107"/>
                  </a:lnTo>
                  <a:lnTo>
                    <a:pt x="18611" y="67"/>
                  </a:lnTo>
                  <a:lnTo>
                    <a:pt x="18531" y="41"/>
                  </a:lnTo>
                  <a:lnTo>
                    <a:pt x="18438" y="14"/>
                  </a:lnTo>
                  <a:lnTo>
                    <a:pt x="18345" y="1"/>
                  </a:lnTo>
                  <a:close/>
                </a:path>
              </a:pathLst>
            </a:custGeom>
            <a:solidFill>
              <a:srgbClr val="F5C4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3660200" y="4348650"/>
              <a:ext cx="335500" cy="103175"/>
            </a:xfrm>
            <a:custGeom>
              <a:rect b="b" l="l" r="r" t="t"/>
              <a:pathLst>
                <a:path extrusionOk="0" h="4127" w="13420">
                  <a:moveTo>
                    <a:pt x="12941" y="0"/>
                  </a:moveTo>
                  <a:lnTo>
                    <a:pt x="12794" y="120"/>
                  </a:lnTo>
                  <a:lnTo>
                    <a:pt x="12634" y="240"/>
                  </a:lnTo>
                  <a:lnTo>
                    <a:pt x="12288" y="466"/>
                  </a:lnTo>
                  <a:lnTo>
                    <a:pt x="11929" y="679"/>
                  </a:lnTo>
                  <a:lnTo>
                    <a:pt x="11516" y="892"/>
                  </a:lnTo>
                  <a:lnTo>
                    <a:pt x="11090" y="1092"/>
                  </a:lnTo>
                  <a:lnTo>
                    <a:pt x="10638" y="1278"/>
                  </a:lnTo>
                  <a:lnTo>
                    <a:pt x="10158" y="1451"/>
                  </a:lnTo>
                  <a:lnTo>
                    <a:pt x="9652" y="1624"/>
                  </a:lnTo>
                  <a:lnTo>
                    <a:pt x="9147" y="1784"/>
                  </a:lnTo>
                  <a:lnTo>
                    <a:pt x="8627" y="1944"/>
                  </a:lnTo>
                  <a:lnTo>
                    <a:pt x="8082" y="2077"/>
                  </a:lnTo>
                  <a:lnTo>
                    <a:pt x="7549" y="2210"/>
                  </a:lnTo>
                  <a:lnTo>
                    <a:pt x="7003" y="2343"/>
                  </a:lnTo>
                  <a:lnTo>
                    <a:pt x="6457" y="2463"/>
                  </a:lnTo>
                  <a:lnTo>
                    <a:pt x="5379" y="2663"/>
                  </a:lnTo>
                  <a:lnTo>
                    <a:pt x="4327" y="2849"/>
                  </a:lnTo>
                  <a:lnTo>
                    <a:pt x="3342" y="2995"/>
                  </a:lnTo>
                  <a:lnTo>
                    <a:pt x="2437" y="3128"/>
                  </a:lnTo>
                  <a:lnTo>
                    <a:pt x="1638" y="3222"/>
                  </a:lnTo>
                  <a:lnTo>
                    <a:pt x="467" y="3355"/>
                  </a:lnTo>
                  <a:lnTo>
                    <a:pt x="1" y="3395"/>
                  </a:lnTo>
                  <a:lnTo>
                    <a:pt x="54" y="4127"/>
                  </a:lnTo>
                  <a:lnTo>
                    <a:pt x="627" y="4074"/>
                  </a:lnTo>
                  <a:lnTo>
                    <a:pt x="1172" y="4020"/>
                  </a:lnTo>
                  <a:lnTo>
                    <a:pt x="1878" y="3941"/>
                  </a:lnTo>
                  <a:lnTo>
                    <a:pt x="2703" y="3834"/>
                  </a:lnTo>
                  <a:lnTo>
                    <a:pt x="3622" y="3714"/>
                  </a:lnTo>
                  <a:lnTo>
                    <a:pt x="4634" y="3554"/>
                  </a:lnTo>
                  <a:lnTo>
                    <a:pt x="5699" y="3368"/>
                  </a:lnTo>
                  <a:lnTo>
                    <a:pt x="6790" y="3142"/>
                  </a:lnTo>
                  <a:lnTo>
                    <a:pt x="7349" y="3022"/>
                  </a:lnTo>
                  <a:lnTo>
                    <a:pt x="7895" y="2889"/>
                  </a:lnTo>
                  <a:lnTo>
                    <a:pt x="8441" y="2756"/>
                  </a:lnTo>
                  <a:lnTo>
                    <a:pt x="8987" y="2596"/>
                  </a:lnTo>
                  <a:lnTo>
                    <a:pt x="9519" y="2436"/>
                  </a:lnTo>
                  <a:lnTo>
                    <a:pt x="10038" y="2276"/>
                  </a:lnTo>
                  <a:lnTo>
                    <a:pt x="10544" y="2103"/>
                  </a:lnTo>
                  <a:lnTo>
                    <a:pt x="11037" y="1904"/>
                  </a:lnTo>
                  <a:lnTo>
                    <a:pt x="11503" y="1704"/>
                  </a:lnTo>
                  <a:lnTo>
                    <a:pt x="11942" y="1504"/>
                  </a:lnTo>
                  <a:lnTo>
                    <a:pt x="12355" y="1278"/>
                  </a:lnTo>
                  <a:lnTo>
                    <a:pt x="12741" y="1052"/>
                  </a:lnTo>
                  <a:lnTo>
                    <a:pt x="13100" y="812"/>
                  </a:lnTo>
                  <a:lnTo>
                    <a:pt x="13260" y="692"/>
                  </a:lnTo>
                  <a:lnTo>
                    <a:pt x="13420" y="559"/>
                  </a:lnTo>
                  <a:lnTo>
                    <a:pt x="12941" y="0"/>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3648575" y="4481775"/>
              <a:ext cx="380075" cy="110175"/>
            </a:xfrm>
            <a:custGeom>
              <a:rect b="b" l="l" r="r" t="t"/>
              <a:pathLst>
                <a:path extrusionOk="0" h="4407" w="15203">
                  <a:moveTo>
                    <a:pt x="14817" y="0"/>
                  </a:moveTo>
                  <a:lnTo>
                    <a:pt x="14417" y="226"/>
                  </a:lnTo>
                  <a:lnTo>
                    <a:pt x="13978" y="453"/>
                  </a:lnTo>
                  <a:lnTo>
                    <a:pt x="13512" y="666"/>
                  </a:lnTo>
                  <a:lnTo>
                    <a:pt x="13020" y="865"/>
                  </a:lnTo>
                  <a:lnTo>
                    <a:pt x="12500" y="1065"/>
                  </a:lnTo>
                  <a:lnTo>
                    <a:pt x="11955" y="1265"/>
                  </a:lnTo>
                  <a:lnTo>
                    <a:pt x="11395" y="1438"/>
                  </a:lnTo>
                  <a:lnTo>
                    <a:pt x="10823" y="1624"/>
                  </a:lnTo>
                  <a:lnTo>
                    <a:pt x="10237" y="1784"/>
                  </a:lnTo>
                  <a:lnTo>
                    <a:pt x="9651" y="1944"/>
                  </a:lnTo>
                  <a:lnTo>
                    <a:pt x="9052" y="2103"/>
                  </a:lnTo>
                  <a:lnTo>
                    <a:pt x="8440" y="2250"/>
                  </a:lnTo>
                  <a:lnTo>
                    <a:pt x="7242" y="2529"/>
                  </a:lnTo>
                  <a:lnTo>
                    <a:pt x="6057" y="2769"/>
                  </a:lnTo>
                  <a:lnTo>
                    <a:pt x="4926" y="2982"/>
                  </a:lnTo>
                  <a:lnTo>
                    <a:pt x="3861" y="3168"/>
                  </a:lnTo>
                  <a:lnTo>
                    <a:pt x="2889" y="3315"/>
                  </a:lnTo>
                  <a:lnTo>
                    <a:pt x="2037" y="3448"/>
                  </a:lnTo>
                  <a:lnTo>
                    <a:pt x="799" y="3621"/>
                  </a:lnTo>
                  <a:lnTo>
                    <a:pt x="306" y="3674"/>
                  </a:lnTo>
                  <a:lnTo>
                    <a:pt x="306" y="3688"/>
                  </a:lnTo>
                  <a:lnTo>
                    <a:pt x="200" y="3714"/>
                  </a:lnTo>
                  <a:lnTo>
                    <a:pt x="107" y="3754"/>
                  </a:lnTo>
                  <a:lnTo>
                    <a:pt x="80" y="3794"/>
                  </a:lnTo>
                  <a:lnTo>
                    <a:pt x="40" y="3834"/>
                  </a:lnTo>
                  <a:lnTo>
                    <a:pt x="13" y="3887"/>
                  </a:lnTo>
                  <a:lnTo>
                    <a:pt x="0" y="3940"/>
                  </a:lnTo>
                  <a:lnTo>
                    <a:pt x="120" y="4340"/>
                  </a:lnTo>
                  <a:lnTo>
                    <a:pt x="173" y="4366"/>
                  </a:lnTo>
                  <a:lnTo>
                    <a:pt x="226" y="4393"/>
                  </a:lnTo>
                  <a:lnTo>
                    <a:pt x="280" y="4406"/>
                  </a:lnTo>
                  <a:lnTo>
                    <a:pt x="386" y="4406"/>
                  </a:lnTo>
                  <a:lnTo>
                    <a:pt x="1132" y="4327"/>
                  </a:lnTo>
                  <a:lnTo>
                    <a:pt x="1132" y="4313"/>
                  </a:lnTo>
                  <a:lnTo>
                    <a:pt x="2103" y="4180"/>
                  </a:lnTo>
                  <a:lnTo>
                    <a:pt x="2915" y="4060"/>
                  </a:lnTo>
                  <a:lnTo>
                    <a:pt x="3887" y="3901"/>
                  </a:lnTo>
                  <a:lnTo>
                    <a:pt x="4979" y="3714"/>
                  </a:lnTo>
                  <a:lnTo>
                    <a:pt x="6164" y="3501"/>
                  </a:lnTo>
                  <a:lnTo>
                    <a:pt x="6936" y="3341"/>
                  </a:lnTo>
                  <a:lnTo>
                    <a:pt x="7695" y="3182"/>
                  </a:lnTo>
                  <a:lnTo>
                    <a:pt x="8413" y="3022"/>
                  </a:lnTo>
                  <a:lnTo>
                    <a:pt x="9106" y="2849"/>
                  </a:lnTo>
                  <a:lnTo>
                    <a:pt x="9771" y="2676"/>
                  </a:lnTo>
                  <a:lnTo>
                    <a:pt x="10397" y="2516"/>
                  </a:lnTo>
                  <a:lnTo>
                    <a:pt x="11009" y="2330"/>
                  </a:lnTo>
                  <a:lnTo>
                    <a:pt x="11595" y="2157"/>
                  </a:lnTo>
                  <a:lnTo>
                    <a:pt x="12141" y="1970"/>
                  </a:lnTo>
                  <a:lnTo>
                    <a:pt x="12660" y="1797"/>
                  </a:lnTo>
                  <a:lnTo>
                    <a:pt x="13166" y="1598"/>
                  </a:lnTo>
                  <a:lnTo>
                    <a:pt x="13632" y="1411"/>
                  </a:lnTo>
                  <a:lnTo>
                    <a:pt x="14058" y="1225"/>
                  </a:lnTo>
                  <a:lnTo>
                    <a:pt x="14471" y="1025"/>
                  </a:lnTo>
                  <a:lnTo>
                    <a:pt x="14843" y="825"/>
                  </a:lnTo>
                  <a:lnTo>
                    <a:pt x="15203" y="626"/>
                  </a:lnTo>
                  <a:lnTo>
                    <a:pt x="14817" y="0"/>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3698475" y="4600575"/>
              <a:ext cx="272275" cy="100525"/>
            </a:xfrm>
            <a:custGeom>
              <a:rect b="b" l="l" r="r" t="t"/>
              <a:pathLst>
                <a:path extrusionOk="0" h="4021" w="10891">
                  <a:moveTo>
                    <a:pt x="10504" y="1"/>
                  </a:moveTo>
                  <a:lnTo>
                    <a:pt x="10012" y="293"/>
                  </a:lnTo>
                  <a:lnTo>
                    <a:pt x="9519" y="573"/>
                  </a:lnTo>
                  <a:lnTo>
                    <a:pt x="9027" y="826"/>
                  </a:lnTo>
                  <a:lnTo>
                    <a:pt x="8534" y="1066"/>
                  </a:lnTo>
                  <a:lnTo>
                    <a:pt x="8055" y="1292"/>
                  </a:lnTo>
                  <a:lnTo>
                    <a:pt x="7576" y="1505"/>
                  </a:lnTo>
                  <a:lnTo>
                    <a:pt x="7096" y="1691"/>
                  </a:lnTo>
                  <a:lnTo>
                    <a:pt x="6630" y="1878"/>
                  </a:lnTo>
                  <a:lnTo>
                    <a:pt x="6178" y="2037"/>
                  </a:lnTo>
                  <a:lnTo>
                    <a:pt x="5725" y="2197"/>
                  </a:lnTo>
                  <a:lnTo>
                    <a:pt x="5286" y="2330"/>
                  </a:lnTo>
                  <a:lnTo>
                    <a:pt x="4860" y="2463"/>
                  </a:lnTo>
                  <a:lnTo>
                    <a:pt x="4048" y="2676"/>
                  </a:lnTo>
                  <a:lnTo>
                    <a:pt x="3276" y="2849"/>
                  </a:lnTo>
                  <a:lnTo>
                    <a:pt x="2583" y="2996"/>
                  </a:lnTo>
                  <a:lnTo>
                    <a:pt x="1944" y="3102"/>
                  </a:lnTo>
                  <a:lnTo>
                    <a:pt x="1385" y="3169"/>
                  </a:lnTo>
                  <a:lnTo>
                    <a:pt x="919" y="3222"/>
                  </a:lnTo>
                  <a:lnTo>
                    <a:pt x="533" y="3262"/>
                  </a:lnTo>
                  <a:lnTo>
                    <a:pt x="240" y="3275"/>
                  </a:lnTo>
                  <a:lnTo>
                    <a:pt x="1" y="3289"/>
                  </a:lnTo>
                  <a:lnTo>
                    <a:pt x="1" y="4021"/>
                  </a:lnTo>
                  <a:lnTo>
                    <a:pt x="267" y="4021"/>
                  </a:lnTo>
                  <a:lnTo>
                    <a:pt x="560" y="3994"/>
                  </a:lnTo>
                  <a:lnTo>
                    <a:pt x="959" y="3968"/>
                  </a:lnTo>
                  <a:lnTo>
                    <a:pt x="1439" y="3914"/>
                  </a:lnTo>
                  <a:lnTo>
                    <a:pt x="2011" y="3835"/>
                  </a:lnTo>
                  <a:lnTo>
                    <a:pt x="2650" y="3728"/>
                  </a:lnTo>
                  <a:lnTo>
                    <a:pt x="3369" y="3595"/>
                  </a:lnTo>
                  <a:lnTo>
                    <a:pt x="4114" y="3422"/>
                  </a:lnTo>
                  <a:lnTo>
                    <a:pt x="4926" y="3209"/>
                  </a:lnTo>
                  <a:lnTo>
                    <a:pt x="5352" y="3089"/>
                  </a:lnTo>
                  <a:lnTo>
                    <a:pt x="5805" y="2943"/>
                  </a:lnTo>
                  <a:lnTo>
                    <a:pt x="6271" y="2783"/>
                  </a:lnTo>
                  <a:lnTo>
                    <a:pt x="6750" y="2623"/>
                  </a:lnTo>
                  <a:lnTo>
                    <a:pt x="7243" y="2437"/>
                  </a:lnTo>
                  <a:lnTo>
                    <a:pt x="7735" y="2237"/>
                  </a:lnTo>
                  <a:lnTo>
                    <a:pt x="8241" y="2011"/>
                  </a:lnTo>
                  <a:lnTo>
                    <a:pt x="8760" y="1771"/>
                  </a:lnTo>
                  <a:lnTo>
                    <a:pt x="9293" y="1518"/>
                  </a:lnTo>
                  <a:lnTo>
                    <a:pt x="9812" y="1252"/>
                  </a:lnTo>
                  <a:lnTo>
                    <a:pt x="10345" y="946"/>
                  </a:lnTo>
                  <a:lnTo>
                    <a:pt x="10890" y="640"/>
                  </a:lnTo>
                  <a:lnTo>
                    <a:pt x="10504" y="1"/>
                  </a:lnTo>
                  <a:close/>
                </a:path>
              </a:pathLst>
            </a:custGeom>
            <a:solidFill>
              <a:srgbClr val="D27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877600" y="5006925"/>
              <a:ext cx="5864775" cy="469950"/>
            </a:xfrm>
            <a:custGeom>
              <a:rect b="b" l="l" r="r" t="t"/>
              <a:pathLst>
                <a:path extrusionOk="0" h="18798" w="234591">
                  <a:moveTo>
                    <a:pt x="0" y="1"/>
                  </a:moveTo>
                  <a:lnTo>
                    <a:pt x="0" y="18798"/>
                  </a:lnTo>
                  <a:lnTo>
                    <a:pt x="234591" y="18798"/>
                  </a:lnTo>
                  <a:lnTo>
                    <a:pt x="234591" y="1"/>
                  </a:lnTo>
                  <a:close/>
                </a:path>
              </a:pathLst>
            </a:custGeom>
            <a:solidFill>
              <a:srgbClr val="D18A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797400" y="4873475"/>
              <a:ext cx="6025175" cy="250625"/>
            </a:xfrm>
            <a:custGeom>
              <a:rect b="b" l="l" r="r" t="t"/>
              <a:pathLst>
                <a:path extrusionOk="0" h="10025" w="241007">
                  <a:moveTo>
                    <a:pt x="0" y="1"/>
                  </a:moveTo>
                  <a:lnTo>
                    <a:pt x="0" y="10025"/>
                  </a:lnTo>
                  <a:lnTo>
                    <a:pt x="241007" y="10025"/>
                  </a:lnTo>
                  <a:lnTo>
                    <a:pt x="2410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udent Orientation Infographics by Slidesgo">
  <a:themeElements>
    <a:clrScheme name="Simple Light">
      <a:dk1>
        <a:srgbClr val="000000"/>
      </a:dk1>
      <a:lt1>
        <a:srgbClr val="FFFFFF"/>
      </a:lt1>
      <a:dk2>
        <a:srgbClr val="666666"/>
      </a:dk2>
      <a:lt2>
        <a:srgbClr val="D9D9D9"/>
      </a:lt2>
      <a:accent1>
        <a:srgbClr val="FAD902"/>
      </a:accent1>
      <a:accent2>
        <a:srgbClr val="F7AA49"/>
      </a:accent2>
      <a:accent3>
        <a:srgbClr val="E2564E"/>
      </a:accent3>
      <a:accent4>
        <a:srgbClr val="223064"/>
      </a:accent4>
      <a:accent5>
        <a:srgbClr val="02ABE4"/>
      </a:accent5>
      <a:accent6>
        <a:srgbClr val="04977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