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78b0692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78b0692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78b06923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78b06923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78b0692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78b0692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8b06923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78b06923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78b0692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78b0692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78b06923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78b06923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78b06923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78b06923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78b06923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78b06923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78b06923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78b06923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78b06923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78b06923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78b0692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78b0692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78b06923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78b06923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78b0692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78b0692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8b0692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8b0692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78b0692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78b0692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78b0692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78b0692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78b06923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78b06923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78b0692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78b0692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8b06923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8b06923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Finlatics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80625" y="30168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Suryanshu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Type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Cellular is the most popular means of contact (29290)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951" y="1307850"/>
            <a:ext cx="2172725" cy="32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contact Day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 is 20.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425" y="1036750"/>
            <a:ext cx="6241825" cy="3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Contact Month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 is the mode.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425" y="1567550"/>
            <a:ext cx="4703275" cy="28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the last contact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180s is the median.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410" y="1567550"/>
            <a:ext cx="485199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contacts performed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 is the median.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450" y="1307850"/>
            <a:ext cx="5853425" cy="3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passed since previous contact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is the median, hence for most of the clients,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was no recontact.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875" y="1567550"/>
            <a:ext cx="4205875" cy="2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 performed before the current campaign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Median is 0.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325" y="1470725"/>
            <a:ext cx="5464950" cy="3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the previous campaign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 is unknown with 36961.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5125"/>
            <a:ext cx="3003425" cy="37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Subscribed Term Deposit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39922 people did not subscribe to a term deposit.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00" y="1518925"/>
            <a:ext cx="2668200" cy="26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bw different attributes and subscription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that the subscription variable is not highly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on one particular attribute, though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strongest (mild) relation is with call duration with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correlation of 0.39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668" y="1567550"/>
            <a:ext cx="3003725" cy="24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Median age is 39.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7550"/>
            <a:ext cx="4173125" cy="31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2290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Type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 is Blue Collar jobs with 9732 clients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675" y="1133175"/>
            <a:ext cx="2523650" cy="3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 is married with 27216 clients married.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49" y="1237650"/>
            <a:ext cx="2509800" cy="33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Level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 is Secondary education with 23204 clients.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446" y="1431875"/>
            <a:ext cx="2132949" cy="31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Credit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815 clients have their credit in default.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025" y="1390350"/>
            <a:ext cx="3045924" cy="30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Median balance is 448.5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00" y="1398400"/>
            <a:ext cx="4634500" cy="27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Loans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25130 clients have housing loans.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00" y="1214450"/>
            <a:ext cx="3197726" cy="31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Loans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7244 clients have personal loans.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00" y="1448400"/>
            <a:ext cx="3149500" cy="3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