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9" r:id="rId10"/>
    <p:sldId id="271" r:id="rId11"/>
    <p:sldId id="268" r:id="rId12"/>
    <p:sldId id="263" r:id="rId13"/>
    <p:sldId id="266" r:id="rId14"/>
    <p:sldId id="265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9C309-3ACB-4D71-A31C-6231BC92AB77}" v="6" dt="2025-03-06T09:58:1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P" userId="fc3eda0f67343a8c" providerId="LiveId" clId="{3FF9C309-3ACB-4D71-A31C-6231BC92AB77}"/>
    <pc:docChg chg="custSel modSld">
      <pc:chgData name="Surya P" userId="fc3eda0f67343a8c" providerId="LiveId" clId="{3FF9C309-3ACB-4D71-A31C-6231BC92AB77}" dt="2025-03-06T10:00:11.212" v="124" actId="113"/>
      <pc:docMkLst>
        <pc:docMk/>
      </pc:docMkLst>
      <pc:sldChg chg="addSp delSp modSp mod">
        <pc:chgData name="Surya P" userId="fc3eda0f67343a8c" providerId="LiveId" clId="{3FF9C309-3ACB-4D71-A31C-6231BC92AB77}" dt="2025-03-06T09:54:56.269" v="67" actId="478"/>
        <pc:sldMkLst>
          <pc:docMk/>
          <pc:sldMk cId="1006562941" sldId="256"/>
        </pc:sldMkLst>
        <pc:spChg chg="mod">
          <ac:chgData name="Surya P" userId="fc3eda0f67343a8c" providerId="LiveId" clId="{3FF9C309-3ACB-4D71-A31C-6231BC92AB77}" dt="2025-03-06T09:53:44.118" v="54" actId="207"/>
          <ac:spMkLst>
            <pc:docMk/>
            <pc:sldMk cId="1006562941" sldId="256"/>
            <ac:spMk id="2" creationId="{647DB10C-6338-63D9-8A17-CE977A8E61DA}"/>
          </ac:spMkLst>
        </pc:spChg>
        <pc:spChg chg="mod">
          <ac:chgData name="Surya P" userId="fc3eda0f67343a8c" providerId="LiveId" clId="{3FF9C309-3ACB-4D71-A31C-6231BC92AB77}" dt="2025-03-06T09:53:47.643" v="55" actId="207"/>
          <ac:spMkLst>
            <pc:docMk/>
            <pc:sldMk cId="1006562941" sldId="256"/>
            <ac:spMk id="3" creationId="{F38E41DE-018B-633C-8AA0-0645C0753655}"/>
          </ac:spMkLst>
        </pc:spChg>
        <pc:picChg chg="add del mod ord modCrop">
          <ac:chgData name="Surya P" userId="fc3eda0f67343a8c" providerId="LiveId" clId="{3FF9C309-3ACB-4D71-A31C-6231BC92AB77}" dt="2025-03-06T09:54:56.269" v="67" actId="478"/>
          <ac:picMkLst>
            <pc:docMk/>
            <pc:sldMk cId="1006562941" sldId="256"/>
            <ac:picMk id="5" creationId="{57837487-AD70-3DD7-0793-F907F71F6D2F}"/>
          </ac:picMkLst>
        </pc:picChg>
      </pc:sldChg>
      <pc:sldChg chg="addSp delSp modSp mod">
        <pc:chgData name="Surya P" userId="fc3eda0f67343a8c" providerId="LiveId" clId="{3FF9C309-3ACB-4D71-A31C-6231BC92AB77}" dt="2025-03-06T09:54:59.979" v="68" actId="478"/>
        <pc:sldMkLst>
          <pc:docMk/>
          <pc:sldMk cId="2125478738" sldId="257"/>
        </pc:sldMkLst>
        <pc:spChg chg="mod">
          <ac:chgData name="Surya P" userId="fc3eda0f67343a8c" providerId="LiveId" clId="{3FF9C309-3ACB-4D71-A31C-6231BC92AB77}" dt="2025-03-06T09:53:53.870" v="56" actId="207"/>
          <ac:spMkLst>
            <pc:docMk/>
            <pc:sldMk cId="2125478738" sldId="257"/>
            <ac:spMk id="2" creationId="{7014EA9F-3386-70AC-D63B-90DF2FD8CA22}"/>
          </ac:spMkLst>
        </pc:spChg>
        <pc:spChg chg="mod">
          <ac:chgData name="Surya P" userId="fc3eda0f67343a8c" providerId="LiveId" clId="{3FF9C309-3ACB-4D71-A31C-6231BC92AB77}" dt="2025-03-06T09:53:57.151" v="57" actId="207"/>
          <ac:spMkLst>
            <pc:docMk/>
            <pc:sldMk cId="2125478738" sldId="257"/>
            <ac:spMk id="3" creationId="{75FFE6B4-6AAF-3B79-3B11-400E941B8FF2}"/>
          </ac:spMkLst>
        </pc:spChg>
        <pc:picChg chg="add del mod ord">
          <ac:chgData name="Surya P" userId="fc3eda0f67343a8c" providerId="LiveId" clId="{3FF9C309-3ACB-4D71-A31C-6231BC92AB77}" dt="2025-03-06T09:54:59.979" v="68" actId="478"/>
          <ac:picMkLst>
            <pc:docMk/>
            <pc:sldMk cId="2125478738" sldId="257"/>
            <ac:picMk id="4" creationId="{9249ADB0-BB39-D965-AB96-5538873FFE77}"/>
          </ac:picMkLst>
        </pc:picChg>
      </pc:sldChg>
      <pc:sldChg chg="addSp delSp modSp mod">
        <pc:chgData name="Surya P" userId="fc3eda0f67343a8c" providerId="LiveId" clId="{3FF9C309-3ACB-4D71-A31C-6231BC92AB77}" dt="2025-03-06T09:54:52.934" v="66" actId="478"/>
        <pc:sldMkLst>
          <pc:docMk/>
          <pc:sldMk cId="4061025264" sldId="258"/>
        </pc:sldMkLst>
        <pc:spChg chg="mod">
          <ac:chgData name="Surya P" userId="fc3eda0f67343a8c" providerId="LiveId" clId="{3FF9C309-3ACB-4D71-A31C-6231BC92AB77}" dt="2025-03-06T09:54:17.241" v="60" actId="115"/>
          <ac:spMkLst>
            <pc:docMk/>
            <pc:sldMk cId="4061025264" sldId="258"/>
            <ac:spMk id="2" creationId="{EB20593F-C0CB-507E-D836-9D1FDD631F0C}"/>
          </ac:spMkLst>
        </pc:spChg>
        <pc:graphicFrameChg chg="modGraphic">
          <ac:chgData name="Surya P" userId="fc3eda0f67343a8c" providerId="LiveId" clId="{3FF9C309-3ACB-4D71-A31C-6231BC92AB77}" dt="2025-03-06T09:54:09.225" v="58" actId="207"/>
          <ac:graphicFrameMkLst>
            <pc:docMk/>
            <pc:sldMk cId="4061025264" sldId="258"/>
            <ac:graphicFrameMk id="6" creationId="{EFDF3979-C811-A821-9447-FD2C70D179FC}"/>
          </ac:graphicFrameMkLst>
        </pc:graphicFrameChg>
        <pc:picChg chg="add del mod ord">
          <ac:chgData name="Surya P" userId="fc3eda0f67343a8c" providerId="LiveId" clId="{3FF9C309-3ACB-4D71-A31C-6231BC92AB77}" dt="2025-03-06T09:54:52.934" v="66" actId="478"/>
          <ac:picMkLst>
            <pc:docMk/>
            <pc:sldMk cId="4061025264" sldId="258"/>
            <ac:picMk id="7" creationId="{F9C886CF-A9D5-23F7-8168-996492711A99}"/>
          </ac:picMkLst>
        </pc:picChg>
      </pc:sldChg>
      <pc:sldChg chg="addSp delSp modSp mod">
        <pc:chgData name="Surya P" userId="fc3eda0f67343a8c" providerId="LiveId" clId="{3FF9C309-3ACB-4D71-A31C-6231BC92AB77}" dt="2025-03-06T09:54:49.760" v="65" actId="478"/>
        <pc:sldMkLst>
          <pc:docMk/>
          <pc:sldMk cId="788844120" sldId="259"/>
        </pc:sldMkLst>
        <pc:spChg chg="mod">
          <ac:chgData name="Surya P" userId="fc3eda0f67343a8c" providerId="LiveId" clId="{3FF9C309-3ACB-4D71-A31C-6231BC92AB77}" dt="2025-03-06T09:54:39.854" v="64" actId="115"/>
          <ac:spMkLst>
            <pc:docMk/>
            <pc:sldMk cId="788844120" sldId="259"/>
            <ac:spMk id="2" creationId="{57205C74-16D7-049D-EBC5-1E9380FC6B7C}"/>
          </ac:spMkLst>
        </pc:spChg>
        <pc:picChg chg="add del mod ord">
          <ac:chgData name="Surya P" userId="fc3eda0f67343a8c" providerId="LiveId" clId="{3FF9C309-3ACB-4D71-A31C-6231BC92AB77}" dt="2025-03-06T09:54:49.760" v="65" actId="478"/>
          <ac:picMkLst>
            <pc:docMk/>
            <pc:sldMk cId="788844120" sldId="259"/>
            <ac:picMk id="8" creationId="{B4C297E7-B9E1-DCEA-8927-050EE2A46F3F}"/>
          </ac:picMkLst>
        </pc:picChg>
      </pc:sldChg>
      <pc:sldChg chg="modSp mod">
        <pc:chgData name="Surya P" userId="fc3eda0f67343a8c" providerId="LiveId" clId="{3FF9C309-3ACB-4D71-A31C-6231BC92AB77}" dt="2025-03-06T09:55:13.500" v="70" actId="115"/>
        <pc:sldMkLst>
          <pc:docMk/>
          <pc:sldMk cId="245697998" sldId="261"/>
        </pc:sldMkLst>
        <pc:spChg chg="mod">
          <ac:chgData name="Surya P" userId="fc3eda0f67343a8c" providerId="LiveId" clId="{3FF9C309-3ACB-4D71-A31C-6231BC92AB77}" dt="2025-03-06T09:55:13.500" v="70" actId="115"/>
          <ac:spMkLst>
            <pc:docMk/>
            <pc:sldMk cId="245697998" sldId="261"/>
            <ac:spMk id="2" creationId="{FD1B5F6A-9898-E16E-F240-DC417F675500}"/>
          </ac:spMkLst>
        </pc:spChg>
      </pc:sldChg>
      <pc:sldChg chg="modSp mod">
        <pc:chgData name="Surya P" userId="fc3eda0f67343a8c" providerId="LiveId" clId="{3FF9C309-3ACB-4D71-A31C-6231BC92AB77}" dt="2025-03-06T09:58:53.361" v="77" actId="115"/>
        <pc:sldMkLst>
          <pc:docMk/>
          <pc:sldMk cId="1337643721" sldId="262"/>
        </pc:sldMkLst>
        <pc:spChg chg="mod">
          <ac:chgData name="Surya P" userId="fc3eda0f67343a8c" providerId="LiveId" clId="{3FF9C309-3ACB-4D71-A31C-6231BC92AB77}" dt="2025-03-06T09:58:53.361" v="77" actId="115"/>
          <ac:spMkLst>
            <pc:docMk/>
            <pc:sldMk cId="1337643721" sldId="262"/>
            <ac:spMk id="2" creationId="{B92C0B86-87F3-FED5-D0AC-E5537E06870D}"/>
          </ac:spMkLst>
        </pc:spChg>
      </pc:sldChg>
      <pc:sldChg chg="modSp mod">
        <pc:chgData name="Surya P" userId="fc3eda0f67343a8c" providerId="LiveId" clId="{3FF9C309-3ACB-4D71-A31C-6231BC92AB77}" dt="2025-03-06T09:59:46.669" v="117" actId="115"/>
        <pc:sldMkLst>
          <pc:docMk/>
          <pc:sldMk cId="1227831176" sldId="263"/>
        </pc:sldMkLst>
        <pc:spChg chg="mod">
          <ac:chgData name="Surya P" userId="fc3eda0f67343a8c" providerId="LiveId" clId="{3FF9C309-3ACB-4D71-A31C-6231BC92AB77}" dt="2025-03-06T09:59:46.669" v="117" actId="115"/>
          <ac:spMkLst>
            <pc:docMk/>
            <pc:sldMk cId="1227831176" sldId="263"/>
            <ac:spMk id="2" creationId="{5A23D246-A0B8-626F-A98B-18F7CE904711}"/>
          </ac:spMkLst>
        </pc:spChg>
      </pc:sldChg>
      <pc:sldChg chg="modSp mod">
        <pc:chgData name="Surya P" userId="fc3eda0f67343a8c" providerId="LiveId" clId="{3FF9C309-3ACB-4D71-A31C-6231BC92AB77}" dt="2025-03-06T10:00:11.212" v="124" actId="113"/>
        <pc:sldMkLst>
          <pc:docMk/>
          <pc:sldMk cId="257728866" sldId="264"/>
        </pc:sldMkLst>
        <pc:spChg chg="mod">
          <ac:chgData name="Surya P" userId="fc3eda0f67343a8c" providerId="LiveId" clId="{3FF9C309-3ACB-4D71-A31C-6231BC92AB77}" dt="2025-03-06T10:00:11.212" v="124" actId="113"/>
          <ac:spMkLst>
            <pc:docMk/>
            <pc:sldMk cId="257728866" sldId="264"/>
            <ac:spMk id="2" creationId="{D1C1BF45-BD20-2DDA-9A0F-0412E51BA09F}"/>
          </ac:spMkLst>
        </pc:spChg>
      </pc:sldChg>
      <pc:sldChg chg="modSp mod">
        <pc:chgData name="Surya P" userId="fc3eda0f67343a8c" providerId="LiveId" clId="{3FF9C309-3ACB-4D71-A31C-6231BC92AB77}" dt="2025-03-06T09:59:58.389" v="121" actId="115"/>
        <pc:sldMkLst>
          <pc:docMk/>
          <pc:sldMk cId="2502037106" sldId="265"/>
        </pc:sldMkLst>
        <pc:spChg chg="mod">
          <ac:chgData name="Surya P" userId="fc3eda0f67343a8c" providerId="LiveId" clId="{3FF9C309-3ACB-4D71-A31C-6231BC92AB77}" dt="2025-03-06T09:59:58.389" v="121" actId="115"/>
          <ac:spMkLst>
            <pc:docMk/>
            <pc:sldMk cId="2502037106" sldId="265"/>
            <ac:spMk id="2" creationId="{EDC98960-FDE9-9554-7425-77D70B411B1D}"/>
          </ac:spMkLst>
        </pc:spChg>
      </pc:sldChg>
      <pc:sldChg chg="modSp mod">
        <pc:chgData name="Surya P" userId="fc3eda0f67343a8c" providerId="LiveId" clId="{3FF9C309-3ACB-4D71-A31C-6231BC92AB77}" dt="2025-03-06T09:59:52.056" v="119" actId="115"/>
        <pc:sldMkLst>
          <pc:docMk/>
          <pc:sldMk cId="1592346566" sldId="266"/>
        </pc:sldMkLst>
        <pc:spChg chg="mod">
          <ac:chgData name="Surya P" userId="fc3eda0f67343a8c" providerId="LiveId" clId="{3FF9C309-3ACB-4D71-A31C-6231BC92AB77}" dt="2025-03-06T09:59:52.056" v="119" actId="115"/>
          <ac:spMkLst>
            <pc:docMk/>
            <pc:sldMk cId="1592346566" sldId="266"/>
            <ac:spMk id="2" creationId="{291A51AC-8351-2618-8545-ED78DFF1790C}"/>
          </ac:spMkLst>
        </pc:spChg>
      </pc:sldChg>
      <pc:sldChg chg="modSp mod">
        <pc:chgData name="Surya P" userId="fc3eda0f67343a8c" providerId="LiveId" clId="{3FF9C309-3ACB-4D71-A31C-6231BC92AB77}" dt="2025-03-06T09:58:46.694" v="75" actId="115"/>
        <pc:sldMkLst>
          <pc:docMk/>
          <pc:sldMk cId="3316653477" sldId="267"/>
        </pc:sldMkLst>
        <pc:spChg chg="mod">
          <ac:chgData name="Surya P" userId="fc3eda0f67343a8c" providerId="LiveId" clId="{3FF9C309-3ACB-4D71-A31C-6231BC92AB77}" dt="2025-03-06T09:58:46.694" v="75" actId="115"/>
          <ac:spMkLst>
            <pc:docMk/>
            <pc:sldMk cId="3316653477" sldId="267"/>
            <ac:spMk id="2" creationId="{BE3EFD67-0776-0C1B-CC35-BB1F5B34944A}"/>
          </ac:spMkLst>
        </pc:spChg>
      </pc:sldChg>
      <pc:sldChg chg="addSp delSp modSp mod">
        <pc:chgData name="Surya P" userId="fc3eda0f67343a8c" providerId="LiveId" clId="{3FF9C309-3ACB-4D71-A31C-6231BC92AB77}" dt="2025-03-06T09:59:38.329" v="115" actId="115"/>
        <pc:sldMkLst>
          <pc:docMk/>
          <pc:sldMk cId="1270341075" sldId="268"/>
        </pc:sldMkLst>
        <pc:spChg chg="mod">
          <ac:chgData name="Surya P" userId="fc3eda0f67343a8c" providerId="LiveId" clId="{3FF9C309-3ACB-4D71-A31C-6231BC92AB77}" dt="2025-03-06T09:59:38.329" v="115" actId="115"/>
          <ac:spMkLst>
            <pc:docMk/>
            <pc:sldMk cId="1270341075" sldId="268"/>
            <ac:spMk id="2" creationId="{70EA0D41-E3B0-FDC3-97D3-5CFAE2C84DE8}"/>
          </ac:spMkLst>
        </pc:spChg>
        <pc:spChg chg="del">
          <ac:chgData name="Surya P" userId="fc3eda0f67343a8c" providerId="LiveId" clId="{3FF9C309-3ACB-4D71-A31C-6231BC92AB77}" dt="2025-03-06T09:58:18.996" v="71" actId="931"/>
          <ac:spMkLst>
            <pc:docMk/>
            <pc:sldMk cId="1270341075" sldId="268"/>
            <ac:spMk id="7" creationId="{CDFD2CB2-C915-7CF0-A966-A6315876B015}"/>
          </ac:spMkLst>
        </pc:spChg>
        <pc:picChg chg="add mod">
          <ac:chgData name="Surya P" userId="fc3eda0f67343a8c" providerId="LiveId" clId="{3FF9C309-3ACB-4D71-A31C-6231BC92AB77}" dt="2025-03-06T09:58:29.376" v="73" actId="14100"/>
          <ac:picMkLst>
            <pc:docMk/>
            <pc:sldMk cId="1270341075" sldId="268"/>
            <ac:picMk id="9" creationId="{36710F23-264C-D891-9C82-1A2CBA6DD8D6}"/>
          </ac:picMkLst>
        </pc:picChg>
      </pc:sldChg>
      <pc:sldChg chg="modSp mod">
        <pc:chgData name="Surya P" userId="fc3eda0f67343a8c" providerId="LiveId" clId="{3FF9C309-3ACB-4D71-A31C-6231BC92AB77}" dt="2025-03-06T09:59:13.443" v="111" actId="1038"/>
        <pc:sldMkLst>
          <pc:docMk/>
          <pc:sldMk cId="2690480593" sldId="269"/>
        </pc:sldMkLst>
        <pc:spChg chg="mod">
          <ac:chgData name="Surya P" userId="fc3eda0f67343a8c" providerId="LiveId" clId="{3FF9C309-3ACB-4D71-A31C-6231BC92AB77}" dt="2025-03-06T09:58:59.236" v="79" actId="115"/>
          <ac:spMkLst>
            <pc:docMk/>
            <pc:sldMk cId="2690480593" sldId="269"/>
            <ac:spMk id="2" creationId="{89C619FA-13CD-561D-9D6C-9F04C41C30FC}"/>
          </ac:spMkLst>
        </pc:spChg>
        <pc:picChg chg="mod">
          <ac:chgData name="Surya P" userId="fc3eda0f67343a8c" providerId="LiveId" clId="{3FF9C309-3ACB-4D71-A31C-6231BC92AB77}" dt="2025-03-06T09:59:09.433" v="101" actId="1038"/>
          <ac:picMkLst>
            <pc:docMk/>
            <pc:sldMk cId="2690480593" sldId="269"/>
            <ac:picMk id="5" creationId="{B786035D-5EB3-C992-1999-DDDB2CF76D33}"/>
          </ac:picMkLst>
        </pc:picChg>
        <pc:picChg chg="mod">
          <ac:chgData name="Surya P" userId="fc3eda0f67343a8c" providerId="LiveId" clId="{3FF9C309-3ACB-4D71-A31C-6231BC92AB77}" dt="2025-03-06T09:59:13.443" v="111" actId="1038"/>
          <ac:picMkLst>
            <pc:docMk/>
            <pc:sldMk cId="2690480593" sldId="269"/>
            <ac:picMk id="7" creationId="{4D655615-1194-B495-31FD-6FC0641403FC}"/>
          </ac:picMkLst>
        </pc:picChg>
      </pc:sldChg>
      <pc:sldChg chg="modSp mod">
        <pc:chgData name="Surya P" userId="fc3eda0f67343a8c" providerId="LiveId" clId="{3FF9C309-3ACB-4D71-A31C-6231BC92AB77}" dt="2025-03-06T10:00:04.179" v="123" actId="115"/>
        <pc:sldMkLst>
          <pc:docMk/>
          <pc:sldMk cId="2133218586" sldId="270"/>
        </pc:sldMkLst>
        <pc:spChg chg="mod">
          <ac:chgData name="Surya P" userId="fc3eda0f67343a8c" providerId="LiveId" clId="{3FF9C309-3ACB-4D71-A31C-6231BC92AB77}" dt="2025-03-06T10:00:04.179" v="123" actId="115"/>
          <ac:spMkLst>
            <pc:docMk/>
            <pc:sldMk cId="2133218586" sldId="270"/>
            <ac:spMk id="2" creationId="{5F7F9F26-7869-23E2-0FC2-6DAC7E6302F2}"/>
          </ac:spMkLst>
        </pc:spChg>
      </pc:sldChg>
      <pc:sldChg chg="modSp mod">
        <pc:chgData name="Surya P" userId="fc3eda0f67343a8c" providerId="LiveId" clId="{3FF9C309-3ACB-4D71-A31C-6231BC92AB77}" dt="2025-03-06T09:59:32.187" v="113" actId="113"/>
        <pc:sldMkLst>
          <pc:docMk/>
          <pc:sldMk cId="205227630" sldId="271"/>
        </pc:sldMkLst>
        <pc:spChg chg="mod">
          <ac:chgData name="Surya P" userId="fc3eda0f67343a8c" providerId="LiveId" clId="{3FF9C309-3ACB-4D71-A31C-6231BC92AB77}" dt="2025-03-06T09:59:32.187" v="113" actId="113"/>
          <ac:spMkLst>
            <pc:docMk/>
            <pc:sldMk cId="205227630" sldId="271"/>
            <ac:spMk id="2" creationId="{BB34A977-5385-5A33-119C-8218EF536C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56C5-8A9C-A273-0710-053B2E8A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8620F-B22F-91DF-2CC5-AA7B95067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F27E-0693-DF1A-2897-70F32AF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CE1A-9700-6EE9-D4AF-5F4F5FF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B2C2-9D0D-ADD7-5346-7DC264B3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14B3-0A27-5FF9-68CE-16449429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D6B9B-A5C5-07B5-5CA6-3759DFA6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F0B6-D72D-4684-4887-ABEB70EA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27EE-3BD6-C729-6FCC-5B3E85E1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7EF7-CC34-AEA0-E7DC-EFD7EC1D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3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DB36B-9544-C474-315E-6193BF693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7D5DF-5FC5-85BB-178B-5BD13D40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42B3-6600-29F4-E6E1-B935B88F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BE0D-3300-F662-74DF-DB0A4215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522F-CA15-D158-72D7-AC0E8BF7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69BD-3E5F-F662-5484-E6166691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4020-C7AD-DAC4-B61B-5F60E93D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2884-4777-AD43-C4D6-F8266D09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A116-9619-2EDB-5FCF-7760B3C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4927-D84B-60AF-D60C-39C4EA5F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943-CDEA-36C6-F100-8565E6A4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B3C5-DD47-FD93-5B8F-D84F8AD8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900B-F284-1FF9-429F-F477D580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3E8D-AB24-325C-0411-3036C2E2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8126-EC8A-FB43-DE5E-2CD489D1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6BF-609E-CABD-E963-690ABD2F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B4E4-373E-F0CC-17E4-8566C6555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F3137-8DA8-FAD5-6F90-B3B41C86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EFFE-E87B-41A3-14A8-0015BD9C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868B-AA9A-F206-C24F-DDB52188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22AA-336A-C631-1EDC-559BBCD7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0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D53-867D-DC0B-29CB-1A4ECBED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67CF-9D9D-CD60-A693-6E335954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4EC6-AE54-2305-5AE6-15E5BB18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61689-3FAF-4F1F-090E-17DEBF65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C0881-50BC-8C58-F87B-B3F39B447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673EA-FACA-5BB0-1370-AAF773B1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ACC16-2772-C6D1-EAC0-147E5B96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2D7DE-94DA-0318-31F1-046B6800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1F31-B1C4-E929-CA13-DAAF9250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A1476-374A-FAC6-6966-CADD83CF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83107-1930-484C-A2E2-4E6706C3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1B522-8A9D-C42F-FCF3-6FD42FF8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7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6F500-B253-5860-9FFB-80997870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8BAA-28A7-C956-37E4-04A33D83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25A5F-D127-AAD1-DBBE-2FFA4858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5BC-1100-E03D-7C37-43B6283D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9C40-2E3A-AE47-1147-3AD1E8CF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F788-81F9-3400-AD69-679A57CA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C7F7-EC54-3507-06E3-1B5C9BF6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2BC8-27D3-B215-6F3C-E5EB4CC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70428-88F5-F356-9E43-F114F3D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0C5E-A8B8-1B9C-5FC1-B587C246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2D467-3DF9-D257-2008-D6759E1B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C5FC4-71AA-C2AB-D053-025901E2F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C8D1-939D-2D2B-7207-C9CC3AD3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B30E-CFD1-3EB4-5D94-4304381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2AAF-F379-A858-7578-0AD4F279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75BA6-97FA-43CC-5AE1-F80F0F3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817D-A7BE-4D39-F0EA-44873B67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E75D-E1D0-1984-41F2-9E50D332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D14E3-5169-4F41-9C22-EE4C54F551C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BBEA-7543-0312-830E-CB3DDCC8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EFFC-9896-912F-0E89-330F10275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666F-C0E3-41E6-A89E-77DDBC124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B10C-6338-63D9-8A17-CE977A8E6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 LEVEL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E41DE-018B-633C-8AA0-0645C0753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SWASTIK MOHAPATRA – PES1UG23CS622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SURYA P – PES1UG23CS620</a:t>
            </a:r>
          </a:p>
        </p:txBody>
      </p:sp>
    </p:spTree>
    <p:extLst>
      <p:ext uri="{BB962C8B-B14F-4D97-AF65-F5344CB8AC3E}">
        <p14:creationId xmlns:p14="http://schemas.microsoft.com/office/powerpoint/2010/main" val="100656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0C829-D597-3142-F1F4-5330246A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A977-5385-5A33-119C-8218EF53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PREDICTING THE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4A14A-C169-DE51-0D39-9BC79B39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5" y="1430083"/>
            <a:ext cx="10393109" cy="51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0D41-E3B0-FDC3-97D3-5CFAE2C8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CONFIDENCE INTERVALS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710F23-264C-D891-9C82-1A2CBA6DD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319054"/>
            <a:ext cx="10347642" cy="5173821"/>
          </a:xfrm>
        </p:spPr>
      </p:pic>
    </p:spTree>
    <p:extLst>
      <p:ext uri="{BB962C8B-B14F-4D97-AF65-F5344CB8AC3E}">
        <p14:creationId xmlns:p14="http://schemas.microsoft.com/office/powerpoint/2010/main" val="127034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3C5F-6157-9FA4-9082-0637473C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D246-A0B8-626F-A98B-18F7CE90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SEAFARER – THE FLASK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16C794-D130-8834-34DB-76B2385E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8" y="1825625"/>
            <a:ext cx="7902543" cy="4351338"/>
          </a:xfrm>
        </p:spPr>
      </p:pic>
    </p:spTree>
    <p:extLst>
      <p:ext uri="{BB962C8B-B14F-4D97-AF65-F5344CB8AC3E}">
        <p14:creationId xmlns:p14="http://schemas.microsoft.com/office/powerpoint/2010/main" val="122783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E860C-9D43-EA3A-74BC-8BCFE3C1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51AC-8351-2618-8545-ED78DFF1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SEAFARER – THE FLASK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14D11-EB2A-83AE-BD4D-C8884BD02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38" y="1825625"/>
            <a:ext cx="7875724" cy="4351338"/>
          </a:xfrm>
        </p:spPr>
      </p:pic>
    </p:spTree>
    <p:extLst>
      <p:ext uri="{BB962C8B-B14F-4D97-AF65-F5344CB8AC3E}">
        <p14:creationId xmlns:p14="http://schemas.microsoft.com/office/powerpoint/2010/main" val="159234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C6B1-75C4-8048-84D6-6A1534B5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8960-FDE9-9554-7425-77D70B41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SEAFARER – THE FLASK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0C31D-EA0E-FBE9-248A-F652A54C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27" y="1825625"/>
            <a:ext cx="7857946" cy="4351338"/>
          </a:xfrm>
        </p:spPr>
      </p:pic>
    </p:spTree>
    <p:extLst>
      <p:ext uri="{BB962C8B-B14F-4D97-AF65-F5344CB8AC3E}">
        <p14:creationId xmlns:p14="http://schemas.microsoft.com/office/powerpoint/2010/main" val="250203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20B32-D65D-413C-FA27-06D955BF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9F26-7869-23E2-0FC2-6DAC7E63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13DF-4055-7302-6A66-7ADD7DE7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recursive query call did not render multiple snapshots – one at a time. </a:t>
            </a:r>
          </a:p>
          <a:p>
            <a:r>
              <a:rPr lang="en-IN" dirty="0"/>
              <a:t>Risk doesn’t change for different time frames – the ML model pinpointed the results for one time frame at a time.</a:t>
            </a:r>
          </a:p>
          <a:p>
            <a:r>
              <a:rPr lang="en-IN" dirty="0"/>
              <a:t>95% confidence (upper and lower) interval.</a:t>
            </a:r>
          </a:p>
          <a:p>
            <a:r>
              <a:rPr lang="en-IN" dirty="0"/>
              <a:t>No large dataset and outdated client input.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21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A4EFB-A521-B2D2-D538-A5B05695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F45-BD20-2DDA-9A0F-0412E51B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72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EA9F-3386-70AC-D63B-90DF2FD8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E6B4-6AAF-3B79-3B11-400E941B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estimate sea level rise by 2025 using IBM’s Environmental Intelligence API</a:t>
            </a:r>
          </a:p>
        </p:txBody>
      </p:sp>
    </p:spTree>
    <p:extLst>
      <p:ext uri="{BB962C8B-B14F-4D97-AF65-F5344CB8AC3E}">
        <p14:creationId xmlns:p14="http://schemas.microsoft.com/office/powerpoint/2010/main" val="212547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9C6C5-B03B-C70B-D38B-2585916B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593F-C0CB-507E-D836-9D1FDD63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GEOSPATIAL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836D-D311-9063-416F-B92639DB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This project predicts areas at risk of sea level rise using IBM Environmental Intelligence API and machine learning techniques. The model extracts elevation datasets from satellite-based SRTM Digital Elevation Models (DEM) and applies LSTM (Long Short-Term Memory) neural networks to predict future elevation risks with 95% confidence intervals.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DF3979-C811-A821-9447-FD2C70D17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43029"/>
              </p:ext>
            </p:extLst>
          </p:nvPr>
        </p:nvGraphicFramePr>
        <p:xfrm>
          <a:off x="838200" y="3355848"/>
          <a:ext cx="10515600" cy="222199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65291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61026296"/>
                    </a:ext>
                  </a:extLst>
                </a:gridCol>
              </a:tblGrid>
              <a:tr h="393192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9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API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IBM Environmental Intelligence API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46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Data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NumPy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3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Folium, Matplotlib, Seaborn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82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Machine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TensorFlow (LSTM 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678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Statistical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Confidence Intervals (95%)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3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2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A0BDD-4958-0341-378C-9D7E2230C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5C74-16D7-049D-EBC5-1E9380F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QUERY FOR DATA FETCHING &amp; DISPLAYING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8F6C-BAED-2EF5-87DD-A36FDB8B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Dynamic query for preset and custom regions</a:t>
            </a:r>
          </a:p>
          <a:p>
            <a:r>
              <a:rPr lang="en-IN" sz="2400" dirty="0"/>
              <a:t>Accuracy of the geospatial API: least fit square</a:t>
            </a:r>
          </a:p>
          <a:p>
            <a:r>
              <a:rPr lang="en-IN" sz="2400" dirty="0"/>
              <a:t>Augmentation and prediction of data using .tiff files </a:t>
            </a:r>
            <a:br>
              <a:rPr lang="en-IN" sz="2400" dirty="0"/>
            </a:br>
            <a:r>
              <a:rPr lang="en-IN" sz="2400" dirty="0"/>
              <a:t>obtained form querying the API model and source.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CEC00-71B8-7F50-CE7C-1DF420EF7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30" y="1568196"/>
            <a:ext cx="3895371" cy="48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AB38C-3189-F82E-4A85-6D61CE9A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832C-4B42-9EC4-4C07-065EE4E7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14CB-F5F4-C1F2-D51C-984AA186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857"/>
            <a:ext cx="10515600" cy="4351338"/>
          </a:xfrm>
        </p:spPr>
        <p:txBody>
          <a:bodyPr/>
          <a:lstStyle/>
          <a:p>
            <a:r>
              <a:rPr lang="en-IN" u="sng" dirty="0"/>
              <a:t>Two stage prediction: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Prediction using dataset and plotting a histogram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Using the ML model to project optimised values – to compare and contrast values obtained from ML model and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C7264-980C-01F3-5AB3-F9D6E788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5" y="3498374"/>
            <a:ext cx="4684586" cy="2485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0D92B-1344-8C2B-00F5-D0AC2C00C2F3}"/>
              </a:ext>
            </a:extLst>
          </p:cNvPr>
          <p:cNvSpPr txBox="1"/>
          <p:nvPr/>
        </p:nvSpPr>
        <p:spPr>
          <a:xfrm>
            <a:off x="5075660" y="597723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64BF3-0FE1-EDF1-3C0A-F70836F2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435878"/>
            <a:ext cx="4586251" cy="254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7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16C2D-7744-AD84-72BD-27DBAEF6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5F6A-9898-E16E-F240-DC417F67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MACHINE LEARNING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758568-3778-0FDA-5245-1C6F744E9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8"/>
            <a:ext cx="977798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Input: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Predefined cities: New York, London, Mumbai, Paris, Venice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user coordinates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Extraction: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API fetches raster elevation data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GeoTIFF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selected coordinates.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Elevation points extracted from TIFF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Elevation data normalized between [0, 1].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Sequences prepared for time series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Model Training: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LSTM Layers with 64 hidden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Epochs with Adam Optimizer.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with Confidence Intervals: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elevations with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95% confidence 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0F654-2B70-1CC6-2BC3-D0CD23B59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FD67-0776-0C1B-CC35-BB1F5B34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MACHINE LEARNING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2A992-0782-7A46-F00B-037747F04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8171"/>
            <a:ext cx="9777984" cy="30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dirty="0"/>
              <a:t>Normalize the dataset between [0, 1] using </a:t>
            </a:r>
            <a:r>
              <a:rPr lang="en-IN" sz="2400" b="1" dirty="0" err="1"/>
              <a:t>MinMaxScaler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Split the dataset into </a:t>
            </a:r>
            <a:r>
              <a:rPr lang="en-IN" sz="2400" b="1" dirty="0"/>
              <a:t>80% training</a:t>
            </a:r>
            <a:r>
              <a:rPr lang="en-IN" sz="2400" dirty="0"/>
              <a:t> and </a:t>
            </a:r>
            <a:r>
              <a:rPr lang="en-IN" sz="2400" b="1" dirty="0"/>
              <a:t>20% testing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Prepare data in </a:t>
            </a:r>
            <a:r>
              <a:rPr lang="en-IN" sz="2400" b="1" dirty="0"/>
              <a:t>sequences of 10 elevation points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Train the model using </a:t>
            </a:r>
            <a:r>
              <a:rPr lang="en-IN" sz="2400" b="1" dirty="0"/>
              <a:t>Adam Optimizer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Loss Function: </a:t>
            </a:r>
            <a:r>
              <a:rPr lang="en-IN" sz="2400" b="1" dirty="0"/>
              <a:t>Mean Squared Error (MSE)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Training for </a:t>
            </a:r>
            <a:r>
              <a:rPr lang="en-IN" sz="2400" b="1" dirty="0"/>
              <a:t>100 Epochs</a:t>
            </a:r>
            <a:r>
              <a:rPr lang="en-IN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5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BC3FC-CEF3-44E5-2E9D-7D35AB8E9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0B86-87F3-FED5-D0AC-E5537E06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PREDICTING THE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03D1-5B56-DDB4-6785-C009309C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How is the Histogram Prediction Done Using TensorFlow?</a:t>
            </a:r>
          </a:p>
          <a:p>
            <a:r>
              <a:rPr lang="en-US" sz="2400" dirty="0"/>
              <a:t>In this project, TensorFlow is used to create and train a </a:t>
            </a:r>
            <a:r>
              <a:rPr lang="en-US" sz="2400" b="1" dirty="0"/>
              <a:t>Bi-Directional LSTM model</a:t>
            </a:r>
            <a:r>
              <a:rPr lang="en-US" sz="2400" dirty="0"/>
              <a:t> that predicts future elevation risk based on the </a:t>
            </a:r>
            <a:r>
              <a:rPr lang="en-US" sz="2400" b="1" dirty="0"/>
              <a:t>elevation dataset</a:t>
            </a:r>
            <a:r>
              <a:rPr lang="en-US" sz="2400" dirty="0"/>
              <a:t> obtained from the IBM Environmental Intelligence API.</a:t>
            </a:r>
          </a:p>
          <a:p>
            <a:r>
              <a:rPr lang="en-US" sz="2400" dirty="0"/>
              <a:t>The histogram acts as a </a:t>
            </a:r>
            <a:r>
              <a:rPr lang="en-US" sz="2400" b="1" dirty="0"/>
              <a:t>visual representation</a:t>
            </a:r>
            <a:r>
              <a:rPr lang="en-US" sz="2400" dirty="0"/>
              <a:t> of the elevation dataset to show: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Distribution of elevation points in the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Low-lying areas at higher risk of </a:t>
            </a:r>
            <a:r>
              <a:rPr lang="en-US" sz="2400" b="1" dirty="0"/>
              <a:t>sea level rise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Predicted elevations for future time periods.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764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5E991-7E84-11B2-3D35-688839AD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19FA-13CD-561D-9D6C-9F04C41C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PREDICTING THE 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6035D-5EB3-C992-1999-DDDB2CF76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74" y="3429000"/>
            <a:ext cx="5258734" cy="2879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55615-1194-B495-31FD-6FC064140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4" y="1699832"/>
            <a:ext cx="5269262" cy="2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8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515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SEA LEVEL PREDICTOR</vt:lpstr>
      <vt:lpstr>PROBLEM STATEMENT</vt:lpstr>
      <vt:lpstr>GEOSPATIAL API</vt:lpstr>
      <vt:lpstr>QUERY FOR DATA FETCHING &amp; DISPLAYING</vt:lpstr>
      <vt:lpstr>DATASET HISTOGRAM</vt:lpstr>
      <vt:lpstr>MACHINE LEARNING MODEL</vt:lpstr>
      <vt:lpstr>MACHINE LEARNING MODEL</vt:lpstr>
      <vt:lpstr>PREDICTING THE HISTOGRAM</vt:lpstr>
      <vt:lpstr>PREDICTING THE HISTOGRAM</vt:lpstr>
      <vt:lpstr>PREDICTING THE HISTOGRAM</vt:lpstr>
      <vt:lpstr>CONFIDENCE INTERVALS</vt:lpstr>
      <vt:lpstr>SEAFARER – THE FLASK APP</vt:lpstr>
      <vt:lpstr>SEAFARER – THE FLASK APP</vt:lpstr>
      <vt:lpstr>SEAFARER – THE FLASK APP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P</dc:creator>
  <cp:lastModifiedBy>Surya P</cp:lastModifiedBy>
  <cp:revision>1</cp:revision>
  <dcterms:created xsi:type="dcterms:W3CDTF">2025-03-06T01:09:02Z</dcterms:created>
  <dcterms:modified xsi:type="dcterms:W3CDTF">2025-03-06T10:00:18Z</dcterms:modified>
</cp:coreProperties>
</file>