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114" y="-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463DA3-3959-4862-8691-7A4CA02C95FB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20022C-EC69-4C86-9496-56D1F497CE83}" type="slidenum">
              <a:rPr lang="en-US" smtClean="0"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463DA3-3959-4862-8691-7A4CA02C95FB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20022C-EC69-4C86-9496-56D1F497CE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463DA3-3959-4862-8691-7A4CA02C95FB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20022C-EC69-4C86-9496-56D1F497CE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463DA3-3959-4862-8691-7A4CA02C95FB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20022C-EC69-4C86-9496-56D1F497CE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463DA3-3959-4862-8691-7A4CA02C95FB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20022C-EC69-4C86-9496-56D1F497CE8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463DA3-3959-4862-8691-7A4CA02C95FB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20022C-EC69-4C86-9496-56D1F497CE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463DA3-3959-4862-8691-7A4CA02C95FB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20022C-EC69-4C86-9496-56D1F497CE8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463DA3-3959-4862-8691-7A4CA02C95FB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20022C-EC69-4C86-9496-56D1F497CE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463DA3-3959-4862-8691-7A4CA02C95FB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20022C-EC69-4C86-9496-56D1F497CE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F463DA3-3959-4862-8691-7A4CA02C95FB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620022C-EC69-4C86-9496-56D1F497CE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BF463DA3-3959-4862-8691-7A4CA02C95FB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6620022C-EC69-4C86-9496-56D1F497CE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BF463DA3-3959-4862-8691-7A4CA02C95FB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6620022C-EC69-4C86-9496-56D1F497CE83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infosys.com/industries/agriculture/overview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infosys.com/industries/aerospace-defense/overview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981200"/>
            <a:ext cx="8305800" cy="2895600"/>
          </a:xfrm>
        </p:spPr>
        <p:txBody>
          <a:bodyPr/>
          <a:lstStyle/>
          <a:p>
            <a:r>
              <a:rPr lang="en-IN" sz="5400" b="1" dirty="0" smtClean="0"/>
              <a:t>SEO AUDIT AND</a:t>
            </a:r>
            <a:br>
              <a:rPr lang="en-IN" sz="5400" b="1" dirty="0" smtClean="0"/>
            </a:br>
            <a:r>
              <a:rPr lang="en-IN" sz="5400" b="1" dirty="0" smtClean="0"/>
              <a:t>OPTIMIZATION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TASK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On-page SEO Optimization Audit:</a:t>
            </a:r>
          </a:p>
          <a:p>
            <a:pPr marL="582930" indent="-514350">
              <a:buNone/>
            </a:pPr>
            <a:r>
              <a:rPr lang="en-IN" dirty="0" smtClean="0"/>
              <a:t> </a:t>
            </a:r>
            <a:r>
              <a:rPr lang="en-IN" dirty="0" smtClean="0"/>
              <a:t>      WEB SITE LINK: </a:t>
            </a:r>
            <a:r>
              <a:rPr lang="en-US" dirty="0" smtClean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www.infosys.com/industries/agriculture/overview.html</a:t>
            </a:r>
            <a:endParaRPr lang="en-US" dirty="0" smtClean="0"/>
          </a:p>
          <a:p>
            <a:pPr marL="582930" indent="-514350">
              <a:buNone/>
            </a:pPr>
            <a:endParaRPr lang="en-US" dirty="0"/>
          </a:p>
        </p:txBody>
      </p:sp>
      <p:pic>
        <p:nvPicPr>
          <p:cNvPr id="5" name="Picture 4" descr="Screenshot 2024-09-29 14574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114800"/>
            <a:ext cx="5544324" cy="22482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304800"/>
            <a:ext cx="8153400" cy="6172200"/>
          </a:xfrm>
        </p:spPr>
        <p:txBody>
          <a:bodyPr/>
          <a:lstStyle/>
          <a:p>
            <a:pPr marL="582930" indent="-514350">
              <a:buFont typeface="+mj-lt"/>
              <a:buAutoNum type="arabicPeriod"/>
            </a:pPr>
            <a:r>
              <a:rPr lang="en-IN" dirty="0" smtClean="0"/>
              <a:t> Title and meta description is optimized properly.</a:t>
            </a:r>
          </a:p>
          <a:p>
            <a:pPr marL="582930" indent="-514350">
              <a:buNone/>
            </a:pPr>
            <a:r>
              <a:rPr lang="en-IN" dirty="0" smtClean="0"/>
              <a:t>Keyword:  Agriculture technology solutions</a:t>
            </a:r>
          </a:p>
          <a:p>
            <a:pPr marL="582930" indent="-514350">
              <a:buNone/>
            </a:pPr>
            <a:r>
              <a:rPr lang="en-IN" dirty="0" smtClean="0"/>
              <a:t>2.Keywords are not optimized properly. The keywords are used only twice.</a:t>
            </a:r>
          </a:p>
          <a:p>
            <a:pPr marL="582930" indent="-514350">
              <a:buNone/>
            </a:pPr>
            <a:r>
              <a:rPr lang="en-IN" dirty="0" smtClean="0"/>
              <a:t>3.INTERNAL LINKING AND EXTERNAL STRUCTURE:</a:t>
            </a:r>
          </a:p>
          <a:p>
            <a:pPr marL="582930" indent="-514350"/>
            <a:r>
              <a:rPr lang="en-IN" dirty="0" smtClean="0"/>
              <a:t>There is no internal linking in this page.</a:t>
            </a:r>
          </a:p>
          <a:p>
            <a:pPr marL="582930" indent="-514350">
              <a:buNone/>
            </a:pPr>
            <a:r>
              <a:rPr lang="en-IN" dirty="0" smtClean="0"/>
              <a:t>4.Some of the images are not used Alt </a:t>
            </a:r>
            <a:r>
              <a:rPr lang="en-IN" dirty="0" smtClean="0"/>
              <a:t> </a:t>
            </a:r>
            <a:r>
              <a:rPr lang="en-IN" dirty="0" smtClean="0"/>
              <a:t>tabs and no images are not used Alt tabs with the target keyword. The file name of the image is used with the keyword Agriculture.</a:t>
            </a:r>
          </a:p>
          <a:p>
            <a:pPr marL="582930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page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Link: </a:t>
            </a:r>
            <a:r>
              <a:rPr lang="en-IN" dirty="0" smtClean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www.infosys.com/industries/aerospace-defense/overview.html</a:t>
            </a:r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  <p:pic>
        <p:nvPicPr>
          <p:cNvPr id="5" name="Picture 4" descr="Screenshot 2024-09-29 16160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886200"/>
            <a:ext cx="5353798" cy="21529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33400"/>
            <a:ext cx="8001000" cy="582216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1. The title meta description is optimized properly.</a:t>
            </a:r>
          </a:p>
          <a:p>
            <a:pPr>
              <a:buNone/>
            </a:pPr>
            <a:r>
              <a:rPr lang="en-IN" dirty="0" smtClean="0"/>
              <a:t>2.Keyword:Aerospace services, Aerospace Engineering</a:t>
            </a:r>
          </a:p>
          <a:p>
            <a:r>
              <a:rPr lang="en-IN" dirty="0" smtClean="0"/>
              <a:t> keywords are  not optimized properly.</a:t>
            </a:r>
          </a:p>
          <a:p>
            <a:pPr>
              <a:buNone/>
            </a:pPr>
            <a:r>
              <a:rPr lang="en-IN" dirty="0" smtClean="0"/>
              <a:t>3.INTERNAL LINKING AND EXTERNAL STRUCTURE:  There is no internal links in this page.</a:t>
            </a:r>
          </a:p>
          <a:p>
            <a:pPr>
              <a:buNone/>
            </a:pPr>
            <a:r>
              <a:rPr lang="en-IN" dirty="0" smtClean="0"/>
              <a:t>4.</a:t>
            </a:r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131</TotalTime>
  <Words>143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Metro</vt:lpstr>
      <vt:lpstr>SEO AUDIT AND OPTIMIZATION</vt:lpstr>
      <vt:lpstr>Slide 2</vt:lpstr>
      <vt:lpstr>Slide 3</vt:lpstr>
      <vt:lpstr>           TASK 3</vt:lpstr>
      <vt:lpstr>Slide 5</vt:lpstr>
      <vt:lpstr>             page 2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 AUDIT AND OPTIMIZATION</dc:title>
  <dc:creator>Periyasammy</dc:creator>
  <cp:lastModifiedBy>Periyasammy</cp:lastModifiedBy>
  <cp:revision>8</cp:revision>
  <dcterms:created xsi:type="dcterms:W3CDTF">2024-09-29T08:39:03Z</dcterms:created>
  <dcterms:modified xsi:type="dcterms:W3CDTF">2024-09-29T10:50:58Z</dcterms:modified>
</cp:coreProperties>
</file>