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27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B6F32-FDBA-42B0-BEF5-AFC432F020DE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8BB07-85B3-45B1-AD4E-A3BC7EC95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8BB07-85B3-45B1-AD4E-A3BC7EC95E1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40FDD-89F9-4244-B77C-9CC5B4416B2B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39940-0344-48AE-B4D9-A55D9E2FA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40FDD-89F9-4244-B77C-9CC5B4416B2B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39940-0344-48AE-B4D9-A55D9E2FA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40FDD-89F9-4244-B77C-9CC5B4416B2B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39940-0344-48AE-B4D9-A55D9E2FA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40FDD-89F9-4244-B77C-9CC5B4416B2B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39940-0344-48AE-B4D9-A55D9E2FA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40FDD-89F9-4244-B77C-9CC5B4416B2B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39940-0344-48AE-B4D9-A55D9E2FA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40FDD-89F9-4244-B77C-9CC5B4416B2B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39940-0344-48AE-B4D9-A55D9E2FA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40FDD-89F9-4244-B77C-9CC5B4416B2B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39940-0344-48AE-B4D9-A55D9E2FA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40FDD-89F9-4244-B77C-9CC5B4416B2B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39940-0344-48AE-B4D9-A55D9E2FA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40FDD-89F9-4244-B77C-9CC5B4416B2B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39940-0344-48AE-B4D9-A55D9E2FA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40FDD-89F9-4244-B77C-9CC5B4416B2B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239940-0344-48AE-B4D9-A55D9E2FA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EC40FDD-89F9-4244-B77C-9CC5B4416B2B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D239940-0344-48AE-B4D9-A55D9E2FA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EC40FDD-89F9-4244-B77C-9CC5B4416B2B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D239940-0344-48AE-B4D9-A55D9E2FA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0" y="1066800"/>
            <a:ext cx="6858000" cy="1905000"/>
          </a:xfrm>
        </p:spPr>
        <p:txBody>
          <a:bodyPr>
            <a:noAutofit/>
          </a:bodyPr>
          <a:lstStyle/>
          <a:p>
            <a:r>
              <a:rPr lang="en-IN" sz="4400" dirty="0" smtClean="0"/>
              <a:t>               DISNEY+HOTSTAR                   ANALYSIS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       DASHBOARD 1</a:t>
            </a:r>
            <a:endParaRPr lang="en-US" dirty="0"/>
          </a:p>
        </p:txBody>
      </p:sp>
      <p:pic>
        <p:nvPicPr>
          <p:cNvPr id="5" name="Content Placeholder 3" descr="DASHBOARD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094" y="2036478"/>
            <a:ext cx="7059011" cy="40677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GENRE-WISE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Distribution of movies based on its type</a:t>
            </a:r>
          </a:p>
          <a:p>
            <a:r>
              <a:rPr lang="en-IN" dirty="0" smtClean="0"/>
              <a:t> It clearly says that the genre drama,  action, comedy takes the lead</a:t>
            </a:r>
          </a:p>
          <a:p>
            <a:r>
              <a:rPr lang="en-IN" dirty="0" smtClean="0"/>
              <a:t>C</a:t>
            </a:r>
            <a:r>
              <a:rPr lang="en-IN" dirty="0" smtClean="0"/>
              <a:t>oming </a:t>
            </a:r>
            <a:r>
              <a:rPr lang="en-IN" dirty="0" smtClean="0"/>
              <a:t>to age rating U/A 13 and </a:t>
            </a:r>
            <a:r>
              <a:rPr lang="en-IN" dirty="0" smtClean="0"/>
              <a:t>U takes </a:t>
            </a:r>
            <a:r>
              <a:rPr lang="en-IN" dirty="0" smtClean="0"/>
              <a:t>the lead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Movies</a:t>
            </a:r>
            <a:endParaRPr lang="en-US" dirty="0"/>
          </a:p>
        </p:txBody>
      </p:sp>
      <p:pic>
        <p:nvPicPr>
          <p:cNvPr id="4" name="Content Placeholder 3" descr="dash1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174" y="1447800"/>
            <a:ext cx="8134800" cy="46468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</a:t>
            </a:r>
            <a:r>
              <a:rPr lang="en-IN" dirty="0" smtClean="0"/>
              <a:t>TV </a:t>
            </a:r>
            <a:r>
              <a:rPr lang="en-IN" dirty="0" smtClean="0"/>
              <a:t>shows</a:t>
            </a:r>
            <a:endParaRPr lang="en-US" dirty="0"/>
          </a:p>
        </p:txBody>
      </p:sp>
      <p:pic>
        <p:nvPicPr>
          <p:cNvPr id="6" name="Content Placeholder 5" descr="DS TV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0"/>
            <a:ext cx="7843914" cy="46040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7772400" cy="4572000"/>
          </a:xfrm>
        </p:spPr>
        <p:txBody>
          <a:bodyPr/>
          <a:lstStyle/>
          <a:p>
            <a:r>
              <a:rPr lang="en-IN" dirty="0" smtClean="0"/>
              <a:t>MOVIES : 4568</a:t>
            </a:r>
          </a:p>
          <a:p>
            <a:r>
              <a:rPr lang="en-IN" dirty="0" err="1" smtClean="0"/>
              <a:t>Tv</a:t>
            </a:r>
            <a:r>
              <a:rPr lang="en-IN" dirty="0" smtClean="0"/>
              <a:t> show: 2306</a:t>
            </a:r>
          </a:p>
          <a:p>
            <a:r>
              <a:rPr lang="en-IN" dirty="0" smtClean="0"/>
              <a:t>On  </a:t>
            </a:r>
            <a:r>
              <a:rPr lang="en-IN" dirty="0" err="1" smtClean="0"/>
              <a:t>comparision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       </a:t>
            </a:r>
            <a:r>
              <a:rPr lang="en-IN" dirty="0" smtClean="0"/>
              <a:t>M</a:t>
            </a:r>
            <a:r>
              <a:rPr lang="en-IN" dirty="0" smtClean="0"/>
              <a:t>ovies </a:t>
            </a:r>
            <a:r>
              <a:rPr lang="en-IN" dirty="0" smtClean="0"/>
              <a:t>have Drama, action, comedy </a:t>
            </a:r>
          </a:p>
          <a:p>
            <a:pPr>
              <a:buNone/>
            </a:pPr>
            <a:r>
              <a:rPr lang="en-IN" dirty="0" smtClean="0"/>
              <a:t>           </a:t>
            </a:r>
            <a:r>
              <a:rPr lang="en-IN" dirty="0" err="1" smtClean="0"/>
              <a:t>Tv</a:t>
            </a:r>
            <a:r>
              <a:rPr lang="en-IN" dirty="0" smtClean="0"/>
              <a:t>  </a:t>
            </a:r>
            <a:r>
              <a:rPr lang="en-IN" dirty="0" smtClean="0"/>
              <a:t>shows have Drama,  reality, comedy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DASHBOARD 2</a:t>
            </a:r>
            <a:endParaRPr lang="en-US" dirty="0"/>
          </a:p>
        </p:txBody>
      </p:sp>
      <p:pic>
        <p:nvPicPr>
          <p:cNvPr id="6" name="Content Placeholder 5" descr="ds2222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7775606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LONGEST : Drama and action genres have the longest average running times, suggesting they often  more narratives or require extended screen time for action sequence.</a:t>
            </a:r>
          </a:p>
          <a:p>
            <a:r>
              <a:rPr lang="en-IN" dirty="0" smtClean="0"/>
              <a:t>Shortest: Family and animation genres typically have shorter running times, likely catering to younger audience.</a:t>
            </a:r>
          </a:p>
          <a:p>
            <a:r>
              <a:rPr lang="en-IN" dirty="0" smtClean="0"/>
              <a:t>Skewed distribution: The distribution of running times is skewed to the right, meaning there are more movies with shorter runtimes.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153400" cy="5898360"/>
          </a:xfrm>
        </p:spPr>
        <p:txBody>
          <a:bodyPr/>
          <a:lstStyle/>
          <a:p>
            <a:r>
              <a:rPr lang="en-IN" dirty="0" smtClean="0"/>
              <a:t>Peak around 100 minutes: The  distribution has a peak around 100 minutes , indicating that many movies fall within this range.</a:t>
            </a:r>
          </a:p>
          <a:p>
            <a:r>
              <a:rPr lang="en-IN" dirty="0" smtClean="0"/>
              <a:t>Genre influences the running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DASHBOARD 3 </a:t>
            </a:r>
            <a:endParaRPr lang="en-US" dirty="0"/>
          </a:p>
        </p:txBody>
      </p:sp>
      <p:pic>
        <p:nvPicPr>
          <p:cNvPr id="6" name="Content Placeholder 5" descr="ds33333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24000"/>
            <a:ext cx="8006633" cy="41642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     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DASHBOARD: Provides comprehensive view of the TV show.</a:t>
            </a:r>
          </a:p>
          <a:p>
            <a:r>
              <a:rPr lang="en-IN" dirty="0" smtClean="0"/>
              <a:t>PLATFORM Boast a significant collection of TV  shows with 294k episodes across 2306 shows.</a:t>
            </a:r>
          </a:p>
          <a:p>
            <a:r>
              <a:rPr lang="en-IN" dirty="0" smtClean="0"/>
              <a:t>EPISODE DISTRIBUTION: The histogram shows that a majority of titles have between 1k to 1.5k episodes, indicating a balanced distribution of content length.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BRIEF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video streaming platform offers TV shows movies and shows</a:t>
            </a:r>
          </a:p>
          <a:p>
            <a:r>
              <a:rPr lang="en-IN" dirty="0" smtClean="0"/>
              <a:t>It is available in several countries like India, Indonesia, </a:t>
            </a:r>
            <a:r>
              <a:rPr lang="en-IN" dirty="0" err="1" smtClean="0"/>
              <a:t>Malaysiya</a:t>
            </a:r>
            <a:r>
              <a:rPr lang="en-IN" dirty="0" smtClean="0"/>
              <a:t>, Thailand </a:t>
            </a:r>
            <a:r>
              <a:rPr lang="en-IN" dirty="0" smtClean="0"/>
              <a:t>etc</a:t>
            </a:r>
            <a:r>
              <a:rPr lang="en-IN" dirty="0" smtClean="0"/>
              <a:t>.,</a:t>
            </a:r>
            <a:endParaRPr lang="en-IN" dirty="0" smtClean="0"/>
          </a:p>
          <a:p>
            <a:r>
              <a:rPr lang="en-IN" dirty="0" smtClean="0"/>
              <a:t>It also offers live sports.</a:t>
            </a:r>
          </a:p>
          <a:p>
            <a:r>
              <a:rPr lang="en-IN" dirty="0" smtClean="0"/>
              <a:t>Initially it was </a:t>
            </a:r>
            <a:r>
              <a:rPr lang="en-IN" dirty="0" err="1" smtClean="0"/>
              <a:t>hotstar</a:t>
            </a:r>
            <a:r>
              <a:rPr lang="en-IN" dirty="0" smtClean="0"/>
              <a:t> and latter it integrated with </a:t>
            </a:r>
            <a:r>
              <a:rPr lang="en-IN" dirty="0" err="1" smtClean="0"/>
              <a:t>disney</a:t>
            </a:r>
            <a:r>
              <a:rPr lang="en-IN" dirty="0" smtClean="0"/>
              <a:t> and became </a:t>
            </a:r>
            <a:r>
              <a:rPr lang="en-IN" dirty="0" err="1" smtClean="0"/>
              <a:t>disney+hotstar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153400" cy="5974560"/>
          </a:xfrm>
        </p:spPr>
        <p:txBody>
          <a:bodyPr/>
          <a:lstStyle/>
          <a:p>
            <a:r>
              <a:rPr lang="en-IN" dirty="0" smtClean="0"/>
              <a:t>Age Rating distribution : “U/A 13” s the most common age ratting, followed by “U/A 7”. </a:t>
            </a:r>
          </a:p>
          <a:p>
            <a:r>
              <a:rPr lang="en-IN" dirty="0" smtClean="0"/>
              <a:t>Movie release trends: The line chart reveals a declining trend in the number of movies released each year from 2015 to  2021. This could be due to various factors such as changes in content strategy.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DASHBOARD 4</a:t>
            </a:r>
            <a:endParaRPr lang="en-US" dirty="0"/>
          </a:p>
        </p:txBody>
      </p:sp>
      <p:pic>
        <p:nvPicPr>
          <p:cNvPr id="4" name="Content Placeholder 3" descr="db444444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70" y="1600200"/>
            <a:ext cx="8186944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Dashboard provides TV shows and movies genre wise distribution on </a:t>
            </a:r>
            <a:r>
              <a:rPr lang="en-IN" dirty="0" err="1" smtClean="0"/>
              <a:t>hotstar</a:t>
            </a:r>
            <a:r>
              <a:rPr lang="en-IN" dirty="0" smtClean="0"/>
              <a:t>.</a:t>
            </a:r>
          </a:p>
          <a:p>
            <a:r>
              <a:rPr lang="en-IN" dirty="0" smtClean="0"/>
              <a:t>GENRE DOMINANCE: Action and drama are the most popular genre this suggest that there is demand for action packed and adventure content.</a:t>
            </a:r>
          </a:p>
          <a:p>
            <a:r>
              <a:rPr lang="en-IN" dirty="0" smtClean="0"/>
              <a:t>GENRETRENDS: The count of year by titles by year shows show a consistent pattern with Action and adventure maintaining their dominance over time.</a:t>
            </a:r>
          </a:p>
          <a:p>
            <a:r>
              <a:rPr lang="en-IN" dirty="0" smtClean="0"/>
              <a:t>RUNNING TIME ANALYSIS: Drama and action have the highest sum of running time, indicating that they are the most prominent genres in terms overall content duration.</a:t>
            </a:r>
          </a:p>
          <a:p>
            <a:r>
              <a:rPr lang="en-IN" dirty="0" smtClean="0"/>
              <a:t>GENRE DIVERSITY: While Action and adventure lead, the dashboard reveals a divers range.</a:t>
            </a:r>
          </a:p>
          <a:p>
            <a:pPr>
              <a:buNone/>
            </a:pPr>
            <a:r>
              <a:rPr lang="en-IN" dirty="0" smtClean="0"/>
              <a:t>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U/A 13 + and U/A 7+  is most prevalent age rating  whereas U/A 16+ AND U ratings are less  common. </a:t>
            </a:r>
          </a:p>
          <a:p>
            <a:r>
              <a:rPr lang="en-IN" dirty="0" smtClean="0"/>
              <a:t>As these  13+ and 7+ took the dominance it suggest that there is a need in concentrating family friendly and teen oriented content.</a:t>
            </a:r>
          </a:p>
          <a:p>
            <a:r>
              <a:rPr lang="en-IN" dirty="0" smtClean="0"/>
              <a:t>PG and A rated shows are less it indicates there is a content gap and it misses that particular audience . </a:t>
            </a:r>
          </a:p>
          <a:p>
            <a:r>
              <a:rPr lang="en-IN" dirty="0" smtClean="0"/>
              <a:t>The popularity of certain titles with higher number of episodes might indicate strong </a:t>
            </a:r>
            <a:r>
              <a:rPr lang="en-IN" dirty="0" err="1" smtClean="0"/>
              <a:t>fanbase</a:t>
            </a:r>
            <a:r>
              <a:rPr lang="en-IN" dirty="0" smtClean="0"/>
              <a:t> . 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4800"/>
            <a:ext cx="8077200" cy="7529520"/>
          </a:xfrm>
        </p:spPr>
        <p:txBody>
          <a:bodyPr/>
          <a:lstStyle/>
          <a:p>
            <a:r>
              <a:rPr lang="en-IN" dirty="0" smtClean="0"/>
              <a:t>Action and drama took the dominance </a:t>
            </a:r>
            <a:r>
              <a:rPr lang="en-IN" dirty="0" err="1" smtClean="0"/>
              <a:t>disney</a:t>
            </a:r>
            <a:r>
              <a:rPr lang="en-IN" dirty="0" smtClean="0"/>
              <a:t> + </a:t>
            </a:r>
            <a:r>
              <a:rPr lang="en-IN" dirty="0" err="1" smtClean="0"/>
              <a:t>hotstar</a:t>
            </a:r>
            <a:r>
              <a:rPr lang="en-IN" dirty="0" smtClean="0"/>
              <a:t>  should consider expanding  it to other genre to cater to wider audience.</a:t>
            </a:r>
          </a:p>
          <a:p>
            <a:r>
              <a:rPr lang="en-IN" dirty="0" smtClean="0"/>
              <a:t>Low number of family, animation, and horror might present opportunities to fill content gaps and attract specific audience.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86000"/>
            <a:ext cx="69342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Introduction to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Movies and TV shows</a:t>
            </a:r>
          </a:p>
          <a:p>
            <a:r>
              <a:rPr lang="en-IN" dirty="0" smtClean="0"/>
              <a:t>Running time, movie description, genre</a:t>
            </a:r>
          </a:p>
          <a:p>
            <a:r>
              <a:rPr lang="en-IN" dirty="0" smtClean="0"/>
              <a:t>Age rating, number of episodes.</a:t>
            </a:r>
          </a:p>
          <a:p>
            <a:r>
              <a:rPr lang="en-IN" dirty="0" smtClean="0"/>
              <a:t>By observing this data set I can easily know say that favourite TV shows, favourite genre etc.,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know the insights and trends from the given dataset</a:t>
            </a:r>
          </a:p>
          <a:p>
            <a:r>
              <a:rPr lang="en-IN" dirty="0" smtClean="0"/>
              <a:t>To understood the distribution of movies by genre, running time, release year, age ratings.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TOOL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POWER BI DESKTOP</a:t>
            </a:r>
          </a:p>
          <a:p>
            <a:r>
              <a:rPr lang="en-IN" dirty="0" smtClean="0"/>
              <a:t>POWER POINT</a:t>
            </a:r>
          </a:p>
          <a:p>
            <a:r>
              <a:rPr lang="en-IN" dirty="0" smtClean="0"/>
              <a:t>USING POWER BI:</a:t>
            </a:r>
          </a:p>
          <a:p>
            <a:pPr>
              <a:buNone/>
            </a:pPr>
            <a:r>
              <a:rPr lang="en-IN" dirty="0" smtClean="0"/>
              <a:t>    load&gt;transformed&gt;visualization&gt;dashboard</a:t>
            </a:r>
          </a:p>
          <a:p>
            <a:r>
              <a:rPr lang="en-IN" dirty="0" smtClean="0"/>
              <a:t>USING POWER POINT:</a:t>
            </a:r>
          </a:p>
          <a:p>
            <a:pPr>
              <a:buNone/>
            </a:pPr>
            <a:r>
              <a:rPr lang="en-IN" dirty="0" smtClean="0"/>
              <a:t>         Screen shot&gt; paste it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772400" cy="2057400"/>
          </a:xfrm>
        </p:spPr>
        <p:txBody>
          <a:bodyPr/>
          <a:lstStyle/>
          <a:p>
            <a:r>
              <a:rPr lang="en-IN" dirty="0" smtClean="0"/>
              <a:t>   </a:t>
            </a:r>
            <a:r>
              <a:rPr lang="en-IN" sz="6000" dirty="0" smtClean="0"/>
              <a:t>DATA       TRANSFORMATION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REMOVED COLUMN</a:t>
            </a:r>
            <a:endParaRPr lang="en-US" dirty="0"/>
          </a:p>
        </p:txBody>
      </p:sp>
      <p:pic>
        <p:nvPicPr>
          <p:cNvPr id="8" name="Content Placeholder 7" descr="Screenshot 2024-09-11 14383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4060861" cy="4724400"/>
          </a:xfrm>
        </p:spPr>
      </p:pic>
      <p:pic>
        <p:nvPicPr>
          <p:cNvPr id="9" name="Picture 8" descr="Screenshot 2024-09-11 1440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828801"/>
            <a:ext cx="4006853" cy="4724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REPLACED VALUE</a:t>
            </a:r>
            <a:endParaRPr lang="en-US" dirty="0"/>
          </a:p>
        </p:txBody>
      </p:sp>
      <p:pic>
        <p:nvPicPr>
          <p:cNvPr id="4" name="Content Placeholder 3" descr="Screenshot 2024-09-11 14413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12286"/>
            <a:ext cx="7772400" cy="43161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1600200"/>
            <a:ext cx="7851648" cy="1828800"/>
          </a:xfrm>
        </p:spPr>
        <p:txBody>
          <a:bodyPr/>
          <a:lstStyle/>
          <a:p>
            <a:r>
              <a:rPr lang="en-IN" sz="9600" dirty="0" smtClean="0"/>
              <a:t>   ANALYSIS</a:t>
            </a: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501</TotalTime>
  <Words>694</Words>
  <Application>Microsoft Office PowerPoint</Application>
  <PresentationFormat>On-screen Show (4:3)</PresentationFormat>
  <Paragraphs>69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Metro</vt:lpstr>
      <vt:lpstr>               DISNEY+HOTSTAR                   ANALYSIS</vt:lpstr>
      <vt:lpstr>         BRIEF DEFINITION</vt:lpstr>
      <vt:lpstr>    Introduction to data set</vt:lpstr>
      <vt:lpstr>     PROBLEM STATEMENT</vt:lpstr>
      <vt:lpstr>              TOOL USED </vt:lpstr>
      <vt:lpstr>   DATA       TRANSFORMATION</vt:lpstr>
      <vt:lpstr>       REMOVED COLUMN</vt:lpstr>
      <vt:lpstr>       REPLACED VALUE</vt:lpstr>
      <vt:lpstr>   ANALYSIS </vt:lpstr>
      <vt:lpstr>        DASHBOARD 1</vt:lpstr>
      <vt:lpstr>   GENRE-WISE ANALYSIS</vt:lpstr>
      <vt:lpstr>          Movies</vt:lpstr>
      <vt:lpstr>         TV shows</vt:lpstr>
      <vt:lpstr> </vt:lpstr>
      <vt:lpstr>      DASHBOARD 2</vt:lpstr>
      <vt:lpstr>          INSIGHTS</vt:lpstr>
      <vt:lpstr>Slide 17</vt:lpstr>
      <vt:lpstr>       DASHBOARD 3 </vt:lpstr>
      <vt:lpstr>       INSIGHTS</vt:lpstr>
      <vt:lpstr>Slide 20</vt:lpstr>
      <vt:lpstr>        DASHBOARD 4</vt:lpstr>
      <vt:lpstr>          INSIGHTS</vt:lpstr>
      <vt:lpstr>      RECOMMENDATIONS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DISNEY+HOTSTAR ANALYSIS</dc:title>
  <dc:creator>Periyasammy</dc:creator>
  <cp:lastModifiedBy>Periyasammy</cp:lastModifiedBy>
  <cp:revision>48</cp:revision>
  <dcterms:created xsi:type="dcterms:W3CDTF">2024-09-11T08:25:47Z</dcterms:created>
  <dcterms:modified xsi:type="dcterms:W3CDTF">2024-09-15T05:50:37Z</dcterms:modified>
</cp:coreProperties>
</file>