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63" r:id="rId4"/>
    <p:sldId id="264" r:id="rId5"/>
    <p:sldId id="257" r:id="rId6"/>
    <p:sldId id="258" r:id="rId7"/>
    <p:sldId id="259" r:id="rId8"/>
    <p:sldId id="260" r:id="rId9"/>
    <p:sldId id="261" r:id="rId10"/>
    <p:sldId id="262"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21045-55CD-A287-D7A5-5721A6F62C19}" v="4" dt="2025-06-14T10:48:21.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0B21045-55CD-A287-D7A5-5721A6F62C19}"/>
    <pc:docChg chg="modSld">
      <pc:chgData name="Guest User" userId="" providerId="Windows Live" clId="Web-{40B21045-55CD-A287-D7A5-5721A6F62C19}" dt="2025-06-14T10:48:16.308" v="2" actId="20577"/>
      <pc:docMkLst>
        <pc:docMk/>
      </pc:docMkLst>
      <pc:sldChg chg="modSp">
        <pc:chgData name="Guest User" userId="" providerId="Windows Live" clId="Web-{40B21045-55CD-A287-D7A5-5721A6F62C19}" dt="2025-06-14T10:48:16.308" v="2" actId="20577"/>
        <pc:sldMkLst>
          <pc:docMk/>
          <pc:sldMk cId="0" sldId="260"/>
        </pc:sldMkLst>
        <pc:spChg chg="mod">
          <ac:chgData name="Guest User" userId="" providerId="Windows Live" clId="Web-{40B21045-55CD-A287-D7A5-5721A6F62C19}" dt="2025-06-14T10:48:16.308" v="2" actId="20577"/>
          <ac:spMkLst>
            <pc:docMk/>
            <pc:sldMk cId="0" sldId="26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2890339-AB29-40F6-9952-966992C29342}" type="datetimeFigureOut">
              <a:rPr lang="en-US" smtClean="0"/>
              <a:pPr/>
              <a:t>6/22/2025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66C6999-A87C-4AE9-97C8-CEECA240FB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339-AB29-40F6-9952-966992C29342}"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6999-A87C-4AE9-97C8-CEECA240FB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339-AB29-40F6-9952-966992C29342}"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6999-A87C-4AE9-97C8-CEECA240FB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339-AB29-40F6-9952-966992C29342}"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6999-A87C-4AE9-97C8-CEECA240FB3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890339-AB29-40F6-9952-966992C29342}"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6999-A87C-4AE9-97C8-CEECA240FB3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890339-AB29-40F6-9952-966992C29342}"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C6999-A87C-4AE9-97C8-CEECA240FB3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890339-AB29-40F6-9952-966992C29342}" type="datetimeFigureOut">
              <a:rPr lang="en-US" smtClean="0"/>
              <a:pPr/>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C6999-A87C-4AE9-97C8-CEECA240FB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890339-AB29-40F6-9952-966992C29342}" type="datetimeFigureOut">
              <a:rPr lang="en-US" smtClean="0"/>
              <a:pPr/>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C6999-A87C-4AE9-97C8-CEECA240FB3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90339-AB29-40F6-9952-966992C29342}" type="datetimeFigureOut">
              <a:rPr lang="en-US" smtClean="0"/>
              <a:pPr/>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6C6999-A87C-4AE9-97C8-CEECA240FB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2890339-AB29-40F6-9952-966992C29342}"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C6999-A87C-4AE9-97C8-CEECA240FB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2890339-AB29-40F6-9952-966992C29342}" type="datetimeFigureOut">
              <a:rPr lang="en-US" smtClean="0"/>
              <a:pPr/>
              <a:t>6/22/2025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66C6999-A87C-4AE9-97C8-CEECA240FB3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890339-AB29-40F6-9952-966992C29342}" type="datetimeFigureOut">
              <a:rPr lang="en-US" smtClean="0"/>
              <a:pPr/>
              <a:t>6/22/2025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66C6999-A87C-4AE9-97C8-CEECA240FB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ofrugal.com/abou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ofruga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frugal.com/retai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frugal.com/restaura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829761"/>
          </a:xfrm>
        </p:spPr>
        <p:txBody>
          <a:bodyPr/>
          <a:lstStyle/>
          <a:p>
            <a:r>
              <a:rPr lang="en-IN" dirty="0"/>
              <a:t>SEO AUDIT AND OPTIMIZATION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8686800" cy="5626291"/>
          </a:xfrm>
        </p:spPr>
        <p:txBody>
          <a:bodyPr/>
          <a:lstStyle/>
          <a:p>
            <a:pPr>
              <a:buNone/>
            </a:pPr>
            <a:r>
              <a:rPr lang="en-IN" dirty="0"/>
              <a:t>1.Title and meta description optimized properly.</a:t>
            </a:r>
          </a:p>
          <a:p>
            <a:pPr>
              <a:buNone/>
            </a:pPr>
            <a:r>
              <a:rPr lang="en-IN" dirty="0"/>
              <a:t>2. KEYWORD: restaurant management system is overused so there is keyword stuffing spotted in this page. </a:t>
            </a:r>
          </a:p>
          <a:p>
            <a:pPr>
              <a:buNone/>
            </a:pPr>
            <a:r>
              <a:rPr lang="en-IN" dirty="0"/>
              <a:t>3. Internal links: There is no interlinks spotted in this page.</a:t>
            </a:r>
          </a:p>
          <a:p>
            <a:pPr>
              <a:buNone/>
            </a:pPr>
            <a:r>
              <a:rPr lang="en-IN" dirty="0"/>
              <a:t>4.The images ALT Tabs are </a:t>
            </a:r>
            <a:r>
              <a:rPr lang="en-IN"/>
              <a:t>with optimized with target keyword.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lstStyle/>
          <a:p>
            <a:pPr>
              <a:buNone/>
            </a:pPr>
            <a:r>
              <a:rPr lang="en-IN" sz="3200" b="1" dirty="0"/>
              <a:t>                 TECHNICAL SEO</a:t>
            </a:r>
          </a:p>
          <a:p>
            <a:r>
              <a:rPr lang="en-IN" sz="2400" dirty="0"/>
              <a:t>PAGE SPEED </a:t>
            </a:r>
            <a:r>
              <a:rPr lang="en-IN" sz="2400" dirty="0" err="1"/>
              <a:t>TEST:</a:t>
            </a:r>
            <a:r>
              <a:rPr lang="en-IN" dirty="0" err="1"/>
              <a:t>https</a:t>
            </a:r>
            <a:r>
              <a:rPr lang="en-IN" dirty="0"/>
              <a:t>://</a:t>
            </a:r>
            <a:r>
              <a:rPr lang="en-IN" dirty="0" err="1"/>
              <a:t>pagespeed.web.dev</a:t>
            </a:r>
            <a:r>
              <a:rPr lang="en-IN" dirty="0"/>
              <a:t>/</a:t>
            </a:r>
          </a:p>
          <a:p>
            <a:endParaRPr lang="en-IN" sz="2400" dirty="0"/>
          </a:p>
          <a:p>
            <a:pPr marL="109728" indent="0">
              <a:buNone/>
            </a:pPr>
            <a:r>
              <a:rPr lang="en-IN" sz="2400" dirty="0"/>
              <a:t>HOMEPAGE: The load time for this website is 1.75 seconds.</a:t>
            </a:r>
          </a:p>
          <a:p>
            <a:r>
              <a:rPr lang="en-IN" sz="2400" dirty="0"/>
              <a:t>WEB PAGE 1: LOAD TIME 2.83 SECONDS</a:t>
            </a:r>
          </a:p>
          <a:p>
            <a:r>
              <a:rPr lang="en-IN" sz="2400" dirty="0"/>
              <a:t>WEB PAGE 2: LOAD TIME 1.40 SECONDS</a:t>
            </a:r>
          </a:p>
          <a:p>
            <a:r>
              <a:rPr lang="en-IN" sz="2400" dirty="0"/>
              <a:t>WEB PAGE 3:LOAD TIME: 2.54 SECONDS</a:t>
            </a:r>
          </a:p>
          <a:p>
            <a:r>
              <a:rPr lang="en-IN" sz="2400" dirty="0"/>
              <a:t>From the above test the website is optimized properly.</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624078" indent="-514350">
              <a:buFont typeface="+mj-lt"/>
              <a:buAutoNum type="arabicPeriod"/>
            </a:pPr>
            <a:r>
              <a:rPr lang="en-IN" dirty="0"/>
              <a:t>Responsive design: Ensure the  website adapts seamlessly to different screen sizes, from smart phones to tablets.</a:t>
            </a:r>
          </a:p>
          <a:p>
            <a:pPr marL="624078" indent="-514350">
              <a:buFont typeface="+mj-lt"/>
              <a:buAutoNum type="arabicPeriod"/>
            </a:pPr>
            <a:r>
              <a:rPr lang="en-IN" dirty="0"/>
              <a:t>Mobile- first Approach: Prioritize mobile users by designing for smaller screens first.</a:t>
            </a:r>
          </a:p>
          <a:p>
            <a:pPr marL="624078" indent="-514350">
              <a:buFont typeface="+mj-lt"/>
              <a:buAutoNum type="arabicPeriod"/>
            </a:pPr>
            <a:r>
              <a:rPr lang="en-IN" dirty="0"/>
              <a:t>Page speed: optimize loading times for mobile devices to improve user experience.</a:t>
            </a:r>
          </a:p>
          <a:p>
            <a:pPr marL="624078" indent="-514350">
              <a:buFont typeface="+mj-lt"/>
              <a:buAutoNum type="arabicPeriod"/>
            </a:pPr>
            <a:r>
              <a:rPr lang="en-IN" dirty="0"/>
              <a:t>Visual Appeal: Use visually appealing design elements that align with your brand .</a:t>
            </a:r>
          </a:p>
          <a:p>
            <a:pPr marL="624078" indent="-514350">
              <a:buFont typeface="+mj-lt"/>
              <a:buAutoNum type="arabicPeriod"/>
            </a:pPr>
            <a:r>
              <a:rPr lang="en-IN" dirty="0"/>
              <a:t>Create valuable, informative, and engaging content that resonates with the target audience.                                </a:t>
            </a:r>
            <a:endParaRPr lang="en-US" dirty="0"/>
          </a:p>
        </p:txBody>
      </p:sp>
      <p:sp>
        <p:nvSpPr>
          <p:cNvPr id="3" name="Title 2"/>
          <p:cNvSpPr>
            <a:spLocks noGrp="1"/>
          </p:cNvSpPr>
          <p:nvPr>
            <p:ph type="title"/>
          </p:nvPr>
        </p:nvSpPr>
        <p:spPr>
          <a:xfrm>
            <a:off x="457200" y="685800"/>
            <a:ext cx="8229600" cy="1143000"/>
          </a:xfrm>
        </p:spPr>
        <p:txBody>
          <a:bodyPr>
            <a:normAutofit fontScale="90000"/>
          </a:bodyPr>
          <a:lstStyle/>
          <a:p>
            <a:r>
              <a:rPr lang="en-IN" dirty="0"/>
              <a:t>               BEST PRACTICES</a:t>
            </a:r>
            <a:br>
              <a:rPr lang="en-IN"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81000"/>
            <a:ext cx="8382000" cy="5486400"/>
          </a:xfrm>
        </p:spPr>
        <p:txBody>
          <a:bodyPr/>
          <a:lstStyle/>
          <a:p>
            <a:pPr>
              <a:buNone/>
            </a:pPr>
            <a:r>
              <a:rPr lang="en-IN" dirty="0"/>
              <a:t>                    </a:t>
            </a:r>
            <a:r>
              <a:rPr lang="en-IN" b="1" dirty="0"/>
              <a:t>CONTENT STRATEGY</a:t>
            </a:r>
          </a:p>
          <a:p>
            <a:pPr>
              <a:buNone/>
            </a:pPr>
            <a:r>
              <a:rPr lang="en-IN" b="1" dirty="0"/>
              <a:t>BLOG TOPICS:</a:t>
            </a:r>
          </a:p>
          <a:p>
            <a:pPr>
              <a:buNone/>
            </a:pPr>
            <a:r>
              <a:rPr lang="en-IN" dirty="0"/>
              <a:t>               1.</a:t>
            </a:r>
            <a:r>
              <a:rPr lang="en-US" dirty="0"/>
              <a:t> How this company  Transformed Their Operations with POS Software.</a:t>
            </a:r>
          </a:p>
          <a:p>
            <a:pPr>
              <a:buNone/>
            </a:pPr>
            <a:r>
              <a:rPr lang="en-IN" dirty="0"/>
              <a:t>              2.</a:t>
            </a:r>
            <a:r>
              <a:rPr lang="en-US" dirty="0"/>
              <a:t> Using POS Analytics to Drive Business Growth.</a:t>
            </a:r>
          </a:p>
          <a:p>
            <a:pPr>
              <a:buNone/>
            </a:pPr>
            <a:r>
              <a:rPr lang="en-IN" dirty="0"/>
              <a:t>               3.</a:t>
            </a:r>
            <a:r>
              <a:rPr lang="en-US" dirty="0"/>
              <a:t> How to Set Up and Configure Your POS System.</a:t>
            </a:r>
          </a:p>
          <a:p>
            <a:r>
              <a:rPr lang="en-IN" dirty="0"/>
              <a:t>Create informative blog post and case studies.</a:t>
            </a:r>
          </a:p>
          <a:p>
            <a:r>
              <a:rPr lang="en-IN" dirty="0"/>
              <a:t>Promote content on social media platforms.</a:t>
            </a:r>
          </a:p>
          <a:p>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pPr>
              <a:buNone/>
            </a:pPr>
            <a:r>
              <a:rPr lang="en-IN" sz="3200" b="1" dirty="0"/>
              <a:t>                      OFF-PAGE SEO</a:t>
            </a:r>
          </a:p>
          <a:p>
            <a:r>
              <a:rPr lang="en-IN" b="1" dirty="0"/>
              <a:t>Guest posting: </a:t>
            </a:r>
            <a:r>
              <a:rPr lang="en-IN" dirty="0"/>
              <a:t>Write informative articles for relevant blogs and websites.</a:t>
            </a:r>
          </a:p>
          <a:p>
            <a:r>
              <a:rPr lang="en-IN" b="1" dirty="0"/>
              <a:t>Social media </a:t>
            </a:r>
            <a:r>
              <a:rPr lang="en-IN" b="1" dirty="0" err="1"/>
              <a:t>sharing:</a:t>
            </a:r>
            <a:r>
              <a:rPr lang="en-IN" dirty="0" err="1"/>
              <a:t>Share</a:t>
            </a:r>
            <a:r>
              <a:rPr lang="en-IN" dirty="0"/>
              <a:t> your content on social media platforms to increase visibility and potentials </a:t>
            </a:r>
            <a:r>
              <a:rPr lang="en-IN" dirty="0" err="1"/>
              <a:t>backlinks</a:t>
            </a:r>
            <a:r>
              <a:rPr lang="en-IN" dirty="0"/>
              <a:t>.</a:t>
            </a:r>
          </a:p>
          <a:p>
            <a:r>
              <a:rPr lang="en-IN" b="1" dirty="0"/>
              <a:t>Email outreach: </a:t>
            </a:r>
            <a:r>
              <a:rPr lang="en-IN" dirty="0"/>
              <a:t>Reach out to influencers and industry experts to promote your content and potentially earn </a:t>
            </a:r>
            <a:r>
              <a:rPr lang="en-IN" dirty="0" err="1"/>
              <a:t>backlinks</a:t>
            </a:r>
            <a:r>
              <a:rPr lang="en-IN" dirty="0"/>
              <a:t>.</a:t>
            </a:r>
          </a:p>
          <a:p>
            <a:r>
              <a:rPr lang="en-IN" b="1" dirty="0"/>
              <a:t>Social media Engagement: </a:t>
            </a:r>
            <a:r>
              <a:rPr lang="en-IN" dirty="0"/>
              <a:t>Actively participate in online discussions and </a:t>
            </a:r>
            <a:r>
              <a:rPr lang="en-IN" dirty="0" err="1"/>
              <a:t>coversation</a:t>
            </a:r>
            <a:r>
              <a:rPr lang="en-IN" dirty="0"/>
              <a:t> related to your industry.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SEO strategy can make a  business to grow more than its actual growth by making more traffic using target keywords which make more efficient when it comes to reach the target customers.</a:t>
            </a:r>
            <a:endParaRPr lang="en-US" dirty="0"/>
          </a:p>
        </p:txBody>
      </p:sp>
      <p:sp>
        <p:nvSpPr>
          <p:cNvPr id="3" name="Title 2"/>
          <p:cNvSpPr>
            <a:spLocks noGrp="1"/>
          </p:cNvSpPr>
          <p:nvPr>
            <p:ph type="title"/>
          </p:nvPr>
        </p:nvSpPr>
        <p:spPr/>
        <p:txBody>
          <a:bodyPr/>
          <a:lstStyle/>
          <a:p>
            <a:r>
              <a:rPr lang="en-IN" dirty="0"/>
              <a:t>                CONCLUSION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458200" cy="5778691"/>
          </a:xfrm>
        </p:spPr>
        <p:txBody>
          <a:bodyPr/>
          <a:lstStyle/>
          <a:p>
            <a:endParaRPr lang="en-IN" dirty="0"/>
          </a:p>
          <a:p>
            <a:endParaRPr lang="en-IN" dirty="0"/>
          </a:p>
          <a:p>
            <a:endParaRPr lang="en-IN" dirty="0"/>
          </a:p>
          <a:p>
            <a:endParaRPr lang="en-IN" dirty="0"/>
          </a:p>
          <a:p>
            <a:endParaRPr lang="en-IN" dirty="0"/>
          </a:p>
          <a:p>
            <a:pPr>
              <a:buNone/>
            </a:pPr>
            <a:r>
              <a:rPr lang="en-IN" dirty="0"/>
              <a:t>             </a:t>
            </a:r>
            <a:r>
              <a:rPr lang="en-IN" sz="6600" b="1" dirty="0"/>
              <a:t>THANK YOU</a:t>
            </a:r>
            <a:endParaRPr lang="en-US" sz="6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 selected the </a:t>
            </a:r>
            <a:r>
              <a:rPr lang="en-IN" dirty="0" err="1"/>
              <a:t>gofrugal</a:t>
            </a:r>
            <a:r>
              <a:rPr lang="en-IN" dirty="0"/>
              <a:t> website </a:t>
            </a:r>
            <a:r>
              <a:rPr lang="en-IN" dirty="0">
                <a:hlinkClick r:id="rId2"/>
              </a:rPr>
              <a:t>https://www.gofrugal.com/about.html</a:t>
            </a:r>
            <a:endParaRPr lang="en-IN" dirty="0"/>
          </a:p>
          <a:p>
            <a:r>
              <a:rPr lang="en-IN" dirty="0"/>
              <a:t>Cloud and ERP solutions to Retail, Restaurant and Distribution business.</a:t>
            </a:r>
          </a:p>
          <a:p>
            <a:r>
              <a:rPr lang="en-IN" dirty="0"/>
              <a:t>They mainly helps to transform as a digital platform.</a:t>
            </a:r>
          </a:p>
          <a:p>
            <a:r>
              <a:rPr lang="en-IN" dirty="0"/>
              <a:t>They help business to grow with minimal staff, least skill along with accurate solution. </a:t>
            </a:r>
            <a:endParaRPr lang="en-US" dirty="0"/>
          </a:p>
        </p:txBody>
      </p:sp>
      <p:sp>
        <p:nvSpPr>
          <p:cNvPr id="3" name="Title 2"/>
          <p:cNvSpPr>
            <a:spLocks noGrp="1"/>
          </p:cNvSpPr>
          <p:nvPr>
            <p:ph type="title"/>
          </p:nvPr>
        </p:nvSpPr>
        <p:spPr/>
        <p:txBody>
          <a:bodyPr/>
          <a:lstStyle/>
          <a:p>
            <a:r>
              <a:rPr lang="en-IN" dirty="0"/>
              <a:t>              COMPANY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4638"/>
            <a:ext cx="8229600" cy="4525963"/>
          </a:xfrm>
        </p:spPr>
        <p:txBody>
          <a:bodyPr/>
          <a:lstStyle/>
          <a:p>
            <a:pPr>
              <a:buNone/>
            </a:pPr>
            <a:r>
              <a:rPr lang="en-IN" dirty="0"/>
              <a:t>                        INITIAL AUDIT </a:t>
            </a:r>
          </a:p>
          <a:p>
            <a:r>
              <a:rPr lang="en-IN" dirty="0"/>
              <a:t>Using pagespeed.web</a:t>
            </a:r>
          </a:p>
          <a:p>
            <a:r>
              <a:rPr lang="en-IN" dirty="0"/>
              <a:t>I found that the page is optimized properly.</a:t>
            </a:r>
          </a:p>
          <a:p>
            <a:r>
              <a:rPr lang="en-IN" dirty="0"/>
              <a:t>PERFORMANCE:</a:t>
            </a:r>
          </a:p>
          <a:p>
            <a:pPr>
              <a:buNone/>
            </a:pPr>
            <a:r>
              <a:rPr lang="en-IN" dirty="0"/>
              <a:t>                     In mobile the performance score is 64 out of 100.</a:t>
            </a:r>
          </a:p>
          <a:p>
            <a:pPr>
              <a:buNone/>
            </a:pPr>
            <a:r>
              <a:rPr lang="en-IN" dirty="0"/>
              <a:t>                      In desktop it 97 which way better than mobile.</a:t>
            </a:r>
            <a:endParaRPr lang="en-US" dirty="0"/>
          </a:p>
        </p:txBody>
      </p:sp>
      <p:sp>
        <p:nvSpPr>
          <p:cNvPr id="3" name="Title 2"/>
          <p:cNvSpPr>
            <a:spLocks noGrp="1"/>
          </p:cNvSpPr>
          <p:nvPr>
            <p:ph type="title"/>
          </p:nvPr>
        </p:nvSpPr>
        <p:spPr/>
        <p:txBody>
          <a:bodyPr/>
          <a:lstStyle/>
          <a:p>
            <a:r>
              <a:rPr lang="en-IN" dirty="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fontScale="92500" lnSpcReduction="20000"/>
          </a:bodyPr>
          <a:lstStyle/>
          <a:p>
            <a:pPr>
              <a:buNone/>
            </a:pPr>
            <a:r>
              <a:rPr lang="en-IN" sz="3300" b="1" dirty="0"/>
              <a:t>                  KEYWORD RESEARCH</a:t>
            </a:r>
          </a:p>
          <a:p>
            <a:pPr>
              <a:buNone/>
            </a:pPr>
            <a:r>
              <a:rPr lang="en-IN" b="1" dirty="0"/>
              <a:t>TOOL USED:GOOGLE KEYWORD PALANNER</a:t>
            </a:r>
          </a:p>
          <a:p>
            <a:pPr>
              <a:buNone/>
            </a:pPr>
            <a:r>
              <a:rPr lang="en-IN" b="1" dirty="0"/>
              <a:t>Primary keyword:</a:t>
            </a:r>
          </a:p>
          <a:p>
            <a:pPr>
              <a:buNone/>
            </a:pPr>
            <a:r>
              <a:rPr lang="en-IN" dirty="0"/>
              <a:t>                      pos 11 in medical billing, pos 21 in medical billing, pos22 in medical </a:t>
            </a:r>
            <a:r>
              <a:rPr lang="en-IN" dirty="0" err="1"/>
              <a:t>billing,pos</a:t>
            </a:r>
            <a:r>
              <a:rPr lang="en-IN" dirty="0"/>
              <a:t> system, pos systems.</a:t>
            </a:r>
          </a:p>
          <a:p>
            <a:pPr>
              <a:buNone/>
            </a:pPr>
            <a:r>
              <a:rPr lang="en-IN" b="1" dirty="0"/>
              <a:t>Secondary keyword:</a:t>
            </a:r>
          </a:p>
          <a:p>
            <a:pPr>
              <a:buNone/>
            </a:pPr>
            <a:r>
              <a:rPr lang="en-IN" dirty="0"/>
              <a:t>                           pos software, pos system software, pos </a:t>
            </a:r>
            <a:r>
              <a:rPr lang="en-IN" dirty="0" err="1"/>
              <a:t>solutions,the</a:t>
            </a:r>
            <a:r>
              <a:rPr lang="en-IN" dirty="0"/>
              <a:t> modification method and the numerical solution of ill-posed problems.</a:t>
            </a:r>
          </a:p>
          <a:p>
            <a:pPr>
              <a:buNone/>
            </a:pPr>
            <a:r>
              <a:rPr lang="en-IN" b="1" dirty="0"/>
              <a:t>Low impact keywords: </a:t>
            </a:r>
          </a:p>
          <a:p>
            <a:pPr>
              <a:buNone/>
            </a:pPr>
            <a:r>
              <a:rPr lang="en-IN" dirty="0"/>
              <a:t>                                </a:t>
            </a:r>
            <a:r>
              <a:rPr lang="en-IN" dirty="0" err="1"/>
              <a:t>gofrugal</a:t>
            </a:r>
            <a:r>
              <a:rPr lang="en-IN" dirty="0"/>
              <a:t>,  pos </a:t>
            </a:r>
            <a:r>
              <a:rPr lang="en-IN" dirty="0" err="1"/>
              <a:t>solutions,pos</a:t>
            </a:r>
            <a:r>
              <a:rPr lang="en-IN" dirty="0"/>
              <a:t> software </a:t>
            </a:r>
            <a:r>
              <a:rPr lang="en-IN" dirty="0" err="1"/>
              <a:t>solution,retail</a:t>
            </a:r>
            <a:r>
              <a:rPr lang="en-IN" dirty="0"/>
              <a:t>  management  solution pos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02491"/>
          </a:xfrm>
        </p:spPr>
        <p:txBody>
          <a:bodyPr/>
          <a:lstStyle/>
          <a:p>
            <a:pPr>
              <a:buNone/>
            </a:pPr>
            <a:r>
              <a:rPr lang="en-IN" b="1" dirty="0"/>
              <a:t>           ON-PAGE SEO OPTIMIZATION AUDIT</a:t>
            </a:r>
          </a:p>
          <a:p>
            <a:pPr>
              <a:buNone/>
            </a:pPr>
            <a:r>
              <a:rPr lang="en-IN" dirty="0" err="1"/>
              <a:t>LINK:https</a:t>
            </a:r>
            <a:r>
              <a:rPr lang="en-IN" dirty="0"/>
              <a:t>:// </a:t>
            </a:r>
            <a:r>
              <a:rPr lang="en-IN" dirty="0">
                <a:hlinkClick r:id="rId2"/>
              </a:rPr>
              <a:t>www.gofrugal.com/</a:t>
            </a: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US" dirty="0"/>
          </a:p>
        </p:txBody>
      </p:sp>
      <p:pic>
        <p:nvPicPr>
          <p:cNvPr id="4" name="Picture 3" descr="Screenshot 2024-09-29 164805 SEO.png"/>
          <p:cNvPicPr>
            <a:picLocks noChangeAspect="1"/>
          </p:cNvPicPr>
          <p:nvPr/>
        </p:nvPicPr>
        <p:blipFill>
          <a:blip r:embed="rId3"/>
          <a:stretch>
            <a:fillRect/>
          </a:stretch>
        </p:blipFill>
        <p:spPr>
          <a:xfrm>
            <a:off x="990600" y="1670145"/>
            <a:ext cx="7326133" cy="2971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382000" cy="5702491"/>
          </a:xfrm>
        </p:spPr>
        <p:txBody>
          <a:bodyPr>
            <a:normAutofit lnSpcReduction="10000"/>
          </a:bodyPr>
          <a:lstStyle/>
          <a:p>
            <a:pPr>
              <a:buNone/>
            </a:pPr>
            <a:r>
              <a:rPr lang="en-IN" dirty="0"/>
              <a:t>1. Title is optimized properly with the target keyword.</a:t>
            </a:r>
          </a:p>
          <a:p>
            <a:r>
              <a:rPr lang="en-IN" dirty="0"/>
              <a:t>Meta description is not optimized properly as the target key word is not present in the description.</a:t>
            </a:r>
          </a:p>
          <a:p>
            <a:pPr>
              <a:buNone/>
            </a:pPr>
            <a:r>
              <a:rPr lang="en-IN" dirty="0"/>
              <a:t>2. keyword: pos software, point of sale software, pos system, pos solutions, </a:t>
            </a:r>
            <a:r>
              <a:rPr lang="en-IN" dirty="0" err="1"/>
              <a:t>Gofrugal</a:t>
            </a:r>
            <a:r>
              <a:rPr lang="en-IN" dirty="0"/>
              <a:t>.</a:t>
            </a:r>
          </a:p>
          <a:p>
            <a:pPr>
              <a:buNone/>
            </a:pPr>
            <a:r>
              <a:rPr lang="en-IN" dirty="0"/>
              <a:t>Key words are not optimized properly.</a:t>
            </a:r>
          </a:p>
          <a:p>
            <a:pPr>
              <a:buNone/>
            </a:pPr>
            <a:r>
              <a:rPr lang="en-IN" dirty="0"/>
              <a:t>3.Internal linking and external structure: there is no internal linking in this page.</a:t>
            </a:r>
          </a:p>
          <a:p>
            <a:pPr>
              <a:buNone/>
            </a:pPr>
            <a:r>
              <a:rPr lang="en-IN" dirty="0"/>
              <a:t>4.Alt tags in images are utilized properly with the target keyword and the file names are well descriptive. </a:t>
            </a:r>
          </a:p>
          <a:p>
            <a:pPr>
              <a:buNone/>
            </a:pPr>
            <a:r>
              <a:rPr lang="en-IN"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WEBSITE </a:t>
            </a:r>
            <a:r>
              <a:rPr lang="en-IN" dirty="0" err="1"/>
              <a:t>LINK:https</a:t>
            </a:r>
            <a:r>
              <a:rPr lang="en-IN" dirty="0"/>
              <a:t>: </a:t>
            </a:r>
            <a:r>
              <a:rPr lang="en-IN" dirty="0">
                <a:hlinkClick r:id="rId2"/>
              </a:rPr>
              <a:t>https://www.gofrugal.com/retail/</a:t>
            </a:r>
            <a:endParaRPr lang="en-IN" dirty="0"/>
          </a:p>
          <a:p>
            <a:endParaRPr lang="en-IN" dirty="0"/>
          </a:p>
          <a:p>
            <a:endParaRPr lang="en-US" dirty="0"/>
          </a:p>
        </p:txBody>
      </p:sp>
      <p:sp>
        <p:nvSpPr>
          <p:cNvPr id="3" name="Title 2"/>
          <p:cNvSpPr>
            <a:spLocks noGrp="1"/>
          </p:cNvSpPr>
          <p:nvPr>
            <p:ph type="title"/>
          </p:nvPr>
        </p:nvSpPr>
        <p:spPr/>
        <p:txBody>
          <a:bodyPr/>
          <a:lstStyle/>
          <a:p>
            <a:r>
              <a:rPr lang="en-IN" dirty="0"/>
              <a:t>                    PAGE-2</a:t>
            </a:r>
            <a:endParaRPr lang="en-US" dirty="0"/>
          </a:p>
        </p:txBody>
      </p:sp>
      <p:pic>
        <p:nvPicPr>
          <p:cNvPr id="4" name="Picture 3" descr="Screenshot 2024-09-29 170735 SEO 3.png"/>
          <p:cNvPicPr>
            <a:picLocks noChangeAspect="1"/>
          </p:cNvPicPr>
          <p:nvPr/>
        </p:nvPicPr>
        <p:blipFill>
          <a:blip r:embed="rId3"/>
          <a:stretch>
            <a:fillRect/>
          </a:stretch>
        </p:blipFill>
        <p:spPr>
          <a:xfrm>
            <a:off x="1066800" y="2743200"/>
            <a:ext cx="7170570" cy="2738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8686800" cy="6007291"/>
          </a:xfrm>
        </p:spPr>
        <p:txBody>
          <a:bodyPr vert="horz" lIns="91440" tIns="45720" rIns="91440" bIns="45720" anchor="t">
            <a:normAutofit/>
          </a:bodyPr>
          <a:lstStyle/>
          <a:p>
            <a:pPr indent="-255905">
              <a:buNone/>
            </a:pPr>
            <a:r>
              <a:rPr lang="en-IN" dirty="0"/>
              <a:t>1.Title and meta description is optimized properly keywords are mentioned in both.</a:t>
            </a:r>
            <a:endParaRPr lang="en-US"/>
          </a:p>
          <a:p>
            <a:pPr indent="-255905">
              <a:buNone/>
            </a:pPr>
            <a:r>
              <a:rPr lang="en-IN" dirty="0"/>
              <a:t>2.KEYWORD: Retail </a:t>
            </a:r>
            <a:r>
              <a:rPr lang="en-IN" dirty="0" err="1"/>
              <a:t>pos</a:t>
            </a:r>
            <a:r>
              <a:rPr lang="en-IN" dirty="0"/>
              <a:t> system, retail </a:t>
            </a:r>
            <a:r>
              <a:rPr lang="en-IN" dirty="0" err="1"/>
              <a:t>pos</a:t>
            </a:r>
            <a:r>
              <a:rPr lang="en-IN" dirty="0"/>
              <a:t> software, retail pos solution, retail billing software, billing software for retail shops, pos billing software. Key word stuffing is happened in this page the term pos billing is mentioned more than five times.</a:t>
            </a:r>
            <a:endParaRPr lang="en-IN" dirty="0">
              <a:cs typeface="Lucida Sans Unicode"/>
            </a:endParaRPr>
          </a:p>
          <a:p>
            <a:pPr indent="-255905">
              <a:buNone/>
            </a:pPr>
            <a:r>
              <a:rPr lang="en-IN" dirty="0"/>
              <a:t>3.Internal links present in this page.</a:t>
            </a:r>
            <a:endParaRPr lang="en-IN" dirty="0">
              <a:cs typeface="Lucida Sans Unicode"/>
            </a:endParaRPr>
          </a:p>
          <a:p>
            <a:pPr indent="-255905">
              <a:buNone/>
            </a:pPr>
            <a:r>
              <a:rPr lang="en-IN" dirty="0"/>
              <a:t>4.Alt tabs in image in this page is optimized properly with the target key word.</a:t>
            </a:r>
            <a:endParaRPr lang="en-US" dirty="0">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LINKS: </a:t>
            </a:r>
            <a:r>
              <a:rPr lang="en-IN" dirty="0">
                <a:hlinkClick r:id="rId2"/>
              </a:rPr>
              <a:t>https://www.gofrugal.com/restaurant/</a:t>
            </a:r>
            <a:endParaRPr lang="en-IN" dirty="0"/>
          </a:p>
          <a:p>
            <a:endParaRPr lang="en-IN" dirty="0"/>
          </a:p>
          <a:p>
            <a:endParaRPr lang="en-US" dirty="0"/>
          </a:p>
        </p:txBody>
      </p:sp>
      <p:sp>
        <p:nvSpPr>
          <p:cNvPr id="3" name="Title 2"/>
          <p:cNvSpPr>
            <a:spLocks noGrp="1"/>
          </p:cNvSpPr>
          <p:nvPr>
            <p:ph type="title"/>
          </p:nvPr>
        </p:nvSpPr>
        <p:spPr/>
        <p:txBody>
          <a:bodyPr/>
          <a:lstStyle/>
          <a:p>
            <a:r>
              <a:rPr lang="en-IN" dirty="0"/>
              <a:t>                     PAGE 3</a:t>
            </a:r>
            <a:endParaRPr lang="en-US" dirty="0"/>
          </a:p>
        </p:txBody>
      </p:sp>
      <p:pic>
        <p:nvPicPr>
          <p:cNvPr id="4" name="Picture 3" descr="Screenshot 2024-09-30 095150 seo 55.png"/>
          <p:cNvPicPr>
            <a:picLocks noChangeAspect="1"/>
          </p:cNvPicPr>
          <p:nvPr/>
        </p:nvPicPr>
        <p:blipFill>
          <a:blip r:embed="rId3"/>
          <a:stretch>
            <a:fillRect/>
          </a:stretch>
        </p:blipFill>
        <p:spPr>
          <a:xfrm>
            <a:off x="1524000" y="2286000"/>
            <a:ext cx="6748491" cy="319105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1134</TotalTime>
  <Words>775</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Lucida Sans Unicode</vt:lpstr>
      <vt:lpstr>Verdana</vt:lpstr>
      <vt:lpstr>Wingdings 2</vt:lpstr>
      <vt:lpstr>Wingdings 3</vt:lpstr>
      <vt:lpstr>Concourse</vt:lpstr>
      <vt:lpstr>SEO AUDIT AND OPTIMIZATION</vt:lpstr>
      <vt:lpstr>              COMPANY</vt:lpstr>
      <vt:lpstr>                  </vt:lpstr>
      <vt:lpstr>PowerPoint Presentation</vt:lpstr>
      <vt:lpstr>PowerPoint Presentation</vt:lpstr>
      <vt:lpstr>PowerPoint Presentation</vt:lpstr>
      <vt:lpstr>                    PAGE-2</vt:lpstr>
      <vt:lpstr>PowerPoint Presentation</vt:lpstr>
      <vt:lpstr>                     PAGE 3</vt:lpstr>
      <vt:lpstr>PowerPoint Presentation</vt:lpstr>
      <vt:lpstr>PowerPoint Presentation</vt:lpstr>
      <vt:lpstr>               BEST PRACTICES </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AUDIT AND OPTIMIZATION</dc:title>
  <dc:creator>Periyasammy</dc:creator>
  <cp:lastModifiedBy>GOD</cp:lastModifiedBy>
  <cp:revision>23</cp:revision>
  <dcterms:created xsi:type="dcterms:W3CDTF">2024-09-29T11:12:12Z</dcterms:created>
  <dcterms:modified xsi:type="dcterms:W3CDTF">2025-06-23T05:28:21Z</dcterms:modified>
</cp:coreProperties>
</file>