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63" r:id="rId32"/>
    <p:sldId id="260" r:id="rId33"/>
    <p:sldId id="303" r:id="rId34"/>
    <p:sldId id="305" r:id="rId35"/>
    <p:sldId id="306" r:id="rId36"/>
    <p:sldId id="309" r:id="rId37"/>
    <p:sldId id="31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AE2F5-6F21-4EBB-A6E9-53E3687364CF}" v="5" dt="2024-04-02T16:05:53.061"/>
    <p1510:client id="{B0CDF6D3-77BD-4DDF-AC2E-BEE562A5C895}" v="582" dt="2024-04-02T07:09:03.426"/>
    <p1510:client id="{E3063302-1FDD-43EF-92A8-19A7AA582906}" v="266" dt="2024-04-02T10:00:34.838"/>
    <p1510:client id="{E96F3EF8-9F6A-456F-9331-C0C13788EB96}" v="260" dt="2024-04-02T06:16:25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5C62-601B-B80C-E37F-1CDC1200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389" y="2766144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2.Java Was Developed On</a:t>
            </a:r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A)1988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B)1989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C)1995</a:t>
            </a:r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D)1993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11F9-F26D-9F58-97F8-BD8E9AD5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3700"/>
            <a:ext cx="10515600" cy="843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05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96BC-D25D-21BE-1121-695593BD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19" y="1472182"/>
            <a:ext cx="10515600" cy="4287298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C.CLASS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F248-2B57-448F-86F9-4F864D100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4870"/>
            <a:ext cx="10515600" cy="1332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675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5F4-FCC5-D5D1-36EA-E6B2490C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162" y="2607992"/>
            <a:ext cx="10515600" cy="326650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8.What Does Pip Stand For Python?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Pip Installs Python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Pip Installs Packages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Preferred Installer Program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All Of The Mentioned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B52C-F2B2-2223-DE3E-636F08B3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530"/>
            <a:ext cx="10515600" cy="1116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232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8715-D81A-D035-7503-0197868C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38" y="1601578"/>
            <a:ext cx="10515600" cy="4344808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C.PREFERRED INSTALLER PROGRAM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662D-659C-29AD-D5FD-F681C0A5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9247"/>
            <a:ext cx="10515600" cy="1317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82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71C3-099D-E8AA-D0AC-2B4D0575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313" y="2967427"/>
            <a:ext cx="10515600" cy="19294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9.Which Of The Following Is The 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Truncation Division Operator In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Python?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|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//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/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%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B733-8C79-7BF9-97C6-86E17C44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22530"/>
            <a:ext cx="10515600" cy="35443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6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1345-08AB-2869-3C61-A4A7ABED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4748"/>
            <a:ext cx="10515600" cy="3640317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B.//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8039-3385-7F65-7C67-905E8CB6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3700"/>
            <a:ext cx="10515600" cy="843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9288-259A-E28A-0BFA-30ED5828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578" y="3873201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 10.Which One Of The Following Is Not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A Keyword In Python Language?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A) Pass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b) Eval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c) Assert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d) Nonlocal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BD51-2F88-BD2F-62E9-5C5A8888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8077"/>
            <a:ext cx="10515600" cy="828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43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C388-475E-F6F7-CD5F-F500A3D4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19" y="1716597"/>
            <a:ext cx="10515600" cy="42154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B.EVAL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2089-4164-FB8F-3519-03059799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9247"/>
            <a:ext cx="10515600" cy="1317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78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8F9A-52C3-8570-2451-ABF0E9C5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747" y="1860370"/>
            <a:ext cx="10515600" cy="453171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 11.Which keyword is used to prevent any changes in the variable within a C </a:t>
            </a:r>
            <a:br>
              <a:rPr lang="en-US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program?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A) immutable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b) mutable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c) const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d) volatile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0A0A-E62E-3167-A8EA-3F92AF6C2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3662"/>
            <a:ext cx="10515600" cy="1073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327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84DD-0C08-270A-EA66-EA8480D8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6597"/>
            <a:ext cx="10515600" cy="351092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C.CONST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4B72-7008-7597-1173-AC213026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530"/>
            <a:ext cx="10515600" cy="1116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66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CC85-9ED7-AF53-9AA1-5EE1D7CA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879" y="2737390"/>
            <a:ext cx="10515600" cy="30508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12.What is an example of iteration in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C?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for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while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do-while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all of the mentioned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9102-4F70-1AA6-FE0A-B0B4D0B19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2228"/>
            <a:ext cx="10515600" cy="2194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8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67E7-E1A5-90AD-E4BF-6782AD1C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9" y="2766144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C.1995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043A-9062-97EB-15B2-5DE3492ED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1813"/>
            <a:ext cx="10515600" cy="915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03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8840-3AF6-9377-5ED6-5F7BF0C4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89" y="29386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D.ALL OF THE MENTIONED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3476-E238-E026-6960-DE069A22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9323"/>
            <a:ext cx="10515600" cy="857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14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1122-7530-2943-88BC-52CCC99F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483" y="3973842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13.In C language, FILE is of which data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type?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int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char *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struct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none of the mentioned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endParaRPr lang="en-US" sz="48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2F94-8004-4FDA-A41C-B46DB410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926"/>
            <a:ext cx="10515600" cy="17490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382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FE0A-59CD-0C7D-DFD0-2435797D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2" y="2162295"/>
            <a:ext cx="10515600" cy="303646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C.STRUCT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F02D-E29E-7007-C6B0-61F56D9F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0492"/>
            <a:ext cx="10515600" cy="1346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57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ABB9-441A-3461-B518-24A3CBFE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540" y="3600031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14.What is the </a:t>
            </a:r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sizeof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(char) in a 32-bit C compiler?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1 bit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2 bits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1 byte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2 bytes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1825-8E3A-AF0E-2B55-89D8488A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8719"/>
            <a:ext cx="10515600" cy="728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66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8A99-8030-F347-2701-4746D730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9955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C.1 BYTE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3FAE-FF1C-A7E0-FBBE-AE774006D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530"/>
            <a:ext cx="10515600" cy="1116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458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B527-4C3F-98BE-2300-FABCBC3C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60" y="3427502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15.scanf() is a predefined function in ______ header file.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</a:t>
            </a:r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stdlib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. h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</a:t>
            </a:r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ctype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. h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</a:t>
            </a:r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stdio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. h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</a:t>
            </a:r>
            <a:r>
              <a:rPr lang="en-US" sz="4800" dirty="0" err="1">
                <a:solidFill>
                  <a:schemeClr val="bg1"/>
                </a:solidFill>
                <a:ea typeface="+mj-lt"/>
                <a:cs typeface="+mj-lt"/>
              </a:rPr>
              <a:t>stdarg</a:t>
            </a: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. 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02D6-EF52-DF52-1F67-85799096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8719"/>
            <a:ext cx="10515600" cy="728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2945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D996-0B29-4B4C-030A-3FAB80E5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1087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C.STDIO.H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7315-FEA4-511D-A9A1-323B4DDA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1813"/>
            <a:ext cx="10515600" cy="915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463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5E16-A4DF-CC5E-0000-701D7CDE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51" y="3427502"/>
            <a:ext cx="9106619" cy="121054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16.What is the full form of GPT in Chat GPT?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A) GUID Partition Table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B) Grooved Pegboard Test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C) Generative Pre-Trained Transformer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D) Glutamic Pyruvic Trans­aminase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4E66-79E1-FA94-4528-E458DE59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4" y="5980681"/>
            <a:ext cx="10515600" cy="1518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275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DBE9-6AB1-9141-9EC7-A8B5A4D4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08" y="2061653"/>
            <a:ext cx="10515600" cy="355405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C.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Generative Pre-Trained </a:t>
            </a:r>
            <a:br>
              <a:rPr lang="en-US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Transformer</a:t>
            </a:r>
            <a:br>
              <a:rPr lang="en-US" b="1" dirty="0">
                <a:solidFill>
                  <a:schemeClr val="bg1"/>
                </a:solidFill>
                <a:ea typeface="+mj-lt"/>
                <a:cs typeface="+mj-lt"/>
              </a:rPr>
            </a:br>
            <a:endParaRPr lang="en-US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7328-898F-C925-65BC-90302BAD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530"/>
            <a:ext cx="10515600" cy="1116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4538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53AA-E329-93A5-6FAD-3E74F922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030" y="3542521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17.IC chips used in computers are</a:t>
            </a:r>
            <a:b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 made with -</a:t>
            </a:r>
            <a:b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A) Gold</a:t>
            </a:r>
            <a:b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B) Silicon</a:t>
            </a:r>
            <a:b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C) Copper</a:t>
            </a:r>
            <a:b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D) Silver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990C-AECE-248C-44A8-51466BDA0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6794"/>
            <a:ext cx="10515600" cy="1030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32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2143-4D59-6961-CD1B-D0455CBD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596" y="1917880"/>
            <a:ext cx="10515600" cy="4071638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4.Which Of These Are Selection Statements In Java?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Break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Continue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For()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If()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B765-A98E-681D-9CB2-919E4213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9964"/>
            <a:ext cx="10515600" cy="756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554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D1A7-8D7E-856B-0383-CAF99C84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048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B) Silicon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17C3-7BAF-9224-AA39-854989C0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4870"/>
            <a:ext cx="10515600" cy="1332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6584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14EA-1938-9844-70F2-17D9D1BB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426" y="3600031"/>
            <a:ext cx="10515600" cy="2576393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 19.Who is known as the –”Father of AI"?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A.Fisher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Ada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B.Alan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Turing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C.John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McCarthy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D.Allen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Newell</a:t>
            </a:r>
            <a:endParaRPr lang="en-US" dirty="0">
              <a:solidFill>
                <a:schemeClr val="bg1"/>
              </a:solidFill>
            </a:endParaRPr>
          </a:p>
          <a:p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C85F-4041-38C5-3AA5-764BFE01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6153"/>
            <a:ext cx="10515600" cy="1130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280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C480-473D-CE48-B19A-928F4918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710" y="3168710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chemeClr val="bg1"/>
                </a:solidFill>
              </a:rPr>
              <a:t>ANSWER: </a:t>
            </a:r>
            <a:r>
              <a:rPr lang="en-US" sz="4000" dirty="0" err="1">
                <a:solidFill>
                  <a:schemeClr val="bg1"/>
                </a:solidFill>
                <a:ea typeface="+mj-lt"/>
                <a:cs typeface="+mj-lt"/>
              </a:rPr>
              <a:t>C.John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 McCarthy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BADB-987D-9C54-9085-8E9BD9D6D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8" y="754781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53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2768-A25E-86B4-4F4E-FA75BF8C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611" y="3322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24.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Which of the following is not the type of queue?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a) Priority queue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b) Circular queue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c) Single ended queue(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ans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d) Ordinary queue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82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A508-CD4B-19AD-E35A-C020F40E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184" y="25893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</a:rPr>
              <a:t>26.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Who created the first DBMS?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a) Edgar Frank Codd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b) Charles Bachman(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ans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c) Charles Babbage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d) Sharon B. Codd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58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60F3-9C75-C218-0001-0058BDA1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070" y="3833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27. Which of the following is not a type of database?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a) Hierarchical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b) Network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c) Distributed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d) Decentralized(</a:t>
            </a:r>
            <a:r>
              <a:rPr lang="en-US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ans</a:t>
            </a:r>
            <a:r>
              <a:rPr lang="en-US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82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AC81-23D7-BF64-B02A-98ABAD26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849" y="3739979"/>
            <a:ext cx="11625649" cy="1492980"/>
          </a:xfrm>
        </p:spPr>
        <p:txBody>
          <a:bodyPr>
            <a:noAutofit/>
          </a:bodyPr>
          <a:lstStyle/>
          <a:p>
            <a:r>
              <a:rPr lang="en-US" sz="4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30.The oldest DB model is _______________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a) network(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ans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)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b) physical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c) hierarchical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d) relational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74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1818-B9EC-73A0-B9E7-C56142E0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687" y="364378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31.Who is the father of cloud computing?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a) Sharon B. Codd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b) Edgar Frank Codd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c) J.C.R. 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Licklider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sz="4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ans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)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d) Charles Bachman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8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67F9-8FE4-A176-5EDF-BEBAA883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200"/>
            <a:ext cx="10515600" cy="4445449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D.IF()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C395-6EEC-CB95-1E0E-313C0B90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0492"/>
            <a:ext cx="10515600" cy="1346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53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937C-908D-1BDF-3854-69542C67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94" y="1716597"/>
            <a:ext cx="8358997" cy="39422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5. Which Component Is Used To Compile, Debug And Execute The Java Programs?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A) JRE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B) JIT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c) JDK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D) JVM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CD60-0257-A490-0F43-C3A9A5AD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2417"/>
            <a:ext cx="10515600" cy="10445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18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042E-CD15-67EC-39C5-D25FF482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276614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ANSWER: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C.JDK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1FD5-68DB-29D7-838B-3AC53CC1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2568"/>
            <a:ext cx="10515600" cy="12439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00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91EC-6776-DD39-DCCE-1EC554DD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898" y="3154332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6.Which Of The Following</a:t>
            </a:r>
            <a:b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 Functions Is A Built-in Function In Python?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A) Factorial()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B) Print()</a:t>
            </a:r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C) Seed()</a:t>
            </a:r>
            <a:endParaRPr lang="en-US" sz="480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  <a:ea typeface="+mj-lt"/>
                <a:cs typeface="+mj-lt"/>
              </a:rPr>
              <a:t>D) Sqrt()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C2C7-AFCB-56E7-2018-BEAFF5BB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5436"/>
            <a:ext cx="10515600" cy="1691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31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D8A5-2553-F486-298E-E10A5BCF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7880"/>
            <a:ext cx="10515600" cy="3740959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ANSWER: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B.PRINT()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E02B-E94B-DE87-CAFC-0A8352349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6794"/>
            <a:ext cx="10515600" cy="1030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1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386F-2893-5CBC-6624-6AC40D3B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087" y="3427502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7.Which Of The Following Is Not A Core </a:t>
            </a:r>
            <a:br>
              <a:rPr lang="en-US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Data Type In Python Programming?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A) Tuples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B) Lists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C) Class</a:t>
            </a:r>
            <a:endParaRPr lang="en-US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D) Dictionary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75BF-18F5-C03D-A074-909BA2CFC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0606"/>
            <a:ext cx="10515600" cy="656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55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822</Words>
  <Application>Microsoft Office PowerPoint</Application>
  <PresentationFormat>Widescreen</PresentationFormat>
  <Paragraphs>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Open Sans</vt:lpstr>
      <vt:lpstr>office theme</vt:lpstr>
      <vt:lpstr>2.Java Was Developed On A)1988 B)1989 C)1995 D)1993</vt:lpstr>
      <vt:lpstr>ANSWER: C.1995</vt:lpstr>
      <vt:lpstr>4.Which Of These Are Selection Statements In Java? A) Break B) Continue C) For() D) If()</vt:lpstr>
      <vt:lpstr>ANSWER: D.IF()</vt:lpstr>
      <vt:lpstr>5. Which Component Is Used To Compile, Debug And Execute The Java Programs? A) JRE B) JIT c) JDK D) JVM</vt:lpstr>
      <vt:lpstr>ANSWER: C.JDK</vt:lpstr>
      <vt:lpstr>6.Which Of The Following  Functions Is A Built-in Function In Python? A) Factorial() B) Print() C) Seed() D) Sqrt()</vt:lpstr>
      <vt:lpstr>ANSWER: B.PRINT()</vt:lpstr>
      <vt:lpstr>7.Which Of The Following Is Not A Core  Data Type In Python Programming? A) Tuples B) Lists C) Class D) Dictionary</vt:lpstr>
      <vt:lpstr>ANSWER: C.CLASS</vt:lpstr>
      <vt:lpstr> 8.What Does Pip Stand For Python? A) Pip Installs Python b) Pip Installs Packages c) Preferred Installer Program d) All Of The Mentioned</vt:lpstr>
      <vt:lpstr>ANSWER: C.PREFERRED INSTALLER PROGRAM</vt:lpstr>
      <vt:lpstr>9.Which Of The Following Is The  Truncation Division Operator In  Python? A) | B) // C) / D) %</vt:lpstr>
      <vt:lpstr>ANSWER: B.//</vt:lpstr>
      <vt:lpstr> 10.Which One Of The Following Is Not  A Keyword In Python Language? A) Pass b) Eval c) Assert d) Nonlocal </vt:lpstr>
      <vt:lpstr>ANSWER: B.EVAL</vt:lpstr>
      <vt:lpstr> 11.Which keyword is used to prevent any changes in the variable within a C  program? A) immutable b) mutable c) const d) volatile</vt:lpstr>
      <vt:lpstr>ANSWER: C.CONST</vt:lpstr>
      <vt:lpstr> 12.What is an example of iteration in  C? A) for b) while c) do-while d) all of the mentioned</vt:lpstr>
      <vt:lpstr>ANSWER: D.ALL OF THE MENTIONED</vt:lpstr>
      <vt:lpstr> 13.In C language, FILE is of which data  type? A) int b) char * c) struct d) none of the mentioned </vt:lpstr>
      <vt:lpstr>ANSWER: C.STRUCT</vt:lpstr>
      <vt:lpstr>14.What is the sizeof(char) in a 32-bit C compiler? A) 1 bit b) 2 bits c) 1 byte d) 2 bytes</vt:lpstr>
      <vt:lpstr>ANSWER: C.1 BYTE</vt:lpstr>
      <vt:lpstr> 15.scanf() is a predefined function in ______ header file. a) stdlib. h b) ctype. h c) stdio. h d) stdarg. h</vt:lpstr>
      <vt:lpstr>ANSWER: C.STDIO.H</vt:lpstr>
      <vt:lpstr>16.What is the full form of GPT in Chat GPT? A) GUID Partition Table B) Grooved Pegboard Test C) Generative Pre-Trained Transformer D) Glutamic Pyruvic Trans­aminase</vt:lpstr>
      <vt:lpstr>ANSWER: C. Generative Pre-Trained  Transformer </vt:lpstr>
      <vt:lpstr>17.IC chips used in computers are  made with - A) Gold B) Silicon C) Copper D) Silver</vt:lpstr>
      <vt:lpstr>ANSWER: B) Silicon</vt:lpstr>
      <vt:lpstr> 19.Who is known as the –”Father of AI"? A.Fisher Ada B.Alan Turing C.John McCarthy D.Allen Newell  </vt:lpstr>
      <vt:lpstr>ANSWER: C.John McCarthy</vt:lpstr>
      <vt:lpstr>24. Which of the following is not the type of queue? a) Priority queue b) Circular queue c) Single ended queue(ans) d) Ordinary queue</vt:lpstr>
      <vt:lpstr>26. Who created the first DBMS? a) Edgar Frank Codd b) Charles Bachman(ans) c) Charles Babbage d) Sharon B. Codd</vt:lpstr>
      <vt:lpstr>27. Which of the following is not a type of database? a) Hierarchical b) Network c) Distributed d) Decentralized(ans)</vt:lpstr>
      <vt:lpstr>30.The oldest DB model is _______________ a) network(ans) b) physical c) hierarchical d) relational</vt:lpstr>
      <vt:lpstr>31.Who is the father of cloud computing? a) Sharon B. Codd b) Edgar Frank Codd c) J.C.R. Licklider(ans) d) Charles Bachman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Rithik Roshan</cp:lastModifiedBy>
  <cp:revision>417</cp:revision>
  <dcterms:created xsi:type="dcterms:W3CDTF">2024-04-02T05:49:28Z</dcterms:created>
  <dcterms:modified xsi:type="dcterms:W3CDTF">2024-04-03T00:47:22Z</dcterms:modified>
</cp:coreProperties>
</file>