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63" r:id="rId40"/>
    <p:sldId id="260" r:id="rId41"/>
    <p:sldId id="258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9144000" cy="76200"/>
          </a:xfrm>
        </p:spPr>
        <p:txBody>
          <a:bodyPr/>
          <a:lstStyle/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294" y="1716597"/>
            <a:ext cx="8358997" cy="39422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5. Which Component Is Used To Compile, Debug And Execute The Java Programs?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JRE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JIT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JDK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JVM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2417"/>
            <a:ext cx="10515600" cy="1044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276614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C.JDK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2568"/>
            <a:ext cx="10515600" cy="12439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898" y="315433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6.Which Of The Following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Functions Is A Built-in Function In Python?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Factorial()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Print()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Seed()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Sqrt()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5436"/>
            <a:ext cx="10515600" cy="1691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880"/>
            <a:ext cx="10515600" cy="374095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B.PRINT()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6794"/>
            <a:ext cx="10515600" cy="1030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87" y="342750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7.Which Of The Following Is Not A Core </a:t>
            </a:r>
            <a:br>
              <a:rPr lang="en-US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Data Type In Python Programming?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Tuples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Lists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Class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Dictionary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20606"/>
            <a:ext cx="10515600" cy="656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19" y="1472182"/>
            <a:ext cx="10515600" cy="428729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C.CLASS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162" y="2607992"/>
            <a:ext cx="10515600" cy="32665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8.What Does Pip Stand For Python?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Pip Installs Python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Pip Installs Packages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Preferred Installer Program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All Of The Mentioned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38" y="1601578"/>
            <a:ext cx="10515600" cy="434480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C.PREFERRED INSTALLER PROGRAM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9247"/>
            <a:ext cx="10515600" cy="1317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313" y="2967427"/>
            <a:ext cx="10515600" cy="19294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9.Which Of The Following Is The 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Truncation Division Operator In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Python?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|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//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/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%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22530"/>
            <a:ext cx="10515600" cy="3544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4748"/>
            <a:ext cx="10515600" cy="364031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B.//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3700"/>
            <a:ext cx="10515600" cy="84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106" y="3671918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1.How Inheritance Are Use In Java?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A)overloading 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B)overreading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C)interface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D)constructor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" y="17106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578" y="387320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10.Which One Of The Following Is Not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 Keyword In Python Language?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Pass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Eval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Assert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Nonlocal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8077"/>
            <a:ext cx="10515600" cy="828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19" y="1716597"/>
            <a:ext cx="10515600" cy="42154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B.EVAL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9247"/>
            <a:ext cx="10515600" cy="1317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747" y="1860370"/>
            <a:ext cx="10515600" cy="4531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11.Which keyword is used to prevent any changes in the variable within a C </a:t>
            </a:r>
            <a:br>
              <a:rPr lang="en-US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program?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immutable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mutable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const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volatile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3662"/>
            <a:ext cx="10515600" cy="1073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597"/>
            <a:ext cx="10515600" cy="35109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C.CONST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879" y="2737390"/>
            <a:ext cx="10515600" cy="30508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12.What is an example of iteration in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C?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for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while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do-while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all of the mentioned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2228"/>
            <a:ext cx="10515600" cy="2194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89" y="29386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D.ALL OF THE MENTIONED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9323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483" y="397384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13.In C language, FILE is of which data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type?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int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char *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struct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none of the mentioned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US" sz="48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7926"/>
            <a:ext cx="10515600" cy="174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62" y="2162295"/>
            <a:ext cx="10515600" cy="303646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C.STRUCT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492"/>
            <a:ext cx="10515600" cy="134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540" y="360003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14.What is the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sizeof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(char) in a 32-bit C compiler?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1 bit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2 bits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1 byte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2 bytes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48719"/>
            <a:ext cx="10515600" cy="728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995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C.1 BYTE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426" y="3068069"/>
            <a:ext cx="863216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C.INTERFACE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90568"/>
            <a:ext cx="7668884" cy="886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7860" y="342750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15.scanf() is a predefined function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in______header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 file.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stdlib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ctype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stdio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stdarg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48719"/>
            <a:ext cx="10515600" cy="728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1087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C.STDIO.H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1813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51" y="3427502"/>
            <a:ext cx="9106619" cy="12105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16.What is the full form of GPT in Chat GPT?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A) GUID Partition Table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B) Grooved Pegboard Test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C) Generative Pre-Trained Transformer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D) Glutamic Pyruvic Trans­aminase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294" y="5980681"/>
            <a:ext cx="10515600" cy="151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08" y="2061653"/>
            <a:ext cx="10515600" cy="3554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Generative Pre-Trained </a:t>
            </a:r>
            <a:br>
              <a:rPr lang="en-US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Transformer</a:t>
            </a:r>
            <a:br>
              <a:rPr lang="en-US" b="1" dirty="0">
                <a:solidFill>
                  <a:schemeClr val="bg1"/>
                </a:solidFill>
                <a:ea typeface="+mj-lt"/>
                <a:cs typeface="+mj-lt"/>
              </a:rPr>
            </a:b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030" y="354252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17.IC chips used in computers are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 made with -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A) Gold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B) Silicon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C) Copper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D) Silver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6794"/>
            <a:ext cx="10515600" cy="1030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048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B) Silicon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483" y="3715049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 18.What is the name of the first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 block in a blockchain?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A.Genesis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 block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B.Origin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 block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C.Block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 one</a:t>
            </a:r>
            <a:endParaRPr lang="en-US" sz="4800" dirty="0">
              <a:solidFill>
                <a:schemeClr val="bg1"/>
              </a:solidFill>
            </a:endParaRPr>
          </a:p>
          <a:p>
            <a:pPr algn="just"/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D.None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 of the above</a:t>
            </a:r>
            <a:endParaRPr lang="en-US" sz="4800" dirty="0">
              <a:solidFill>
                <a:schemeClr val="bg1"/>
              </a:solidFill>
            </a:endParaRPr>
          </a:p>
          <a:p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4794"/>
            <a:ext cx="10515600" cy="1792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2068"/>
            <a:ext cx="10515600" cy="487677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A.Genesis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block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426" y="3600031"/>
            <a:ext cx="10515600" cy="257639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19.Who is known as the -Father of AI"?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A.Fisher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Ada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B.Alan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Turing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C.John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McCarthy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D.Allen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Newell</a:t>
            </a:r>
            <a:endParaRPr lang="en-US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6153"/>
            <a:ext cx="10515600" cy="1130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710" y="316871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4800" dirty="0" err="1">
                <a:solidFill>
                  <a:schemeClr val="bg1"/>
                </a:solidFill>
              </a:rPr>
              <a:t>ANSWER: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C.John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McCarthy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408" y="754781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389" y="276614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2.Java Was Developed On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A)1988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B)1989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C)1995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D)1993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3700"/>
            <a:ext cx="10515600" cy="84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99" y="289554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/>
                <a:cs typeface="Segoe UI" panose="020B0502040204020203"/>
              </a:rPr>
              <a:t>Which of the given language is not commonly in ai?</a:t>
            </a:r>
            <a:br>
              <a:rPr lang="en-US" sz="4800" dirty="0">
                <a:latin typeface="Segoe UI" panose="020B0502040204020203"/>
                <a:cs typeface="Segoe UI" panose="020B0502040204020203"/>
              </a:rPr>
            </a:br>
            <a:endParaRPr lang="en-US" sz="4800" dirty="0">
              <a:solidFill>
                <a:schemeClr val="bg1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9993" y="3817666"/>
            <a:ext cx="516466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A.Lisp</a:t>
            </a:r>
            <a:endParaRPr lang="en-US" sz="4400" dirty="0" err="1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B.Prolog</a:t>
            </a:r>
            <a:endParaRPr lang="en-US" sz="4400" dirty="0" err="1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C.Python</a:t>
            </a:r>
            <a:endParaRPr lang="en-US" sz="4400" dirty="0" err="1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 </a:t>
            </a:r>
            <a:r>
              <a:rPr lang="en-US" sz="4400" dirty="0" err="1">
                <a:solidFill>
                  <a:schemeClr val="bg1"/>
                </a:solidFill>
              </a:rPr>
              <a:t>D.perl</a:t>
            </a:r>
            <a:endParaRPr lang="en-US" sz="4400" err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99" y="2895540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/>
                <a:cs typeface="Segoe UI" panose="020B0502040204020203"/>
              </a:rPr>
              <a:t>ANSWER:</a:t>
            </a:r>
            <a:br>
              <a:rPr lang="en-US" sz="4800" dirty="0">
                <a:solidFill>
                  <a:schemeClr val="bg1"/>
                </a:solidFill>
                <a:latin typeface="Segoe UI" panose="020B0502040204020203"/>
                <a:cs typeface="Segoe UI" panose="020B0502040204020203"/>
              </a:rPr>
            </a:br>
            <a:r>
              <a:rPr lang="en-US" sz="4800" dirty="0" err="1">
                <a:solidFill>
                  <a:schemeClr val="bg1"/>
                </a:solidFill>
                <a:sym typeface="+mn-ea"/>
              </a:rPr>
              <a:t>D.perl</a:t>
            </a:r>
            <a:endParaRPr lang="en-US" sz="4800" dirty="0" err="1">
              <a:solidFill>
                <a:schemeClr val="bg1"/>
              </a:solidFill>
              <a:latin typeface="Segoe UI" panose="020B0502040204020203"/>
              <a:cs typeface="Segoe UI" panose="020B0502040204020203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19" y="276614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C.1995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1813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218" y="354252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3.Which Of The Following Is A Type Of Polymorphism In Java Programming?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Multiple Polymorphism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Compile Time Polymorphism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Multilevel Polymorphism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Execution Time Polymorphism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63738"/>
            <a:ext cx="10515600" cy="613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28" y="1716597"/>
            <a:ext cx="10515600" cy="372658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B.COMPILE TIME POLYMORPHISM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9926"/>
            <a:ext cx="10515600" cy="987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596" y="1917880"/>
            <a:ext cx="10515600" cy="407163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4.Which Of These Are Selection Statements In Java?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Break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Continue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For()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If()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9964"/>
            <a:ext cx="10515600" cy="756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7200"/>
            <a:ext cx="10515600" cy="444544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D.IF()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0492"/>
            <a:ext cx="10515600" cy="134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2563</Words>
  <Application>WPS Presentation</Application>
  <PresentationFormat>Widescreen</PresentationFormat>
  <Paragraphs>201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Aptos Display</vt:lpstr>
      <vt:lpstr>Segoe Print</vt:lpstr>
      <vt:lpstr>Aptos</vt:lpstr>
      <vt:lpstr>Microsoft YaHei</vt:lpstr>
      <vt:lpstr>Arial Unicode MS</vt:lpstr>
      <vt:lpstr>Calibri</vt:lpstr>
      <vt:lpstr>Arial</vt:lpstr>
      <vt:lpstr>Segoe UI</vt:lpstr>
      <vt:lpstr>office theme</vt:lpstr>
      <vt:lpstr>PowerPoint 演示文稿</vt:lpstr>
      <vt:lpstr>D)constructor</vt:lpstr>
      <vt:lpstr>ANSWER:  C.INTERFACE</vt:lpstr>
      <vt:lpstr>D)1993</vt:lpstr>
      <vt:lpstr>ANSWER: C.1995</vt:lpstr>
      <vt:lpstr>D) Execution Time Polymorphism</vt:lpstr>
      <vt:lpstr>ANSWER: B.COMPILE TIME POLYMORPHISM</vt:lpstr>
      <vt:lpstr>D) If()</vt:lpstr>
      <vt:lpstr>ANSWER: D.IF()</vt:lpstr>
      <vt:lpstr>D) JVM</vt:lpstr>
      <vt:lpstr>ANSWER: C.JDK</vt:lpstr>
      <vt:lpstr>D) Sqrt()</vt:lpstr>
      <vt:lpstr>ANSWER: B.PRINT()</vt:lpstr>
      <vt:lpstr>D) Dictionary</vt:lpstr>
      <vt:lpstr>ANSWER: C.CLASS</vt:lpstr>
      <vt:lpstr> 8.What Does Pip Stand For Python? A) Pip Installs Python b) Pip Installs Packages c) Preferred Installer Program d) All Of The Mentioned</vt:lpstr>
      <vt:lpstr>ANSWER: C.PREFERRED INSTALLER PROGRAM</vt:lpstr>
      <vt:lpstr>9.Which Of The Following Is The  Truncation Division Operator In  Python? A) | B) // C) / D) %</vt:lpstr>
      <vt:lpstr>ANSWER: B.//</vt:lpstr>
      <vt:lpstr> 10.Which One Of The Following Is Not  A Keyword In Python Language? A) Pass b) Eval c) Assert d) Nonlocal </vt:lpstr>
      <vt:lpstr>ANSWER: B.EVAL</vt:lpstr>
      <vt:lpstr> 11.Which keyword is used to prevent any changes in the variable within a C  program? A) immutable b) mutable c) const d) volatile</vt:lpstr>
      <vt:lpstr>ANSWER: C.CONST</vt:lpstr>
      <vt:lpstr> 12.What is an example of iteration in  C? A) for b) while c) do-while d) all of the mentioned</vt:lpstr>
      <vt:lpstr>ANSWER: D.ALL OF THE MENTIONED</vt:lpstr>
      <vt:lpstr> 13.In C language, FILE is of which data  type? A) int b) char * c) struct d) none of the mentioned </vt:lpstr>
      <vt:lpstr>ANSWER: C.STRUCT</vt:lpstr>
      <vt:lpstr>14.What is the sizeof(char) in a 32-bit C compiler? A) 1 bit b) 2 bits c) 1 byte d) 2 bytes</vt:lpstr>
      <vt:lpstr>ANSWER: C.1 BYTE</vt:lpstr>
      <vt:lpstr> 15.scanf() is a predefined function in______header file. a) stdlib. h b) ctype. h c) stdio. h d) stdarg. h</vt:lpstr>
      <vt:lpstr>ANSWER: C.STDIO.H</vt:lpstr>
      <vt:lpstr>16.What is the full form of GPT in Chat GPT? A) GUID Partition Table B) Grooved Pegboard Test C) Generative Pre-Trained Transformer D) Glutamic Pyruvic Trans­aminase</vt:lpstr>
      <vt:lpstr>ANSWER: C. Generative Pre-Trained  Transformer </vt:lpstr>
      <vt:lpstr>17.IC chips used in computers are  made with - A) Gold B) Silicon C) Copper D) Silver</vt:lpstr>
      <vt:lpstr>ANSWER: B) Silicon</vt:lpstr>
      <vt:lpstr>D.None of the above</vt:lpstr>
      <vt:lpstr>ANSWER: A.Genesis block</vt:lpstr>
      <vt:lpstr> </vt:lpstr>
      <vt:lpstr>ANSWER:C.John McCarthy</vt:lpstr>
      <vt:lpstr>Which of the given language is not commonly in ai? </vt:lpstr>
      <vt:lpstr>ANSWER: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cselab</cp:lastModifiedBy>
  <cp:revision>411</cp:revision>
  <dcterms:created xsi:type="dcterms:W3CDTF">2024-04-02T05:49:00Z</dcterms:created>
  <dcterms:modified xsi:type="dcterms:W3CDTF">2024-04-02T10:05:16Z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DA4582A7A80F41FC90A518DF5FCF4573_12</vt:lpwstr>
  </property>
  <property fmtid="{D5CDD505-2E9C-101B-9397-08002B2CF9AE}" pid="3" name="KSOProductBuildVer">
    <vt:lpwstr>1033-12.2.0.13489</vt:lpwstr>
  </property>
</Properties>
</file>