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9" r:id="rId1"/>
    <p:sldMasterId id="2147484631" r:id="rId2"/>
  </p:sldMasterIdLst>
  <p:sldIdLst>
    <p:sldId id="256" r:id="rId3"/>
    <p:sldId id="257" r:id="rId4"/>
    <p:sldId id="258" r:id="rId5"/>
    <p:sldId id="278" r:id="rId6"/>
    <p:sldId id="279" r:id="rId7"/>
    <p:sldId id="259" r:id="rId8"/>
    <p:sldId id="260" r:id="rId9"/>
    <p:sldId id="280" r:id="rId10"/>
    <p:sldId id="281" r:id="rId11"/>
    <p:sldId id="261" r:id="rId12"/>
    <p:sldId id="262" r:id="rId13"/>
    <p:sldId id="284" r:id="rId14"/>
    <p:sldId id="285" r:id="rId15"/>
    <p:sldId id="263" r:id="rId16"/>
    <p:sldId id="264" r:id="rId17"/>
    <p:sldId id="282" r:id="rId18"/>
    <p:sldId id="283" r:id="rId19"/>
    <p:sldId id="265" r:id="rId20"/>
    <p:sldId id="266" r:id="rId21"/>
    <p:sldId id="290" r:id="rId22"/>
    <p:sldId id="291" r:id="rId23"/>
    <p:sldId id="267" r:id="rId24"/>
    <p:sldId id="268" r:id="rId25"/>
    <p:sldId id="286" r:id="rId26"/>
    <p:sldId id="287" r:id="rId27"/>
    <p:sldId id="269" r:id="rId28"/>
    <p:sldId id="270" r:id="rId29"/>
    <p:sldId id="288" r:id="rId30"/>
    <p:sldId id="289" r:id="rId31"/>
    <p:sldId id="271" r:id="rId32"/>
    <p:sldId id="272" r:id="rId33"/>
    <p:sldId id="304" r:id="rId34"/>
    <p:sldId id="305" r:id="rId35"/>
    <p:sldId id="292" r:id="rId36"/>
    <p:sldId id="293" r:id="rId37"/>
    <p:sldId id="273" r:id="rId38"/>
    <p:sldId id="274" r:id="rId39"/>
    <p:sldId id="294" r:id="rId40"/>
    <p:sldId id="295" r:id="rId41"/>
    <p:sldId id="275" r:id="rId42"/>
    <p:sldId id="276" r:id="rId43"/>
    <p:sldId id="296" r:id="rId44"/>
    <p:sldId id="297" r:id="rId45"/>
    <p:sldId id="298" r:id="rId46"/>
    <p:sldId id="300" r:id="rId47"/>
    <p:sldId id="301" r:id="rId48"/>
    <p:sldId id="302" r:id="rId49"/>
    <p:sldId id="303" r:id="rId50"/>
    <p:sldId id="306" r:id="rId51"/>
    <p:sldId id="307" r:id="rId52"/>
    <p:sldId id="308" r:id="rId53"/>
    <p:sldId id="27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DB0906-0B83-4133-BC7B-0509D9F1F8DF}">
          <p14:sldIdLst>
            <p14:sldId id="256"/>
            <p14:sldId id="257"/>
            <p14:sldId id="258"/>
            <p14:sldId id="278"/>
            <p14:sldId id="279"/>
            <p14:sldId id="259"/>
            <p14:sldId id="260"/>
            <p14:sldId id="280"/>
            <p14:sldId id="281"/>
            <p14:sldId id="261"/>
            <p14:sldId id="262"/>
            <p14:sldId id="284"/>
            <p14:sldId id="285"/>
            <p14:sldId id="263"/>
            <p14:sldId id="264"/>
            <p14:sldId id="282"/>
            <p14:sldId id="283"/>
            <p14:sldId id="265"/>
            <p14:sldId id="266"/>
            <p14:sldId id="290"/>
            <p14:sldId id="291"/>
            <p14:sldId id="267"/>
            <p14:sldId id="268"/>
            <p14:sldId id="286"/>
            <p14:sldId id="287"/>
            <p14:sldId id="269"/>
            <p14:sldId id="270"/>
          </p14:sldIdLst>
        </p14:section>
        <p14:section name="Untitled Section" id="{45FB83F9-61A9-4AD4-9277-15BD653A9DAC}">
          <p14:sldIdLst>
            <p14:sldId id="288"/>
            <p14:sldId id="289"/>
            <p14:sldId id="271"/>
            <p14:sldId id="272"/>
            <p14:sldId id="304"/>
            <p14:sldId id="305"/>
            <p14:sldId id="292"/>
            <p14:sldId id="293"/>
            <p14:sldId id="273"/>
            <p14:sldId id="274"/>
            <p14:sldId id="294"/>
            <p14:sldId id="295"/>
            <p14:sldId id="275"/>
            <p14:sldId id="276"/>
            <p14:sldId id="296"/>
            <p14:sldId id="297"/>
            <p14:sldId id="298"/>
            <p14:sldId id="300"/>
            <p14:sldId id="301"/>
            <p14:sldId id="302"/>
            <p14:sldId id="303"/>
            <p14:sldId id="306"/>
            <p14:sldId id="307"/>
            <p14:sldId id="308"/>
            <p14:sldId id="277"/>
          </p14:sldIdLst>
        </p14:section>
        <p14:section name="Default Section" id="{A3E9C74A-C6C8-4137-81C0-F16CA008EFD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7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9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2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76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8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3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6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8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9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6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7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2" r:id="rId13"/>
    <p:sldLayoutId id="2147484573" r:id="rId14"/>
    <p:sldLayoutId id="2147484574" r:id="rId15"/>
    <p:sldLayoutId id="2147484575" r:id="rId16"/>
    <p:sldLayoutId id="2147484576" r:id="rId17"/>
    <p:sldLayoutId id="214748457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D878-6E86-4C47-B239-43A4025D3F6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8E15-DEE8-455F-B863-6372DE4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socialsci.libretexts.org/Bookshelves/Psychology/Map:_Together_-_The_Science_of_Social_Psychology_(Noba)/03:_GROUPS_AND_GROUP_PROCESSES/3.01:_The_Psychology_of_Groups" TargetMode="External"/><Relationship Id="rId4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668" y="2787637"/>
            <a:ext cx="7276614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Algerian" pitchFamily="82" charset="0"/>
              </a:rPr>
              <a:t>           </a:t>
            </a:r>
            <a:br>
              <a:rPr lang="en-US" sz="8000" dirty="0">
                <a:latin typeface="Algerian" pitchFamily="82" charset="0"/>
              </a:rPr>
            </a:br>
            <a:r>
              <a:rPr lang="en-US" sz="8000" dirty="0">
                <a:latin typeface="Algerian" pitchFamily="82" charset="0"/>
              </a:rPr>
              <a:t>         quiz </a:t>
            </a:r>
            <a:r>
              <a:rPr lang="en-US" dirty="0">
                <a:latin typeface="Algerian" pitchFamily="82" charset="0"/>
              </a:rPr>
              <a:t>&amp;</a:t>
            </a:r>
            <a:br>
              <a:rPr lang="en-US" sz="8000" dirty="0">
                <a:latin typeface="Algerian" pitchFamily="82" charset="0"/>
              </a:rPr>
            </a:br>
            <a:r>
              <a:rPr lang="en-US" sz="8000" dirty="0">
                <a:latin typeface="Algerian" pitchFamily="82" charset="0"/>
              </a:rPr>
              <a:t>  </a:t>
            </a:r>
            <a:r>
              <a:rPr lang="en-US" sz="8000" b="1" i="1" dirty="0">
                <a:latin typeface="Algerian" pitchFamily="82" charset="0"/>
              </a:rPr>
              <a:t>connections</a:t>
            </a:r>
            <a:endParaRPr lang="en-US" sz="8000" dirty="0">
              <a:latin typeface="Algerian" pitchFamily="82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5. Which is the full-form of SD Card?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204" y="1556792"/>
            <a:ext cx="7128792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Standard Digital Card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Secure Disk Card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Standard Device Card 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Secure Digital Card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62" y="500042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3157608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D</a:t>
            </a:r>
            <a:r>
              <a:rPr lang="en-US" sz="4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" indent="0" algn="ctr">
              <a:buNone/>
            </a:pPr>
            <a:r>
              <a:rPr lang="en-US" sz="4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Digital Card</a:t>
            </a:r>
          </a:p>
          <a:p>
            <a:pPr marL="68580" indent="0" algn="ctr">
              <a:buNone/>
            </a:pP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6. It is a Temporary Storage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5640" y="2002795"/>
            <a:ext cx="3140422" cy="258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6080" y="2002795"/>
            <a:ext cx="2880320" cy="258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941584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Cache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2400" cy="928694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7. Which was the first Internet Search Engine ?</a:t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616" y="1293961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Yahoo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Google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Archie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Lycos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3373632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</a:t>
            </a:r>
          </a:p>
          <a:p>
            <a:pPr marL="68580" indent="0" algn="ctr">
              <a:buNone/>
            </a:pPr>
            <a:r>
              <a:rPr lang="en-US" sz="4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Archie</a:t>
            </a:r>
          </a:p>
          <a:p>
            <a:pPr marL="68580" indent="0" algn="ctr">
              <a:buNone/>
            </a:pP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8. Microsoft office’s personal information manager is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1624" y="2247993"/>
            <a:ext cx="3067844" cy="236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2247994"/>
            <a:ext cx="2951203" cy="236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26464"/>
            <a:ext cx="7772400" cy="3157608"/>
          </a:xfrm>
        </p:spPr>
        <p:txBody>
          <a:bodyPr>
            <a:normAutofit/>
          </a:bodyPr>
          <a:lstStyle/>
          <a:p>
            <a:pPr marL="68580" indent="0" algn="ctr">
              <a:lnSpc>
                <a:spcPct val="200000"/>
              </a:lnSpc>
              <a:buNone/>
            </a:pPr>
            <a:r>
              <a:rPr lang="en-US" sz="9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1" y="116631"/>
            <a:ext cx="10842171" cy="66567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9. What is the Full-form of COMPUTER ?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 Commonly Operating Machine Purposely used for Technical and   	Educational Research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B.) Commonly Operating Machine Particularly used for Technical and 	Educational Research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C.)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D.) None of the Above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340768"/>
            <a:ext cx="7772400" cy="286957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</a:t>
            </a:r>
            <a:r>
              <a:rPr lang="en-US" sz="4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" indent="0" algn="ctr">
              <a:buNone/>
            </a:pPr>
            <a:r>
              <a:rPr lang="en-US" sz="4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Locator</a:t>
            </a:r>
            <a:endParaRPr 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776" y="476672"/>
            <a:ext cx="7772400" cy="845234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1.What Operating system did Google develop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764" y="1196752"/>
            <a:ext cx="7128792" cy="504056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Windows</a:t>
            </a:r>
          </a:p>
          <a:p>
            <a:pPr>
              <a:lnSpc>
                <a:spcPct val="2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BlackBerry</a:t>
            </a:r>
          </a:p>
          <a:p>
            <a:pPr>
              <a:lnSpc>
                <a:spcPct val="2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Android</a:t>
            </a:r>
          </a:p>
          <a:p>
            <a:pPr>
              <a:lnSpc>
                <a:spcPct val="2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IOS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1273862"/>
          </a:xfrm>
        </p:spPr>
        <p:txBody>
          <a:bodyPr/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10. Your laptop has this</a:t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1624" y="2420888"/>
            <a:ext cx="291833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2104" y="2420888"/>
            <a:ext cx="259228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E42F5954-2EC3-811F-AFDF-BE7CA4B49634}"/>
              </a:ext>
            </a:extLst>
          </p:cNvPr>
          <p:cNvSpPr/>
          <p:nvPr/>
        </p:nvSpPr>
        <p:spPr>
          <a:xfrm>
            <a:off x="6144580" y="3465004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4005064"/>
            <a:ext cx="7772400" cy="214949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Caps 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BC3F-8CFB-5D19-393E-8EAE50708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1416067"/>
            <a:ext cx="4525491" cy="30058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88032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11. Who is the founder of Oracle?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624" y="1484784"/>
            <a:ext cx="6552728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Lamb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Larry Ellison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James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Karter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B</a:t>
            </a:r>
            <a:r>
              <a:rPr lang="en-US" sz="6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" indent="0" algn="ctr">
              <a:buNone/>
            </a:pPr>
            <a:r>
              <a:rPr lang="en-US" sz="6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Larry Ellison</a:t>
            </a:r>
          </a:p>
          <a:p>
            <a:pPr marL="68580" indent="0" algn="ctr">
              <a:buNone/>
            </a:pPr>
            <a:endParaRPr lang="en-US" sz="6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12. Which one of the following is not a special program in MS-office </a:t>
            </a:r>
            <a:br>
              <a:rPr lang="en-US" dirty="0"/>
            </a:br>
            <a:r>
              <a:rPr lang="en-GB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459428"/>
            <a:ext cx="2880320" cy="240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70" y="2455054"/>
            <a:ext cx="2756268" cy="2414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2B611336-4630-CE34-0E6D-6AA28510C7FE}"/>
              </a:ext>
            </a:extLst>
          </p:cNvPr>
          <p:cNvSpPr/>
          <p:nvPr/>
        </p:nvSpPr>
        <p:spPr>
          <a:xfrm>
            <a:off x="6096000" y="3501008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581544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72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Paint Art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12064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13. 1kb equal to _______?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142" y="1450691"/>
            <a:ext cx="72580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1 MB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1024 bit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1000 byte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1024 byte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2390256"/>
            <a:ext cx="7772400" cy="2077488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D </a:t>
            </a:r>
          </a:p>
          <a:p>
            <a:pPr marL="68580" indent="0" algn="ctr">
              <a:buNone/>
            </a:pPr>
            <a:r>
              <a:rPr lang="en-US" sz="5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Byte</a:t>
            </a:r>
          </a:p>
          <a:p>
            <a:pPr marL="68580" indent="0" algn="ctr">
              <a:buNone/>
            </a:pPr>
            <a:endParaRPr 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443814" cy="1345300"/>
          </a:xfrm>
        </p:spPr>
        <p:txBody>
          <a:bodyPr/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14. It is a Growing Community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0128" y="2005224"/>
            <a:ext cx="3829889" cy="250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6118" y="2005223"/>
            <a:ext cx="3271872" cy="250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875CE526-9CF6-7C32-F88F-3D4F07EB423E}"/>
              </a:ext>
            </a:extLst>
          </p:cNvPr>
          <p:cNvSpPr/>
          <p:nvPr/>
        </p:nvSpPr>
        <p:spPr>
          <a:xfrm>
            <a:off x="6384032" y="2996952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50953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Code 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912" y="1772816"/>
            <a:ext cx="7992888" cy="2808312"/>
          </a:xfrm>
        </p:spPr>
        <p:txBody>
          <a:bodyPr anchor="ctr">
            <a:noAutofit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 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4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15. Who invented mouse?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624" y="1268760"/>
            <a:ext cx="6105872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Charles Babbage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Martin Cooper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Douglas Engelbart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Christopher Sholes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653552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Douglas </a:t>
            </a:r>
            <a:r>
              <a:rPr lang="en-US" sz="60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Engelbart</a:t>
            </a:r>
            <a:endParaRPr lang="en-US" sz="6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cap="none" dirty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en-US" sz="2800" i="1" cap="none" dirty="0">
                <a:effectLst/>
                <a:latin typeface="Times New Roman" pitchFamily="18" charset="0"/>
                <a:cs typeface="Times New Roman" pitchFamily="18" charset="0"/>
              </a:rPr>
              <a:t>Shortcut key of new folder creation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491" y="1715956"/>
            <a:ext cx="6105872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F2</a:t>
            </a:r>
          </a:p>
          <a:p>
            <a:pPr>
              <a:lnSpc>
                <a:spcPct val="200000"/>
              </a:lnSpc>
            </a:pPr>
            <a:r>
              <a:rPr lang="en-US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Ctrl + N</a:t>
            </a:r>
          </a:p>
          <a:p>
            <a:pPr>
              <a:lnSpc>
                <a:spcPct val="200000"/>
              </a:lnSpc>
            </a:pPr>
            <a:r>
              <a:rPr lang="en-US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Ctrl + Shift + N</a:t>
            </a:r>
          </a:p>
          <a:p>
            <a:pPr>
              <a:lnSpc>
                <a:spcPct val="200000"/>
              </a:lnSpc>
            </a:pPr>
            <a:r>
              <a:rPr lang="en-US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Alt + Shift + N</a:t>
            </a:r>
          </a:p>
        </p:txBody>
      </p:sp>
    </p:spTree>
    <p:extLst>
      <p:ext uri="{BB962C8B-B14F-4D97-AF65-F5344CB8AC3E}">
        <p14:creationId xmlns:p14="http://schemas.microsoft.com/office/powerpoint/2010/main" val="2134969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467" y="1783559"/>
            <a:ext cx="7772400" cy="3719773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000" b="1" i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c</a:t>
            </a:r>
          </a:p>
          <a:p>
            <a:pPr marL="68580" indent="0" algn="ctr">
              <a:buNone/>
            </a:pPr>
            <a:r>
              <a:rPr lang="en-US" sz="6000" b="1" i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N</a:t>
            </a:r>
          </a:p>
          <a:p>
            <a:pPr marL="68580" indent="0" algn="ctr">
              <a:buNone/>
            </a:pPr>
            <a:endParaRPr lang="en-US" sz="6000" b="1" i="1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30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692696"/>
            <a:ext cx="7772400" cy="1143008"/>
          </a:xfrm>
        </p:spPr>
        <p:txBody>
          <a:bodyPr>
            <a:normAutofit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16. You know it</a:t>
            </a:r>
            <a:r>
              <a:rPr lang="en-GB" b="1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5751" y="2420888"/>
            <a:ext cx="3714776" cy="236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4072" y="2478104"/>
            <a:ext cx="3066704" cy="230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24" y="514336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941584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72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Binary 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1202424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17. Which of the following is not an example of an Operating System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040" y="1844824"/>
            <a:ext cx="6537920" cy="43553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Windows 98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BSD Unix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Microsoft Office XP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Red Hat Linux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797568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</a:t>
            </a:r>
            <a:r>
              <a:rPr lang="en-US" sz="4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" indent="0" algn="ctr">
              <a:buNone/>
            </a:pPr>
            <a:r>
              <a:rPr lang="en-US" sz="4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XP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957" y="300022"/>
            <a:ext cx="7772400" cy="914400"/>
          </a:xfrm>
        </p:spPr>
        <p:txBody>
          <a:bodyPr>
            <a:normAutofit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18. It is a Growing Technology in CS</a:t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07569" y="2260646"/>
            <a:ext cx="2607915" cy="261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0294" y="2260646"/>
            <a:ext cx="2501280" cy="261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58BC1-8609-00FE-DBEF-DE34F4200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133980" y="2296015"/>
            <a:ext cx="2210493" cy="23758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B27144-F862-D7E0-A433-2DEFDACAA8B6}"/>
              </a:ext>
            </a:extLst>
          </p:cNvPr>
          <p:cNvCxnSpPr/>
          <p:nvPr/>
        </p:nvCxnSpPr>
        <p:spPr>
          <a:xfrm>
            <a:off x="5087888" y="1914189"/>
            <a:ext cx="0" cy="3312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62" y="500042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3517648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72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Block Chain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2. Guess the tech ?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5303" y="2348880"/>
            <a:ext cx="3714776" cy="243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62311" y="2298066"/>
            <a:ext cx="2656601" cy="2483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19. Which supercomputer is developed by the Indian Scientists?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860" y="969264"/>
            <a:ext cx="7427168" cy="5653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Param Padma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Super 301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Compaq Presario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CRAY YMP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86957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 </a:t>
            </a:r>
          </a:p>
          <a:p>
            <a:pPr marL="68580" indent="0" algn="ctr">
              <a:buNone/>
            </a:pPr>
            <a:r>
              <a:rPr lang="en-US" sz="6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 Padma</a:t>
            </a:r>
            <a:endParaRPr lang="en-US" sz="6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20. Guess the person.</a:t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Active1\Pictures\images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138737" y="2824956"/>
            <a:ext cx="19145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38" y="512064"/>
            <a:ext cx="7615262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265" y="1988840"/>
            <a:ext cx="7772400" cy="214949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8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Larry Page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397-CAA6-19B3-9C59-3964BFC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Branch of computer Science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F9EB6-F6AB-C260-482B-E4474525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15" y="1988839"/>
            <a:ext cx="2520280" cy="260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E67BD-94E2-9A9C-5A38-55B9447C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60" y="1988840"/>
            <a:ext cx="2520280" cy="260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6AC9C-46C7-88CE-D5B0-E83BFCBC0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23" y="1988839"/>
            <a:ext cx="2263607" cy="2600273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5BC3AB75-BDBF-ECBD-2B10-1BD9EA9423C4}"/>
              </a:ext>
            </a:extLst>
          </p:cNvPr>
          <p:cNvSpPr/>
          <p:nvPr/>
        </p:nvSpPr>
        <p:spPr>
          <a:xfrm>
            <a:off x="4695039" y="2924944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85360F2-3236-9712-63A8-FC7A5A3EC60A}"/>
              </a:ext>
            </a:extLst>
          </p:cNvPr>
          <p:cNvSpPr/>
          <p:nvPr/>
        </p:nvSpPr>
        <p:spPr>
          <a:xfrm>
            <a:off x="7626661" y="2852936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7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95F-1AF8-8135-3301-E1805D6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  <a:br>
              <a:rPr lang="en-US" dirty="0">
                <a:solidFill>
                  <a:srgbClr val="FF0000"/>
                </a:solidFill>
                <a:latin typeface="Algerian" pitchFamily="82" charset="0"/>
              </a:rPr>
            </a:br>
            <a:br>
              <a:rPr lang="en-US" dirty="0">
                <a:solidFill>
                  <a:srgbClr val="FF0000"/>
                </a:solidFill>
                <a:latin typeface="Algerian" pitchFamily="82" charset="0"/>
              </a:rPr>
            </a:br>
            <a:br>
              <a:rPr lang="en-US" dirty="0">
                <a:solidFill>
                  <a:srgbClr val="FF0000"/>
                </a:solidFill>
                <a:latin typeface="Algerian" pitchFamily="82" charset="0"/>
              </a:rPr>
            </a:br>
            <a:br>
              <a:rPr lang="en-US" dirty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758255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E4C3-05B3-777B-26FE-DF7FA9BD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50F07-BD1F-16EE-9FA3-4E725B6DE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425824"/>
            <a:ext cx="2505472" cy="2505472"/>
          </a:xfr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5BC3AB75-BDBF-ECBD-2B10-1BD9EA9423C4}"/>
              </a:ext>
            </a:extLst>
          </p:cNvPr>
          <p:cNvSpPr/>
          <p:nvPr/>
        </p:nvSpPr>
        <p:spPr>
          <a:xfrm>
            <a:off x="5507361" y="3534544"/>
            <a:ext cx="360040" cy="288032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96444-3A1A-AE39-90C0-26799363A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29" y="2425824"/>
            <a:ext cx="3030402" cy="25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9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9E3-50D0-6DEE-427A-5EEB192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7601-1954-CD71-E995-D8FCB5E7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32" y="2060848"/>
            <a:ext cx="6766520" cy="2293512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8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X</a:t>
            </a:r>
            <a:endParaRPr lang="en-US" sz="88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9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D9CD-B181-6ABB-6B8A-8B547A20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current </a:t>
            </a:r>
            <a:r>
              <a:rPr lang="en-US" dirty="0" err="1"/>
              <a:t>ceo</a:t>
            </a:r>
            <a:r>
              <a:rPr lang="en-US" dirty="0"/>
              <a:t> of Microsoft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03DE-9EB6-BED3-8AA2-9508C54C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Satya </a:t>
            </a:r>
            <a:r>
              <a:rPr lang="en-US" dirty="0" err="1"/>
              <a:t>nadella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76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D9CD-B181-6ABB-6B8A-8B547A20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person below is the 1</a:t>
            </a:r>
            <a:r>
              <a:rPr lang="en-US" baseline="30000" dirty="0"/>
              <a:t>st</a:t>
            </a:r>
            <a:r>
              <a:rPr lang="en-US" dirty="0"/>
              <a:t> computer programmer. Who is she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03DE-9EB6-BED3-8AA2-9508C54C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lovelace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3301624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Universal Serial Bus</a:t>
            </a:r>
          </a:p>
          <a:p>
            <a:pPr marL="68580" indent="0" algn="ctr">
              <a:buNone/>
            </a:pPr>
            <a:r>
              <a:rPr lang="en-US" sz="6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(USB)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D9CD-B181-6ABB-6B8A-8B547A20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one of the open source software library for ai &amp; 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03DE-9EB6-BED3-8AA2-9508C54C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6363"/>
            <a:ext cx="11029615" cy="3678303"/>
          </a:xfrm>
        </p:spPr>
        <p:txBody>
          <a:bodyPr/>
          <a:lstStyle/>
          <a:p>
            <a:r>
              <a:rPr lang="en-US" dirty="0"/>
              <a:t>Ten-sir-flowchart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Brother(</a:t>
            </a:r>
            <a:r>
              <a:rPr lang="en-US" dirty="0" err="1"/>
              <a:t>nazriya</a:t>
            </a:r>
            <a:r>
              <a:rPr lang="en-US" dirty="0"/>
              <a:t>) + chess + </a:t>
            </a:r>
            <a:r>
              <a:rPr lang="en-US" dirty="0" err="1"/>
              <a:t>ing</a:t>
            </a:r>
            <a:r>
              <a:rPr lang="en-US" dirty="0"/>
              <a:t> =&gt; processing</a:t>
            </a:r>
          </a:p>
          <a:p>
            <a:r>
              <a:rPr lang="en-US" dirty="0"/>
              <a:t>All + go(Man rans) + rhythm =&gt;</a:t>
            </a:r>
            <a:r>
              <a:rPr lang="en-US" dirty="0" err="1"/>
              <a:t>algorith</a:t>
            </a:r>
            <a:r>
              <a:rPr lang="en-US" dirty="0"/>
              <a:t>,</a:t>
            </a:r>
          </a:p>
          <a:p>
            <a:r>
              <a:rPr lang="en-US" dirty="0"/>
              <a:t>Pi + juice =&gt; </a:t>
            </a:r>
            <a:r>
              <a:rPr lang="en-US" dirty="0" err="1"/>
              <a:t>byjus</a:t>
            </a:r>
            <a:r>
              <a:rPr lang="en-US" dirty="0"/>
              <a:t> (students learning platform)</a:t>
            </a:r>
          </a:p>
        </p:txBody>
      </p:sp>
    </p:spTree>
    <p:extLst>
      <p:ext uri="{BB962C8B-B14F-4D97-AF65-F5344CB8AC3E}">
        <p14:creationId xmlns:p14="http://schemas.microsoft.com/office/powerpoint/2010/main" val="2134325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D9CD-B181-6ABB-6B8A-8B547A20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company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03DE-9EB6-BED3-8AA2-9508C54C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9848"/>
            <a:ext cx="11029615" cy="36783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Google lens + O + </a:t>
            </a:r>
            <a:r>
              <a:rPr lang="en-US" dirty="0" err="1"/>
              <a:t>va</a:t>
            </a:r>
            <a:r>
              <a:rPr lang="en-US" dirty="0"/>
              <a:t>(come)</a:t>
            </a:r>
          </a:p>
          <a:p>
            <a:r>
              <a:rPr lang="en-US" dirty="0"/>
              <a:t>Lenovo</a:t>
            </a:r>
          </a:p>
          <a:p>
            <a:endParaRPr lang="en-US" dirty="0"/>
          </a:p>
          <a:p>
            <a:r>
              <a:rPr lang="en-US" dirty="0" err="1"/>
              <a:t>Vipe</a:t>
            </a:r>
            <a:r>
              <a:rPr lang="en-US" dirty="0"/>
              <a:t> + bear = </a:t>
            </a:r>
            <a:r>
              <a:rPr lang="en-US" dirty="0" err="1"/>
              <a:t>viber</a:t>
            </a:r>
            <a:endParaRPr lang="en-US" dirty="0"/>
          </a:p>
          <a:p>
            <a:r>
              <a:rPr lang="en-US" dirty="0"/>
              <a:t>V x a = ? + up arrow=&gt; </a:t>
            </a:r>
            <a:r>
              <a:rPr lang="en-US" dirty="0" err="1"/>
              <a:t>whatsapp</a:t>
            </a:r>
            <a:endParaRPr lang="en-US" dirty="0"/>
          </a:p>
          <a:p>
            <a:r>
              <a:rPr lang="en-US" dirty="0"/>
              <a:t>Pin + tear + East =&gt; </a:t>
            </a:r>
            <a:r>
              <a:rPr lang="en-US" dirty="0" err="1"/>
              <a:t>pinterest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 =&gt; Link(Chain) + dins</a:t>
            </a:r>
          </a:p>
          <a:p>
            <a:r>
              <a:rPr lang="en-US" dirty="0"/>
              <a:t>2+ w + tear =&gt; Twitter</a:t>
            </a:r>
          </a:p>
          <a:p>
            <a:r>
              <a:rPr lang="en-US" dirty="0"/>
              <a:t>Action madam</a:t>
            </a:r>
          </a:p>
        </p:txBody>
      </p:sp>
    </p:spTree>
    <p:extLst>
      <p:ext uri="{BB962C8B-B14F-4D97-AF65-F5344CB8AC3E}">
        <p14:creationId xmlns:p14="http://schemas.microsoft.com/office/powerpoint/2010/main" val="1110698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dirty="0">
                <a:latin typeface="Algerian" pitchFamily="82" charset="0"/>
              </a:rPr>
            </a:br>
            <a:br>
              <a:rPr lang="en-US" b="1" i="1" dirty="0">
                <a:latin typeface="Algerian" pitchFamily="82" charset="0"/>
              </a:rPr>
            </a:br>
            <a:br>
              <a:rPr lang="en-US" b="1" i="1" dirty="0">
                <a:latin typeface="Algerian" pitchFamily="82" charset="0"/>
              </a:rPr>
            </a:br>
            <a:br>
              <a:rPr lang="en-US" b="1" i="1" dirty="0">
                <a:latin typeface="Algerian" pitchFamily="82" charset="0"/>
              </a:rPr>
            </a:br>
            <a:r>
              <a:rPr lang="en-US" sz="6000" b="1" i="1" dirty="0">
                <a:latin typeface="Algerian" pitchFamily="82" charset="0"/>
              </a:rPr>
              <a:t>          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12064"/>
            <a:ext cx="7772400" cy="1059548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3. Who is the Developer of  Computer ? </a:t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84784"/>
            <a:ext cx="777240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 Henry Edward Roberts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 Charles Babbage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C.) Tim Berners-Lee</a:t>
            </a:r>
          </a:p>
          <a:p>
            <a:pPr>
              <a:lnSpc>
                <a:spcPct val="2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 None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662" y="500042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  <a:cs typeface="Times New Roman" pitchFamily="18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3589656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B </a:t>
            </a:r>
          </a:p>
          <a:p>
            <a:pPr marL="68580" indent="0" algn="ctr">
              <a:buNone/>
            </a:pPr>
            <a:r>
              <a:rPr lang="en-US" sz="5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Babbage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i="1" dirty="0">
                <a:latin typeface="Times New Roman" pitchFamily="18" charset="0"/>
                <a:cs typeface="Times New Roman" pitchFamily="18" charset="0"/>
              </a:rPr>
              <a:t>4. Which of these is not a peripheral, in Computer terms ?</a:t>
            </a:r>
            <a:br>
              <a:rPr lang="en-US" sz="2800" i="1" dirty="0">
                <a:latin typeface="Times New Roman" pitchFamily="18" charset="0"/>
                <a:cs typeface="Times New Roman" pitchFamily="18" charset="0"/>
              </a:rPr>
            </a:b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2" y="1782120"/>
            <a:ext cx="2223128" cy="214312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A48537-478E-C627-AD83-CE4D61B0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itchFamily="82" charset="0"/>
              </a:rPr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941584"/>
          </a:xfrm>
        </p:spPr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66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Mother 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680</Words>
  <Application>Microsoft Office PowerPoint</Application>
  <PresentationFormat>Widescreen</PresentationFormat>
  <Paragraphs>143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Algerian</vt:lpstr>
      <vt:lpstr>Arial</vt:lpstr>
      <vt:lpstr>Calibri</vt:lpstr>
      <vt:lpstr>Calibri Light</vt:lpstr>
      <vt:lpstr>Times New Roman</vt:lpstr>
      <vt:lpstr>Tw Cen MT</vt:lpstr>
      <vt:lpstr>Droplet</vt:lpstr>
      <vt:lpstr>Office Theme</vt:lpstr>
      <vt:lpstr>                     quiz &amp;   connections</vt:lpstr>
      <vt:lpstr>1.What Operating system did Google develop ?</vt:lpstr>
      <vt:lpstr>ANSWER:</vt:lpstr>
      <vt:lpstr>2. Guess the tech ?</vt:lpstr>
      <vt:lpstr>ANSWER:</vt:lpstr>
      <vt:lpstr>3. Who is the Developer of  Computer ?  </vt:lpstr>
      <vt:lpstr>ANSWER:</vt:lpstr>
      <vt:lpstr>4. Which of these is not a peripheral, in Computer terms ? </vt:lpstr>
      <vt:lpstr>ANSWER:</vt:lpstr>
      <vt:lpstr>5. Which is the full-form of SD Card?</vt:lpstr>
      <vt:lpstr>ANSWER:</vt:lpstr>
      <vt:lpstr>6. It is a Temporary Storage </vt:lpstr>
      <vt:lpstr>ANSWER:</vt:lpstr>
      <vt:lpstr>7. Which was the first Internet Search Engine ? </vt:lpstr>
      <vt:lpstr>ANSWER:</vt:lpstr>
      <vt:lpstr>8. Microsoft office’s personal information manager is  </vt:lpstr>
      <vt:lpstr>ANSWER:</vt:lpstr>
      <vt:lpstr>9. What is the Full-form of COMPUTER ?   A.)  Commonly Operating Machine Purposely used for Technical and    Educational Research    B.) Commonly Operating Machine Particularly used for Technical and  Educational Research      C.)      D.) None of the Above</vt:lpstr>
      <vt:lpstr>ANSWER:</vt:lpstr>
      <vt:lpstr>10. Your laptop has this </vt:lpstr>
      <vt:lpstr>ANSWER:</vt:lpstr>
      <vt:lpstr>11. Who is the founder of Oracle?</vt:lpstr>
      <vt:lpstr>ANSWER:</vt:lpstr>
      <vt:lpstr>12. Which one of the following is not a special program in MS-office    </vt:lpstr>
      <vt:lpstr>ANSWER:</vt:lpstr>
      <vt:lpstr>13. 1kb equal to _______?</vt:lpstr>
      <vt:lpstr>ANSWER:</vt:lpstr>
      <vt:lpstr>14. It is a Growing Community </vt:lpstr>
      <vt:lpstr>ANSWER:</vt:lpstr>
      <vt:lpstr>15. Who invented mouse?</vt:lpstr>
      <vt:lpstr>ANSWER:</vt:lpstr>
      <vt:lpstr>15. Shortcut key of new folder creation ?</vt:lpstr>
      <vt:lpstr>ANSWER:</vt:lpstr>
      <vt:lpstr>16. You know it. </vt:lpstr>
      <vt:lpstr>ANSWER:</vt:lpstr>
      <vt:lpstr>17. Which of the following is not an example of an Operating System?</vt:lpstr>
      <vt:lpstr>ANSWER:</vt:lpstr>
      <vt:lpstr>18. It is a Growing Technology in CS </vt:lpstr>
      <vt:lpstr>ANSWER:</vt:lpstr>
      <vt:lpstr>19. Which supercomputer is developed by the Indian Scientists? </vt:lpstr>
      <vt:lpstr>ANSWER:</vt:lpstr>
      <vt:lpstr>20. Guess the person.   </vt:lpstr>
      <vt:lpstr>ANSWER:</vt:lpstr>
      <vt:lpstr>It is a Branch of computer Science</vt:lpstr>
      <vt:lpstr>ANSWER:         Natural Language Processing</vt:lpstr>
      <vt:lpstr>A Company</vt:lpstr>
      <vt:lpstr>ANSWER:</vt:lpstr>
      <vt:lpstr>Who is the current ceo of Microsoft ?</vt:lpstr>
      <vt:lpstr>The person below is the 1st computer programmer. Who is she ?</vt:lpstr>
      <vt:lpstr>It is one of the open source software library for ai &amp; ML ?</vt:lpstr>
      <vt:lpstr>Popular company ?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quiz &amp;   connections</dc:title>
  <dc:creator>Rithik Roshan</dc:creator>
  <cp:lastModifiedBy>Rithik Roshan</cp:lastModifiedBy>
  <cp:revision>1</cp:revision>
  <dcterms:created xsi:type="dcterms:W3CDTF">2024-04-02T17:21:01Z</dcterms:created>
  <dcterms:modified xsi:type="dcterms:W3CDTF">2024-04-02T19:20:11Z</dcterms:modified>
</cp:coreProperties>
</file>