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306" r:id="rId19"/>
    <p:sldId id="129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67401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:V . Surya prakash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:912421104047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5F299-94E2-3435-D7AA-887FEABD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2" y="1115123"/>
            <a:ext cx="8866696" cy="37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F84B-6E42-5597-EAF5-37A815EB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" y="1065075"/>
            <a:ext cx="9023400" cy="39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98F3-5B32-0990-4FC9-45A35668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6" y="1267649"/>
            <a:ext cx="8965580" cy="37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4FC9-6E63-446B-0DC5-B04133ED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085384"/>
            <a:ext cx="8831765" cy="39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Question-page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1D670-5331-63F2-A9A4-1F0450C7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7" y="1113332"/>
            <a:ext cx="8913316" cy="3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F8683-7A4C-2E28-3A3B-4E9631C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" y="1067824"/>
            <a:ext cx="8868938" cy="3954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F5964-4088-E7B0-9A50-E77D1A6F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" y="1167161"/>
            <a:ext cx="8854068" cy="38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Framework-</a:t>
            </a:r>
            <a:r>
              <a:rPr lang="en-US" sz="1600" b="1" dirty="0" err="1">
                <a:latin typeface="+mj-lt"/>
              </a:rPr>
              <a:t>suryaprakash</a:t>
            </a:r>
            <a:r>
              <a:rPr lang="en-US" sz="1600" b="1" dirty="0">
                <a:latin typeface="+mj-lt"/>
              </a:rPr>
              <a:t>-(4047,SEC)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FAA9-341C-8C30-A263-067268155BA1}"/>
              </a:ext>
            </a:extLst>
          </p:cNvPr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</a:p>
          <a:p>
            <a:r>
              <a:rPr lang="en-IN" sz="1600" dirty="0"/>
              <a:t>Category              :Web application</a:t>
            </a:r>
          </a:p>
          <a:p>
            <a:r>
              <a:rPr lang="en-IN" sz="1600" dirty="0"/>
              <a:t>Features               :</a:t>
            </a:r>
          </a:p>
          <a:p>
            <a:r>
              <a:rPr lang="en-IN" sz="1600" dirty="0"/>
              <a:t>                              1)conduct polls with questions and multiple choices</a:t>
            </a:r>
          </a:p>
          <a:p>
            <a:r>
              <a:rPr lang="en-IN" sz="1600" dirty="0"/>
              <a:t>                              2)Allow user to vote for their preferred choice</a:t>
            </a:r>
          </a:p>
          <a:p>
            <a:r>
              <a:rPr lang="en-IN" sz="1600" dirty="0"/>
              <a:t>                              3)Display the votes for each questions</a:t>
            </a:r>
          </a:p>
          <a:p>
            <a:r>
              <a:rPr lang="en-IN" sz="1600" dirty="0"/>
              <a:t>                              4)admin panel for adding and managing questions</a:t>
            </a:r>
          </a:p>
          <a:p>
            <a:r>
              <a:rPr lang="en-IN" sz="1600" dirty="0"/>
              <a:t>Technologies Used:</a:t>
            </a:r>
          </a:p>
          <a:p>
            <a:r>
              <a:rPr lang="en-IN" sz="1600" dirty="0"/>
              <a:t>                              Django Framework to create a backend and handle database </a:t>
            </a:r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648</Words>
  <Application>Microsoft Office PowerPoint</Application>
  <PresentationFormat>On-screen Show (16:9)</PresentationFormat>
  <Paragraphs>86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Wingdings</vt:lpstr>
      <vt:lpstr>Simple Light</vt:lpstr>
      <vt:lpstr>PowerPoint Presentation</vt:lpstr>
      <vt:lpstr>PowerPoint Presentation</vt:lpstr>
      <vt:lpstr>Abstract 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 page</vt:lpstr>
      <vt:lpstr>Login page</vt:lpstr>
      <vt:lpstr>Home-page</vt:lpstr>
      <vt:lpstr>Question-page</vt:lpstr>
      <vt:lpstr>PowerPoint Presentation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surya prakash</cp:lastModifiedBy>
  <cp:revision>5</cp:revision>
  <dcterms:modified xsi:type="dcterms:W3CDTF">2024-04-11T15:55:44Z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