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2"/>
  </p:notesMasterIdLst>
  <p:sldIdLst>
    <p:sldId id="256" r:id="rId2"/>
    <p:sldId id="259" r:id="rId3"/>
    <p:sldId id="291" r:id="rId4"/>
    <p:sldId id="262" r:id="rId5"/>
    <p:sldId id="292" r:id="rId6"/>
    <p:sldId id="293" r:id="rId7"/>
    <p:sldId id="294" r:id="rId8"/>
    <p:sldId id="295" r:id="rId9"/>
    <p:sldId id="296" r:id="rId10"/>
    <p:sldId id="298"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7F8F5-3C00-4802-B6EB-49AAB9F855C6}">
  <a:tblStyle styleId="{C087F8F5-3C00-4802-B6EB-49AAB9F855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a4e0e9a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a4e0e9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72da5697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72da569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23215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d8174f1b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4d8174f1b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5292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57250" y="-494288"/>
            <a:ext cx="3230275" cy="1950275"/>
          </a:xfrm>
          <a:custGeom>
            <a:avLst/>
            <a:gdLst/>
            <a:ahLst/>
            <a:cxnLst/>
            <a:rect l="l" t="t" r="r" b="b"/>
            <a:pathLst>
              <a:path w="129211" h="78011" extrusionOk="0">
                <a:moveTo>
                  <a:pt x="304" y="2749"/>
                </a:moveTo>
                <a:cubicBezTo>
                  <a:pt x="-912" y="8423"/>
                  <a:pt x="8275" y="29905"/>
                  <a:pt x="21380" y="36795"/>
                </a:cubicBezTo>
                <a:cubicBezTo>
                  <a:pt x="34485" y="43685"/>
                  <a:pt x="67047" y="37876"/>
                  <a:pt x="78936" y="44091"/>
                </a:cubicBezTo>
                <a:cubicBezTo>
                  <a:pt x="90825" y="50306"/>
                  <a:pt x="85961" y="69086"/>
                  <a:pt x="92716" y="74085"/>
                </a:cubicBezTo>
                <a:cubicBezTo>
                  <a:pt x="99471" y="79084"/>
                  <a:pt x="113522" y="79489"/>
                  <a:pt x="119467" y="74085"/>
                </a:cubicBezTo>
                <a:cubicBezTo>
                  <a:pt x="125412" y="68681"/>
                  <a:pt x="131086" y="53143"/>
                  <a:pt x="128384" y="41659"/>
                </a:cubicBezTo>
                <a:cubicBezTo>
                  <a:pt x="125682" y="30175"/>
                  <a:pt x="119873" y="11666"/>
                  <a:pt x="103255" y="5181"/>
                </a:cubicBezTo>
                <a:cubicBezTo>
                  <a:pt x="86637" y="-1304"/>
                  <a:pt x="45835" y="3154"/>
                  <a:pt x="28676" y="2749"/>
                </a:cubicBezTo>
                <a:cubicBezTo>
                  <a:pt x="11518" y="2344"/>
                  <a:pt x="1520" y="-2925"/>
                  <a:pt x="304" y="2749"/>
                </a:cubicBezTo>
                <a:close/>
              </a:path>
            </a:pathLst>
          </a:custGeom>
          <a:noFill/>
          <a:ln w="38100" cap="flat" cmpd="sng">
            <a:solidFill>
              <a:schemeClr val="dk2"/>
            </a:solidFill>
            <a:prstDash val="solid"/>
            <a:round/>
            <a:headEnd type="none" w="med" len="med"/>
            <a:tailEnd type="none" w="med" len="med"/>
          </a:ln>
        </p:spPr>
      </p:sp>
      <p:sp>
        <p:nvSpPr>
          <p:cNvPr id="10" name="Google Shape;10;p2"/>
          <p:cNvSpPr txBox="1">
            <a:spLocks noGrp="1"/>
          </p:cNvSpPr>
          <p:nvPr>
            <p:ph type="ctrTitle"/>
          </p:nvPr>
        </p:nvSpPr>
        <p:spPr>
          <a:xfrm>
            <a:off x="1155125" y="1519800"/>
            <a:ext cx="2997000" cy="2103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915926" y="-534200"/>
            <a:ext cx="2950627" cy="2392751"/>
          </a:xfrm>
          <a:custGeom>
            <a:avLst/>
            <a:gdLst/>
            <a:ahLst/>
            <a:cxnLst/>
            <a:rect l="l" t="t" r="r" b="b"/>
            <a:pathLst>
              <a:path w="133876" h="108564" extrusionOk="0">
                <a:moveTo>
                  <a:pt x="18339" y="104037"/>
                </a:moveTo>
                <a:cubicBezTo>
                  <a:pt x="25649" y="109575"/>
                  <a:pt x="38645" y="108910"/>
                  <a:pt x="46250" y="107581"/>
                </a:cubicBezTo>
                <a:cubicBezTo>
                  <a:pt x="53855" y="106252"/>
                  <a:pt x="60353" y="102412"/>
                  <a:pt x="63971" y="96062"/>
                </a:cubicBezTo>
                <a:cubicBezTo>
                  <a:pt x="67589" y="89712"/>
                  <a:pt x="64709" y="76939"/>
                  <a:pt x="67958" y="69481"/>
                </a:cubicBezTo>
                <a:cubicBezTo>
                  <a:pt x="71207" y="62024"/>
                  <a:pt x="75785" y="55157"/>
                  <a:pt x="83464" y="51317"/>
                </a:cubicBezTo>
                <a:cubicBezTo>
                  <a:pt x="91143" y="47478"/>
                  <a:pt x="106279" y="49324"/>
                  <a:pt x="114032" y="46444"/>
                </a:cubicBezTo>
                <a:cubicBezTo>
                  <a:pt x="121785" y="43564"/>
                  <a:pt x="126732" y="38543"/>
                  <a:pt x="129981" y="34039"/>
                </a:cubicBezTo>
                <a:cubicBezTo>
                  <a:pt x="133230" y="29535"/>
                  <a:pt x="133304" y="23997"/>
                  <a:pt x="133525" y="19419"/>
                </a:cubicBezTo>
                <a:cubicBezTo>
                  <a:pt x="133747" y="14841"/>
                  <a:pt x="134485" y="9672"/>
                  <a:pt x="131310" y="6571"/>
                </a:cubicBezTo>
                <a:cubicBezTo>
                  <a:pt x="128135" y="3470"/>
                  <a:pt x="125551" y="1846"/>
                  <a:pt x="114475" y="812"/>
                </a:cubicBezTo>
                <a:cubicBezTo>
                  <a:pt x="103400" y="-222"/>
                  <a:pt x="80658" y="-74"/>
                  <a:pt x="64857" y="369"/>
                </a:cubicBezTo>
                <a:cubicBezTo>
                  <a:pt x="49056" y="812"/>
                  <a:pt x="30153" y="-591"/>
                  <a:pt x="19668" y="3470"/>
                </a:cubicBezTo>
                <a:cubicBezTo>
                  <a:pt x="9183" y="7531"/>
                  <a:pt x="4827" y="12921"/>
                  <a:pt x="1947" y="24735"/>
                </a:cubicBezTo>
                <a:cubicBezTo>
                  <a:pt x="-933" y="36549"/>
                  <a:pt x="-342" y="61137"/>
                  <a:pt x="2390" y="74354"/>
                </a:cubicBezTo>
                <a:cubicBezTo>
                  <a:pt x="5122" y="87571"/>
                  <a:pt x="11029" y="98499"/>
                  <a:pt x="18339" y="104037"/>
                </a:cubicBezTo>
                <a:close/>
              </a:path>
            </a:pathLst>
          </a:custGeom>
          <a:solidFill>
            <a:schemeClr val="dk2"/>
          </a:solidFill>
          <a:ln>
            <a:noFill/>
          </a:ln>
        </p:spPr>
      </p:sp>
      <p:sp>
        <p:nvSpPr>
          <p:cNvPr id="12" name="Google Shape;12;p2"/>
          <p:cNvSpPr/>
          <p:nvPr/>
        </p:nvSpPr>
        <p:spPr>
          <a:xfrm>
            <a:off x="7730409" y="4179197"/>
            <a:ext cx="1774275" cy="1140225"/>
          </a:xfrm>
          <a:custGeom>
            <a:avLst/>
            <a:gdLst/>
            <a:ahLst/>
            <a:cxnLst/>
            <a:rect l="l" t="t" r="r" b="b"/>
            <a:pathLst>
              <a:path w="70971" h="45609" extrusionOk="0">
                <a:moveTo>
                  <a:pt x="50519" y="45572"/>
                </a:moveTo>
                <a:cubicBezTo>
                  <a:pt x="40625" y="45646"/>
                  <a:pt x="13896" y="43653"/>
                  <a:pt x="5774" y="41142"/>
                </a:cubicBezTo>
                <a:cubicBezTo>
                  <a:pt x="-2348" y="38632"/>
                  <a:pt x="88" y="33389"/>
                  <a:pt x="1786" y="30509"/>
                </a:cubicBezTo>
                <a:cubicBezTo>
                  <a:pt x="3484" y="27629"/>
                  <a:pt x="10868" y="25267"/>
                  <a:pt x="15963" y="23864"/>
                </a:cubicBezTo>
                <a:cubicBezTo>
                  <a:pt x="21058" y="22461"/>
                  <a:pt x="27851" y="24529"/>
                  <a:pt x="32355" y="22092"/>
                </a:cubicBezTo>
                <a:cubicBezTo>
                  <a:pt x="36859" y="19655"/>
                  <a:pt x="39664" y="12715"/>
                  <a:pt x="42987" y="9244"/>
                </a:cubicBezTo>
                <a:cubicBezTo>
                  <a:pt x="46310" y="5774"/>
                  <a:pt x="48451" y="2451"/>
                  <a:pt x="52291" y="1269"/>
                </a:cubicBezTo>
                <a:cubicBezTo>
                  <a:pt x="56131" y="88"/>
                  <a:pt x="62924" y="-1168"/>
                  <a:pt x="66025" y="2155"/>
                </a:cubicBezTo>
                <a:cubicBezTo>
                  <a:pt x="69126" y="5478"/>
                  <a:pt x="71046" y="14781"/>
                  <a:pt x="70898" y="21205"/>
                </a:cubicBezTo>
                <a:cubicBezTo>
                  <a:pt x="70750" y="27629"/>
                  <a:pt x="68536" y="36638"/>
                  <a:pt x="65139" y="40699"/>
                </a:cubicBezTo>
                <a:cubicBezTo>
                  <a:pt x="61743" y="44760"/>
                  <a:pt x="60413" y="45498"/>
                  <a:pt x="50519" y="45572"/>
                </a:cubicBezTo>
                <a:close/>
              </a:path>
            </a:pathLst>
          </a:custGeom>
          <a:solidFill>
            <a:schemeClr val="dk2"/>
          </a:solidFill>
          <a:ln>
            <a:noFill/>
          </a:ln>
        </p:spPr>
      </p:sp>
      <p:sp>
        <p:nvSpPr>
          <p:cNvPr id="13" name="Google Shape;13;p2"/>
          <p:cNvSpPr/>
          <p:nvPr/>
        </p:nvSpPr>
        <p:spPr>
          <a:xfrm>
            <a:off x="-425734" y="3033522"/>
            <a:ext cx="1977975" cy="2388150"/>
          </a:xfrm>
          <a:custGeom>
            <a:avLst/>
            <a:gdLst/>
            <a:ahLst/>
            <a:cxnLst/>
            <a:rect l="l" t="t" r="r" b="b"/>
            <a:pathLst>
              <a:path w="79119" h="95526" extrusionOk="0">
                <a:moveTo>
                  <a:pt x="6396" y="3773"/>
                </a:moveTo>
                <a:cubicBezTo>
                  <a:pt x="9733" y="229"/>
                  <a:pt x="15330" y="-435"/>
                  <a:pt x="21015" y="229"/>
                </a:cubicBezTo>
                <a:cubicBezTo>
                  <a:pt x="26700" y="894"/>
                  <a:pt x="36617" y="2987"/>
                  <a:pt x="40508" y="7760"/>
                </a:cubicBezTo>
                <a:cubicBezTo>
                  <a:pt x="44399" y="12533"/>
                  <a:pt x="45445" y="19839"/>
                  <a:pt x="44361" y="28868"/>
                </a:cubicBezTo>
                <a:cubicBezTo>
                  <a:pt x="43277" y="37898"/>
                  <a:pt x="34135" y="54500"/>
                  <a:pt x="34002" y="61937"/>
                </a:cubicBezTo>
                <a:cubicBezTo>
                  <a:pt x="33869" y="69374"/>
                  <a:pt x="36662" y="71949"/>
                  <a:pt x="43565" y="73492"/>
                </a:cubicBezTo>
                <a:cubicBezTo>
                  <a:pt x="50468" y="75035"/>
                  <a:pt x="70022" y="68566"/>
                  <a:pt x="75419" y="71197"/>
                </a:cubicBezTo>
                <a:cubicBezTo>
                  <a:pt x="80817" y="73828"/>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3"/>
        <p:cNvGrpSpPr/>
        <p:nvPr/>
      </p:nvGrpSpPr>
      <p:grpSpPr>
        <a:xfrm>
          <a:off x="0" y="0"/>
          <a:ext cx="0" cy="0"/>
          <a:chOff x="0" y="0"/>
          <a:chExt cx="0" cy="0"/>
        </a:xfrm>
      </p:grpSpPr>
      <p:sp>
        <p:nvSpPr>
          <p:cNvPr id="144" name="Google Shape;144;p24"/>
          <p:cNvSpPr/>
          <p:nvPr/>
        </p:nvSpPr>
        <p:spPr>
          <a:xfrm rot="10800000" flipH="1">
            <a:off x="-711396" y="-558153"/>
            <a:ext cx="2224350" cy="2584375"/>
          </a:xfrm>
          <a:custGeom>
            <a:avLst/>
            <a:gdLst/>
            <a:ahLst/>
            <a:cxnLst/>
            <a:rect l="l" t="t" r="r" b="b"/>
            <a:pathLst>
              <a:path w="88974" h="103375" extrusionOk="0">
                <a:moveTo>
                  <a:pt x="76284" y="90083"/>
                </a:moveTo>
                <a:cubicBezTo>
                  <a:pt x="82094" y="84003"/>
                  <a:pt x="91280" y="73600"/>
                  <a:pt x="88443" y="64953"/>
                </a:cubicBezTo>
                <a:cubicBezTo>
                  <a:pt x="85606" y="56306"/>
                  <a:pt x="64394" y="47795"/>
                  <a:pt x="59260" y="38202"/>
                </a:cubicBezTo>
                <a:cubicBezTo>
                  <a:pt x="54126" y="28610"/>
                  <a:pt x="59936" y="13748"/>
                  <a:pt x="57639" y="7398"/>
                </a:cubicBezTo>
                <a:cubicBezTo>
                  <a:pt x="55342" y="1048"/>
                  <a:pt x="51964" y="-438"/>
                  <a:pt x="45479" y="102"/>
                </a:cubicBezTo>
                <a:cubicBezTo>
                  <a:pt x="38994" y="643"/>
                  <a:pt x="26294" y="-1789"/>
                  <a:pt x="18728" y="10641"/>
                </a:cubicBezTo>
                <a:cubicBezTo>
                  <a:pt x="11162" y="23071"/>
                  <a:pt x="-1132" y="59684"/>
                  <a:pt x="84" y="74681"/>
                </a:cubicBezTo>
                <a:cubicBezTo>
                  <a:pt x="1300" y="89678"/>
                  <a:pt x="17107" y="96164"/>
                  <a:pt x="26024" y="100622"/>
                </a:cubicBezTo>
                <a:cubicBezTo>
                  <a:pt x="34941" y="105081"/>
                  <a:pt x="45209" y="103189"/>
                  <a:pt x="53586" y="101432"/>
                </a:cubicBezTo>
                <a:cubicBezTo>
                  <a:pt x="61963" y="99676"/>
                  <a:pt x="70475" y="96163"/>
                  <a:pt x="76284" y="90083"/>
                </a:cubicBezTo>
                <a:close/>
              </a:path>
            </a:pathLst>
          </a:custGeom>
          <a:solidFill>
            <a:schemeClr val="dk2"/>
          </a:solidFill>
          <a:ln>
            <a:noFill/>
          </a:ln>
        </p:spPr>
      </p:sp>
      <p:sp>
        <p:nvSpPr>
          <p:cNvPr id="145" name="Google Shape;145;p24"/>
          <p:cNvSpPr/>
          <p:nvPr/>
        </p:nvSpPr>
        <p:spPr>
          <a:xfrm rot="10800000" flipH="1">
            <a:off x="7230819" y="2325871"/>
            <a:ext cx="2449350" cy="3316100"/>
          </a:xfrm>
          <a:custGeom>
            <a:avLst/>
            <a:gdLst/>
            <a:ahLst/>
            <a:cxnLst/>
            <a:rect l="l" t="t" r="r" b="b"/>
            <a:pathLst>
              <a:path w="97974" h="132644" extrusionOk="0">
                <a:moveTo>
                  <a:pt x="3407" y="12598"/>
                </a:moveTo>
                <a:cubicBezTo>
                  <a:pt x="-4834" y="20975"/>
                  <a:pt x="4218" y="40025"/>
                  <a:pt x="12324" y="50698"/>
                </a:cubicBezTo>
                <a:cubicBezTo>
                  <a:pt x="20431" y="61372"/>
                  <a:pt x="45966" y="64344"/>
                  <a:pt x="52046" y="76639"/>
                </a:cubicBezTo>
                <a:cubicBezTo>
                  <a:pt x="58126" y="88934"/>
                  <a:pt x="45831" y="115279"/>
                  <a:pt x="48803" y="124466"/>
                </a:cubicBezTo>
                <a:cubicBezTo>
                  <a:pt x="51775" y="133653"/>
                  <a:pt x="63260" y="133248"/>
                  <a:pt x="69880" y="131762"/>
                </a:cubicBezTo>
                <a:cubicBezTo>
                  <a:pt x="76500" y="130276"/>
                  <a:pt x="84066" y="133653"/>
                  <a:pt x="88524" y="115549"/>
                </a:cubicBezTo>
                <a:cubicBezTo>
                  <a:pt x="92983" y="97445"/>
                  <a:pt x="101090" y="42322"/>
                  <a:pt x="96631" y="23137"/>
                </a:cubicBezTo>
                <a:cubicBezTo>
                  <a:pt x="92173" y="3952"/>
                  <a:pt x="77310" y="2196"/>
                  <a:pt x="61773" y="439"/>
                </a:cubicBezTo>
                <a:cubicBezTo>
                  <a:pt x="46236" y="-1317"/>
                  <a:pt x="11649" y="4222"/>
                  <a:pt x="3407" y="12598"/>
                </a:cubicBezTo>
                <a:close/>
              </a:path>
            </a:pathLst>
          </a:custGeom>
          <a:solidFill>
            <a:schemeClr val="dk2"/>
          </a:solidFill>
          <a:ln>
            <a:noFill/>
          </a:ln>
        </p:spPr>
      </p:sp>
      <p:sp>
        <p:nvSpPr>
          <p:cNvPr id="146" name="Google Shape;146;p24"/>
          <p:cNvSpPr/>
          <p:nvPr/>
        </p:nvSpPr>
        <p:spPr>
          <a:xfrm>
            <a:off x="-512649" y="4143953"/>
            <a:ext cx="2298800" cy="1434050"/>
          </a:xfrm>
          <a:custGeom>
            <a:avLst/>
            <a:gdLst/>
            <a:ahLst/>
            <a:cxnLst/>
            <a:rect l="l" t="t" r="r" b="b"/>
            <a:pathLst>
              <a:path w="91952" h="57362" extrusionOk="0">
                <a:moveTo>
                  <a:pt x="89410" y="52304"/>
                </a:moveTo>
                <a:cubicBezTo>
                  <a:pt x="94139" y="46359"/>
                  <a:pt x="91977" y="27174"/>
                  <a:pt x="85357" y="21499"/>
                </a:cubicBezTo>
                <a:cubicBezTo>
                  <a:pt x="78737" y="15825"/>
                  <a:pt x="58066" y="21635"/>
                  <a:pt x="49689" y="18257"/>
                </a:cubicBezTo>
                <a:cubicBezTo>
                  <a:pt x="41312" y="14879"/>
                  <a:pt x="41177" y="3665"/>
                  <a:pt x="35097" y="1233"/>
                </a:cubicBezTo>
                <a:cubicBezTo>
                  <a:pt x="29017" y="-1199"/>
                  <a:pt x="19020" y="152"/>
                  <a:pt x="13210" y="3665"/>
                </a:cubicBezTo>
                <a:cubicBezTo>
                  <a:pt x="7401" y="7178"/>
                  <a:pt x="916" y="14474"/>
                  <a:pt x="240" y="22310"/>
                </a:cubicBezTo>
                <a:cubicBezTo>
                  <a:pt x="-435" y="30146"/>
                  <a:pt x="-300" y="44872"/>
                  <a:pt x="9157" y="50682"/>
                </a:cubicBezTo>
                <a:cubicBezTo>
                  <a:pt x="18615" y="56492"/>
                  <a:pt x="43610" y="56898"/>
                  <a:pt x="56985" y="57168"/>
                </a:cubicBezTo>
                <a:cubicBezTo>
                  <a:pt x="70361" y="57438"/>
                  <a:pt x="84681" y="58249"/>
                  <a:pt x="89410" y="52304"/>
                </a:cubicBezTo>
                <a:close/>
              </a:path>
            </a:pathLst>
          </a:custGeom>
          <a:noFill/>
          <a:ln w="38100" cap="flat" cmpd="sng">
            <a:solidFill>
              <a:schemeClr val="dk2"/>
            </a:solidFill>
            <a:prstDash val="solid"/>
            <a:round/>
            <a:headEnd type="none" w="med" len="med"/>
            <a:tailEnd type="none" w="med" len="med"/>
          </a:ln>
        </p:spPr>
      </p:sp>
      <p:sp>
        <p:nvSpPr>
          <p:cNvPr id="147" name="Google Shape;147;p24"/>
          <p:cNvSpPr/>
          <p:nvPr/>
        </p:nvSpPr>
        <p:spPr>
          <a:xfrm>
            <a:off x="1587913" y="-135321"/>
            <a:ext cx="539150" cy="744975"/>
          </a:xfrm>
          <a:custGeom>
            <a:avLst/>
            <a:gdLst/>
            <a:ahLst/>
            <a:cxnLst/>
            <a:rect l="l" t="t" r="r" b="b"/>
            <a:pathLst>
              <a:path w="21566" h="29799" extrusionOk="0">
                <a:moveTo>
                  <a:pt x="523" y="549"/>
                </a:moveTo>
                <a:cubicBezTo>
                  <a:pt x="-1503" y="2441"/>
                  <a:pt x="4307" y="12709"/>
                  <a:pt x="6198" y="17573"/>
                </a:cubicBezTo>
                <a:cubicBezTo>
                  <a:pt x="8090" y="22437"/>
                  <a:pt x="9440" y="29462"/>
                  <a:pt x="11872" y="29732"/>
                </a:cubicBezTo>
                <a:cubicBezTo>
                  <a:pt x="14304" y="30002"/>
                  <a:pt x="19708" y="23112"/>
                  <a:pt x="20789" y="19194"/>
                </a:cubicBezTo>
                <a:cubicBezTo>
                  <a:pt x="21870" y="15276"/>
                  <a:pt x="21735" y="9332"/>
                  <a:pt x="18357" y="6224"/>
                </a:cubicBezTo>
                <a:cubicBezTo>
                  <a:pt x="14979" y="3117"/>
                  <a:pt x="2550" y="-1342"/>
                  <a:pt x="523" y="549"/>
                </a:cubicBezTo>
                <a:close/>
              </a:path>
            </a:pathLst>
          </a:custGeom>
          <a:solidFill>
            <a:schemeClr val="dk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8"/>
        <p:cNvGrpSpPr/>
        <p:nvPr/>
      </p:nvGrpSpPr>
      <p:grpSpPr>
        <a:xfrm>
          <a:off x="0" y="0"/>
          <a:ext cx="0" cy="0"/>
          <a:chOff x="0" y="0"/>
          <a:chExt cx="0" cy="0"/>
        </a:xfrm>
      </p:grpSpPr>
      <p:sp>
        <p:nvSpPr>
          <p:cNvPr id="149" name="Google Shape;149;p25"/>
          <p:cNvSpPr/>
          <p:nvPr/>
        </p:nvSpPr>
        <p:spPr>
          <a:xfrm>
            <a:off x="6543204" y="-770564"/>
            <a:ext cx="3205000" cy="2785325"/>
          </a:xfrm>
          <a:custGeom>
            <a:avLst/>
            <a:gdLst/>
            <a:ahLst/>
            <a:cxnLst/>
            <a:rect l="l" t="t" r="r" b="b"/>
            <a:pathLst>
              <a:path w="128200" h="111413" extrusionOk="0">
                <a:moveTo>
                  <a:pt x="4161" y="8936"/>
                </a:moveTo>
                <a:cubicBezTo>
                  <a:pt x="-2189" y="17178"/>
                  <a:pt x="-972" y="38930"/>
                  <a:pt x="5783" y="49468"/>
                </a:cubicBezTo>
                <a:cubicBezTo>
                  <a:pt x="12538" y="60006"/>
                  <a:pt x="33074" y="68113"/>
                  <a:pt x="44693" y="72166"/>
                </a:cubicBezTo>
                <a:cubicBezTo>
                  <a:pt x="56312" y="76219"/>
                  <a:pt x="69688" y="68383"/>
                  <a:pt x="75498" y="73787"/>
                </a:cubicBezTo>
                <a:cubicBezTo>
                  <a:pt x="81308" y="79191"/>
                  <a:pt x="74417" y="98376"/>
                  <a:pt x="79551" y="104591"/>
                </a:cubicBezTo>
                <a:cubicBezTo>
                  <a:pt x="84685" y="110806"/>
                  <a:pt x="98466" y="112157"/>
                  <a:pt x="106302" y="111076"/>
                </a:cubicBezTo>
                <a:cubicBezTo>
                  <a:pt x="114138" y="109995"/>
                  <a:pt x="123326" y="108779"/>
                  <a:pt x="126568" y="98106"/>
                </a:cubicBezTo>
                <a:cubicBezTo>
                  <a:pt x="129811" y="87433"/>
                  <a:pt x="127514" y="62033"/>
                  <a:pt x="125757" y="47036"/>
                </a:cubicBezTo>
                <a:cubicBezTo>
                  <a:pt x="124001" y="32039"/>
                  <a:pt x="129675" y="15961"/>
                  <a:pt x="116029" y="8125"/>
                </a:cubicBezTo>
                <a:cubicBezTo>
                  <a:pt x="102383" y="289"/>
                  <a:pt x="62528" y="-116"/>
                  <a:pt x="43883" y="19"/>
                </a:cubicBezTo>
                <a:cubicBezTo>
                  <a:pt x="25238" y="154"/>
                  <a:pt x="10511" y="695"/>
                  <a:pt x="4161" y="8936"/>
                </a:cubicBezTo>
                <a:close/>
              </a:path>
            </a:pathLst>
          </a:custGeom>
          <a:solidFill>
            <a:schemeClr val="dk2"/>
          </a:solidFill>
          <a:ln>
            <a:noFill/>
          </a:ln>
        </p:spPr>
      </p:sp>
      <p:sp>
        <p:nvSpPr>
          <p:cNvPr id="150" name="Google Shape;150;p25"/>
          <p:cNvSpPr/>
          <p:nvPr/>
        </p:nvSpPr>
        <p:spPr>
          <a:xfrm>
            <a:off x="-346215" y="2649447"/>
            <a:ext cx="927175" cy="2205700"/>
          </a:xfrm>
          <a:custGeom>
            <a:avLst/>
            <a:gdLst/>
            <a:ahLst/>
            <a:cxnLst/>
            <a:rect l="l" t="t" r="r" b="b"/>
            <a:pathLst>
              <a:path w="37087" h="88228" extrusionOk="0">
                <a:moveTo>
                  <a:pt x="6553" y="84521"/>
                </a:moveTo>
                <a:cubicBezTo>
                  <a:pt x="12498" y="93168"/>
                  <a:pt x="31548" y="83981"/>
                  <a:pt x="35736" y="77226"/>
                </a:cubicBezTo>
                <a:cubicBezTo>
                  <a:pt x="39924" y="70471"/>
                  <a:pt x="32223" y="54123"/>
                  <a:pt x="31683" y="43990"/>
                </a:cubicBezTo>
                <a:cubicBezTo>
                  <a:pt x="31143" y="33857"/>
                  <a:pt x="33575" y="23589"/>
                  <a:pt x="32494" y="16428"/>
                </a:cubicBezTo>
                <a:cubicBezTo>
                  <a:pt x="31413" y="9267"/>
                  <a:pt x="29386" y="3053"/>
                  <a:pt x="25198" y="1026"/>
                </a:cubicBezTo>
                <a:cubicBezTo>
                  <a:pt x="21010" y="-1001"/>
                  <a:pt x="11552" y="215"/>
                  <a:pt x="7364" y="4268"/>
                </a:cubicBezTo>
                <a:cubicBezTo>
                  <a:pt x="3176" y="8321"/>
                  <a:pt x="203" y="11970"/>
                  <a:pt x="68" y="25345"/>
                </a:cubicBezTo>
                <a:cubicBezTo>
                  <a:pt x="-67" y="38721"/>
                  <a:pt x="608" y="75874"/>
                  <a:pt x="6553" y="84521"/>
                </a:cubicBezTo>
                <a:close/>
              </a:path>
            </a:pathLst>
          </a:custGeom>
          <a:solidFill>
            <a:schemeClr val="dk2"/>
          </a:solidFill>
          <a:ln>
            <a:noFill/>
          </a:ln>
        </p:spPr>
      </p:sp>
      <p:sp>
        <p:nvSpPr>
          <p:cNvPr id="151" name="Google Shape;151;p25"/>
          <p:cNvSpPr/>
          <p:nvPr/>
        </p:nvSpPr>
        <p:spPr>
          <a:xfrm>
            <a:off x="7452605" y="4255010"/>
            <a:ext cx="2149875" cy="1372600"/>
          </a:xfrm>
          <a:custGeom>
            <a:avLst/>
            <a:gdLst/>
            <a:ahLst/>
            <a:cxnLst/>
            <a:rect l="l" t="t" r="r" b="b"/>
            <a:pathLst>
              <a:path w="85995" h="54904" extrusionOk="0">
                <a:moveTo>
                  <a:pt x="21287" y="52726"/>
                </a:moveTo>
                <a:cubicBezTo>
                  <a:pt x="10344" y="51240"/>
                  <a:pt x="3454" y="50294"/>
                  <a:pt x="1022" y="43809"/>
                </a:cubicBezTo>
                <a:cubicBezTo>
                  <a:pt x="-1410" y="37324"/>
                  <a:pt x="751" y="19490"/>
                  <a:pt x="6696" y="13815"/>
                </a:cubicBezTo>
                <a:cubicBezTo>
                  <a:pt x="12641" y="8141"/>
                  <a:pt x="28584" y="11924"/>
                  <a:pt x="36690" y="9762"/>
                </a:cubicBezTo>
                <a:cubicBezTo>
                  <a:pt x="44796" y="7600"/>
                  <a:pt x="48309" y="1791"/>
                  <a:pt x="55334" y="845"/>
                </a:cubicBezTo>
                <a:cubicBezTo>
                  <a:pt x="62360" y="-101"/>
                  <a:pt x="73844" y="-642"/>
                  <a:pt x="78843" y="4087"/>
                </a:cubicBezTo>
                <a:cubicBezTo>
                  <a:pt x="83842" y="8816"/>
                  <a:pt x="87355" y="21111"/>
                  <a:pt x="85328" y="29217"/>
                </a:cubicBezTo>
                <a:cubicBezTo>
                  <a:pt x="83301" y="37324"/>
                  <a:pt x="77357" y="48808"/>
                  <a:pt x="66683" y="52726"/>
                </a:cubicBezTo>
                <a:cubicBezTo>
                  <a:pt x="56010" y="56644"/>
                  <a:pt x="32231" y="54212"/>
                  <a:pt x="21287" y="5272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425734" y="3033522"/>
            <a:ext cx="1959775" cy="2388150"/>
          </a:xfrm>
          <a:custGeom>
            <a:avLst/>
            <a:gdLst/>
            <a:ahLst/>
            <a:cxnLst/>
            <a:rect l="l" t="t" r="r" b="b"/>
            <a:pathLst>
              <a:path w="78391" h="95526" extrusionOk="0">
                <a:moveTo>
                  <a:pt x="6396" y="3773"/>
                </a:moveTo>
                <a:cubicBezTo>
                  <a:pt x="9733" y="229"/>
                  <a:pt x="15330" y="-435"/>
                  <a:pt x="21015" y="229"/>
                </a:cubicBezTo>
                <a:cubicBezTo>
                  <a:pt x="26700" y="894"/>
                  <a:pt x="37333" y="2296"/>
                  <a:pt x="40508" y="7760"/>
                </a:cubicBezTo>
                <a:cubicBezTo>
                  <a:pt x="43683" y="13224"/>
                  <a:pt x="39474" y="23635"/>
                  <a:pt x="40065" y="33012"/>
                </a:cubicBezTo>
                <a:cubicBezTo>
                  <a:pt x="40656" y="42389"/>
                  <a:pt x="41469" y="57955"/>
                  <a:pt x="44053" y="64024"/>
                </a:cubicBezTo>
                <a:cubicBezTo>
                  <a:pt x="46638" y="70093"/>
                  <a:pt x="50344" y="68230"/>
                  <a:pt x="55572" y="69425"/>
                </a:cubicBezTo>
                <a:cubicBezTo>
                  <a:pt x="60800" y="70621"/>
                  <a:pt x="72023" y="67889"/>
                  <a:pt x="75419" y="71197"/>
                </a:cubicBezTo>
                <a:cubicBezTo>
                  <a:pt x="78815" y="74506"/>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
        <p:nvSpPr>
          <p:cNvPr id="24" name="Google Shape;24;p4"/>
          <p:cNvSpPr/>
          <p:nvPr/>
        </p:nvSpPr>
        <p:spPr>
          <a:xfrm flipH="1">
            <a:off x="364167" y="-101075"/>
            <a:ext cx="3215050" cy="575925"/>
          </a:xfrm>
          <a:custGeom>
            <a:avLst/>
            <a:gdLst/>
            <a:ahLst/>
            <a:cxnLst/>
            <a:rect l="l" t="t" r="r" b="b"/>
            <a:pathLst>
              <a:path w="128602" h="23037" extrusionOk="0">
                <a:moveTo>
                  <a:pt x="4836" y="3101"/>
                </a:moveTo>
                <a:cubicBezTo>
                  <a:pt x="-111" y="5759"/>
                  <a:pt x="-1735" y="13439"/>
                  <a:pt x="2621" y="16392"/>
                </a:cubicBezTo>
                <a:cubicBezTo>
                  <a:pt x="6978" y="19346"/>
                  <a:pt x="18570" y="21118"/>
                  <a:pt x="30975" y="20822"/>
                </a:cubicBezTo>
                <a:cubicBezTo>
                  <a:pt x="43380" y="20527"/>
                  <a:pt x="63611" y="14250"/>
                  <a:pt x="77049" y="14619"/>
                </a:cubicBezTo>
                <a:cubicBezTo>
                  <a:pt x="90487" y="14988"/>
                  <a:pt x="103114" y="23037"/>
                  <a:pt x="111605" y="23037"/>
                </a:cubicBezTo>
                <a:cubicBezTo>
                  <a:pt x="120096" y="23037"/>
                  <a:pt x="126299" y="18163"/>
                  <a:pt x="127997" y="14619"/>
                </a:cubicBezTo>
                <a:cubicBezTo>
                  <a:pt x="129695" y="11075"/>
                  <a:pt x="127481" y="4135"/>
                  <a:pt x="121795" y="1772"/>
                </a:cubicBezTo>
                <a:cubicBezTo>
                  <a:pt x="116110" y="-591"/>
                  <a:pt x="108799" y="665"/>
                  <a:pt x="93884" y="443"/>
                </a:cubicBezTo>
                <a:cubicBezTo>
                  <a:pt x="78969" y="222"/>
                  <a:pt x="47145" y="0"/>
                  <a:pt x="32304" y="443"/>
                </a:cubicBezTo>
                <a:cubicBezTo>
                  <a:pt x="17463" y="886"/>
                  <a:pt x="9783" y="443"/>
                  <a:pt x="4836" y="3101"/>
                </a:cubicBezTo>
                <a:close/>
              </a:path>
            </a:pathLst>
          </a:custGeom>
          <a:solidFill>
            <a:schemeClr val="dk2"/>
          </a:solidFill>
          <a:ln>
            <a:noFill/>
          </a:ln>
        </p:spPr>
      </p:sp>
      <p:sp>
        <p:nvSpPr>
          <p:cNvPr id="25" name="Google Shape;25;p4"/>
          <p:cNvSpPr/>
          <p:nvPr/>
        </p:nvSpPr>
        <p:spPr>
          <a:xfrm>
            <a:off x="8029125" y="3497555"/>
            <a:ext cx="1448475" cy="1861400"/>
          </a:xfrm>
          <a:custGeom>
            <a:avLst/>
            <a:gdLst/>
            <a:ahLst/>
            <a:cxnLst/>
            <a:rect l="l" t="t" r="r" b="b"/>
            <a:pathLst>
              <a:path w="57939" h="74456" extrusionOk="0">
                <a:moveTo>
                  <a:pt x="18191" y="73104"/>
                </a:moveTo>
                <a:cubicBezTo>
                  <a:pt x="9463" y="73178"/>
                  <a:pt x="4885" y="74064"/>
                  <a:pt x="2153" y="71775"/>
                </a:cubicBezTo>
                <a:cubicBezTo>
                  <a:pt x="-579" y="69486"/>
                  <a:pt x="-726" y="63062"/>
                  <a:pt x="1799" y="59370"/>
                </a:cubicBezTo>
                <a:cubicBezTo>
                  <a:pt x="4324" y="55678"/>
                  <a:pt x="13982" y="53241"/>
                  <a:pt x="17305" y="49623"/>
                </a:cubicBezTo>
                <a:cubicBezTo>
                  <a:pt x="20628" y="46005"/>
                  <a:pt x="20406" y="45267"/>
                  <a:pt x="21735" y="37662"/>
                </a:cubicBezTo>
                <a:cubicBezTo>
                  <a:pt x="23064" y="30057"/>
                  <a:pt x="21292" y="9530"/>
                  <a:pt x="25279" y="3992"/>
                </a:cubicBezTo>
                <a:cubicBezTo>
                  <a:pt x="29266" y="-1546"/>
                  <a:pt x="40637" y="-1250"/>
                  <a:pt x="45658" y="4435"/>
                </a:cubicBezTo>
                <a:cubicBezTo>
                  <a:pt x="50679" y="10121"/>
                  <a:pt x="53928" y="26956"/>
                  <a:pt x="55405" y="38105"/>
                </a:cubicBezTo>
                <a:cubicBezTo>
                  <a:pt x="56882" y="49254"/>
                  <a:pt x="60721" y="65498"/>
                  <a:pt x="54519" y="71331"/>
                </a:cubicBezTo>
                <a:cubicBezTo>
                  <a:pt x="48317" y="77164"/>
                  <a:pt x="26919" y="73030"/>
                  <a:pt x="18191" y="73104"/>
                </a:cubicBezTo>
                <a:close/>
              </a:path>
            </a:pathLst>
          </a:custGeom>
          <a:solidFill>
            <a:schemeClr val="dk2"/>
          </a:solidFill>
          <a:ln>
            <a:noFill/>
          </a:ln>
        </p:spPr>
      </p:sp>
      <p:sp>
        <p:nvSpPr>
          <p:cNvPr id="26" name="Google Shape;26;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1157350" y="1783200"/>
            <a:ext cx="3211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Roboto"/>
              <a:buChar char="●"/>
              <a:defRPr sz="1600"/>
            </a:lvl1pPr>
            <a:lvl2pPr marL="914400" lvl="1" indent="-317500" rtl="0">
              <a:lnSpc>
                <a:spcPct val="100000"/>
              </a:lnSpc>
              <a:spcBef>
                <a:spcPts val="0"/>
              </a:spcBef>
              <a:spcAft>
                <a:spcPts val="0"/>
              </a:spcAft>
              <a:buClr>
                <a:schemeClr val="lt2"/>
              </a:buClr>
              <a:buSzPts val="1400"/>
              <a:buFont typeface="Roboto"/>
              <a:buChar char="○"/>
              <a:defRPr/>
            </a:lvl2pPr>
            <a:lvl3pPr marL="1371600" lvl="2" indent="-317500" rtl="0">
              <a:lnSpc>
                <a:spcPct val="100000"/>
              </a:lnSpc>
              <a:spcBef>
                <a:spcPts val="0"/>
              </a:spcBef>
              <a:spcAft>
                <a:spcPts val="0"/>
              </a:spcAft>
              <a:buClr>
                <a:schemeClr val="lt2"/>
              </a:buClr>
              <a:buSzPts val="1400"/>
              <a:buFont typeface="Roboto"/>
              <a:buChar char="■"/>
              <a:defRPr/>
            </a:lvl3pPr>
            <a:lvl4pPr marL="1828800" lvl="3" indent="-317500" rtl="0">
              <a:lnSpc>
                <a:spcPct val="100000"/>
              </a:lnSpc>
              <a:spcBef>
                <a:spcPts val="0"/>
              </a:spcBef>
              <a:spcAft>
                <a:spcPts val="0"/>
              </a:spcAft>
              <a:buClr>
                <a:schemeClr val="lt2"/>
              </a:buClr>
              <a:buSzPts val="1400"/>
              <a:buFont typeface="Roboto"/>
              <a:buChar char="●"/>
              <a:defRPr/>
            </a:lvl4pPr>
            <a:lvl5pPr marL="2286000" lvl="4" indent="-317500" rtl="0">
              <a:lnSpc>
                <a:spcPct val="100000"/>
              </a:lnSpc>
              <a:spcBef>
                <a:spcPts val="0"/>
              </a:spcBef>
              <a:spcAft>
                <a:spcPts val="0"/>
              </a:spcAft>
              <a:buClr>
                <a:schemeClr val="lt2"/>
              </a:buClr>
              <a:buSzPts val="1400"/>
              <a:buFont typeface="Roboto"/>
              <a:buChar char="○"/>
              <a:defRPr/>
            </a:lvl5pPr>
            <a:lvl6pPr marL="2743200" lvl="5" indent="-317500" rtl="0">
              <a:lnSpc>
                <a:spcPct val="100000"/>
              </a:lnSpc>
              <a:spcBef>
                <a:spcPts val="0"/>
              </a:spcBef>
              <a:spcAft>
                <a:spcPts val="0"/>
              </a:spcAft>
              <a:buClr>
                <a:schemeClr val="lt2"/>
              </a:buClr>
              <a:buSzPts val="1400"/>
              <a:buFont typeface="Roboto"/>
              <a:buChar char="■"/>
              <a:defRPr/>
            </a:lvl6pPr>
            <a:lvl7pPr marL="3200400" lvl="6" indent="-317500" rtl="0">
              <a:lnSpc>
                <a:spcPct val="100000"/>
              </a:lnSpc>
              <a:spcBef>
                <a:spcPts val="0"/>
              </a:spcBef>
              <a:spcAft>
                <a:spcPts val="0"/>
              </a:spcAft>
              <a:buClr>
                <a:schemeClr val="lt2"/>
              </a:buClr>
              <a:buSzPts val="1400"/>
              <a:buFont typeface="Roboto"/>
              <a:buChar char="●"/>
              <a:defRPr/>
            </a:lvl7pPr>
            <a:lvl8pPr marL="3657600" lvl="7" indent="-317500" rtl="0">
              <a:lnSpc>
                <a:spcPct val="100000"/>
              </a:lnSpc>
              <a:spcBef>
                <a:spcPts val="0"/>
              </a:spcBef>
              <a:spcAft>
                <a:spcPts val="0"/>
              </a:spcAft>
              <a:buClr>
                <a:schemeClr val="lt2"/>
              </a:buClr>
              <a:buSzPts val="1400"/>
              <a:buFont typeface="Roboto"/>
              <a:buChar char="○"/>
              <a:defRPr/>
            </a:lvl8pPr>
            <a:lvl9pPr marL="4114800" lvl="8" indent="-317500" rtl="0">
              <a:lnSpc>
                <a:spcPct val="100000"/>
              </a:lnSpc>
              <a:spcBef>
                <a:spcPts val="0"/>
              </a:spcBef>
              <a:spcAft>
                <a:spcPts val="0"/>
              </a:spcAft>
              <a:buClr>
                <a:schemeClr val="lt2"/>
              </a:buClr>
              <a:buSzPts val="1400"/>
              <a:buFont typeface="Roboto"/>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241642" y="3570654"/>
            <a:ext cx="1368775" cy="1721850"/>
          </a:xfrm>
          <a:custGeom>
            <a:avLst/>
            <a:gdLst/>
            <a:ahLst/>
            <a:cxnLst/>
            <a:rect l="l" t="t" r="r" b="b"/>
            <a:pathLst>
              <a:path w="54751" h="68874" extrusionOk="0">
                <a:moveTo>
                  <a:pt x="26463" y="68532"/>
                </a:moveTo>
                <a:cubicBezTo>
                  <a:pt x="34383" y="68805"/>
                  <a:pt x="46468" y="69556"/>
                  <a:pt x="51043" y="67303"/>
                </a:cubicBezTo>
                <a:cubicBezTo>
                  <a:pt x="55618" y="65050"/>
                  <a:pt x="55140" y="59724"/>
                  <a:pt x="53911" y="55013"/>
                </a:cubicBezTo>
                <a:cubicBezTo>
                  <a:pt x="52682" y="50302"/>
                  <a:pt x="49063" y="41698"/>
                  <a:pt x="43669" y="39035"/>
                </a:cubicBezTo>
                <a:cubicBezTo>
                  <a:pt x="38275" y="36372"/>
                  <a:pt x="24210" y="43337"/>
                  <a:pt x="21547" y="39035"/>
                </a:cubicBezTo>
                <a:cubicBezTo>
                  <a:pt x="18884" y="34734"/>
                  <a:pt x="28034" y="19644"/>
                  <a:pt x="27692" y="13226"/>
                </a:cubicBezTo>
                <a:cubicBezTo>
                  <a:pt x="27351" y="6808"/>
                  <a:pt x="23253" y="1619"/>
                  <a:pt x="19498" y="526"/>
                </a:cubicBezTo>
                <a:cubicBezTo>
                  <a:pt x="15743" y="-566"/>
                  <a:pt x="8369" y="-566"/>
                  <a:pt x="5160" y="6671"/>
                </a:cubicBezTo>
                <a:cubicBezTo>
                  <a:pt x="1951" y="13909"/>
                  <a:pt x="516" y="34119"/>
                  <a:pt x="243" y="43951"/>
                </a:cubicBezTo>
                <a:cubicBezTo>
                  <a:pt x="-30" y="53783"/>
                  <a:pt x="-849" y="61567"/>
                  <a:pt x="3521" y="65664"/>
                </a:cubicBezTo>
                <a:cubicBezTo>
                  <a:pt x="7891" y="69761"/>
                  <a:pt x="18543" y="68259"/>
                  <a:pt x="26463" y="68532"/>
                </a:cubicBezTo>
                <a:close/>
              </a:path>
            </a:pathLst>
          </a:custGeom>
          <a:noFill/>
          <a:ln w="38100" cap="flat" cmpd="sng">
            <a:solidFill>
              <a:schemeClr val="dk2"/>
            </a:solidFill>
            <a:prstDash val="solid"/>
            <a:round/>
            <a:headEnd type="none" w="med" len="med"/>
            <a:tailEnd type="none" w="med" len="med"/>
          </a:ln>
        </p:spPr>
      </p:sp>
      <p:sp>
        <p:nvSpPr>
          <p:cNvPr id="30" name="Google Shape;30;p5"/>
          <p:cNvSpPr/>
          <p:nvPr/>
        </p:nvSpPr>
        <p:spPr>
          <a:xfrm>
            <a:off x="7405682" y="-568407"/>
            <a:ext cx="2605225" cy="3233900"/>
          </a:xfrm>
          <a:custGeom>
            <a:avLst/>
            <a:gdLst/>
            <a:ahLst/>
            <a:cxnLst/>
            <a:rect l="l" t="t" r="r" b="b"/>
            <a:pathLst>
              <a:path w="104209" h="129356" extrusionOk="0">
                <a:moveTo>
                  <a:pt x="7343" y="4547"/>
                </a:moveTo>
                <a:cubicBezTo>
                  <a:pt x="-4401" y="9532"/>
                  <a:pt x="174" y="25099"/>
                  <a:pt x="5705" y="31340"/>
                </a:cubicBezTo>
                <a:cubicBezTo>
                  <a:pt x="11236" y="37581"/>
                  <a:pt x="32880" y="35573"/>
                  <a:pt x="40527" y="41991"/>
                </a:cubicBezTo>
                <a:cubicBezTo>
                  <a:pt x="48174" y="48409"/>
                  <a:pt x="50086" y="59608"/>
                  <a:pt x="51588" y="69850"/>
                </a:cubicBezTo>
                <a:cubicBezTo>
                  <a:pt x="53090" y="80092"/>
                  <a:pt x="47901" y="94021"/>
                  <a:pt x="49540" y="103443"/>
                </a:cubicBezTo>
                <a:cubicBezTo>
                  <a:pt x="51179" y="112866"/>
                  <a:pt x="55139" y="122766"/>
                  <a:pt x="61421" y="126385"/>
                </a:cubicBezTo>
                <a:cubicBezTo>
                  <a:pt x="67703" y="130004"/>
                  <a:pt x="80744" y="131096"/>
                  <a:pt x="87230" y="125156"/>
                </a:cubicBezTo>
                <a:cubicBezTo>
                  <a:pt x="93717" y="119216"/>
                  <a:pt x="97814" y="108332"/>
                  <a:pt x="100340" y="90743"/>
                </a:cubicBezTo>
                <a:cubicBezTo>
                  <a:pt x="102866" y="73154"/>
                  <a:pt x="106417" y="34508"/>
                  <a:pt x="102388" y="19623"/>
                </a:cubicBezTo>
                <a:cubicBezTo>
                  <a:pt x="98360" y="4738"/>
                  <a:pt x="92010" y="3946"/>
                  <a:pt x="76169" y="1433"/>
                </a:cubicBezTo>
                <a:cubicBezTo>
                  <a:pt x="60328" y="-1080"/>
                  <a:pt x="19087" y="-437"/>
                  <a:pt x="7343" y="4547"/>
                </a:cubicBezTo>
                <a:close/>
              </a:path>
            </a:pathLst>
          </a:custGeom>
          <a:solidFill>
            <a:schemeClr val="dk2"/>
          </a:solidFill>
          <a:ln>
            <a:noFill/>
          </a:ln>
        </p:spPr>
      </p:sp>
      <p:sp>
        <p:nvSpPr>
          <p:cNvPr id="31" name="Google Shape;31;p5"/>
          <p:cNvSpPr txBox="1">
            <a:spLocks noGrp="1"/>
          </p:cNvSpPr>
          <p:nvPr>
            <p:ph type="subTitle" idx="1"/>
          </p:nvPr>
        </p:nvSpPr>
        <p:spPr>
          <a:xfrm>
            <a:off x="4738363"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2" name="Google Shape;32;p5"/>
          <p:cNvSpPr txBox="1">
            <a:spLocks noGrp="1"/>
          </p:cNvSpPr>
          <p:nvPr>
            <p:ph type="subTitle" idx="2"/>
          </p:nvPr>
        </p:nvSpPr>
        <p:spPr>
          <a:xfrm>
            <a:off x="913638"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3" name="Google Shape;33;p5"/>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13224" y="474850"/>
            <a:ext cx="7717500" cy="691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subTitle" idx="1"/>
          </p:nvPr>
        </p:nvSpPr>
        <p:spPr>
          <a:xfrm>
            <a:off x="713225" y="1319050"/>
            <a:ext cx="6743100" cy="230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2" name="Google Shape;42;p7"/>
          <p:cNvSpPr/>
          <p:nvPr/>
        </p:nvSpPr>
        <p:spPr>
          <a:xfrm>
            <a:off x="-335864" y="3396240"/>
            <a:ext cx="1696225" cy="2154100"/>
          </a:xfrm>
          <a:custGeom>
            <a:avLst/>
            <a:gdLst/>
            <a:ahLst/>
            <a:cxnLst/>
            <a:rect l="l" t="t" r="r" b="b"/>
            <a:pathLst>
              <a:path w="67849" h="86164" extrusionOk="0">
                <a:moveTo>
                  <a:pt x="54778" y="85454"/>
                </a:moveTo>
                <a:cubicBezTo>
                  <a:pt x="65316" y="83563"/>
                  <a:pt x="68153" y="73025"/>
                  <a:pt x="67748" y="65999"/>
                </a:cubicBezTo>
                <a:cubicBezTo>
                  <a:pt x="67343" y="58974"/>
                  <a:pt x="58426" y="48840"/>
                  <a:pt x="52346" y="43301"/>
                </a:cubicBezTo>
                <a:cubicBezTo>
                  <a:pt x="46266" y="37762"/>
                  <a:pt x="34782" y="37762"/>
                  <a:pt x="31269" y="32763"/>
                </a:cubicBezTo>
                <a:cubicBezTo>
                  <a:pt x="27756" y="27764"/>
                  <a:pt x="32620" y="18576"/>
                  <a:pt x="31269" y="13307"/>
                </a:cubicBezTo>
                <a:cubicBezTo>
                  <a:pt x="29918" y="8038"/>
                  <a:pt x="27351" y="2499"/>
                  <a:pt x="23163" y="1148"/>
                </a:cubicBezTo>
                <a:cubicBezTo>
                  <a:pt x="18975" y="-203"/>
                  <a:pt x="9517" y="-744"/>
                  <a:pt x="6139" y="5201"/>
                </a:cubicBezTo>
                <a:cubicBezTo>
                  <a:pt x="2761" y="11146"/>
                  <a:pt x="3167" y="24792"/>
                  <a:pt x="2897" y="36816"/>
                </a:cubicBezTo>
                <a:cubicBezTo>
                  <a:pt x="2627" y="48841"/>
                  <a:pt x="-4129" y="69242"/>
                  <a:pt x="4518" y="77348"/>
                </a:cubicBezTo>
                <a:cubicBezTo>
                  <a:pt x="13165" y="85454"/>
                  <a:pt x="44240" y="87346"/>
                  <a:pt x="54778" y="85454"/>
                </a:cubicBezTo>
                <a:close/>
              </a:path>
            </a:pathLst>
          </a:custGeom>
          <a:solidFill>
            <a:schemeClr val="dk2"/>
          </a:solidFill>
          <a:ln>
            <a:noFill/>
          </a:ln>
        </p:spPr>
      </p:sp>
      <p:sp>
        <p:nvSpPr>
          <p:cNvPr id="43" name="Google Shape;43;p7"/>
          <p:cNvSpPr/>
          <p:nvPr/>
        </p:nvSpPr>
        <p:spPr>
          <a:xfrm>
            <a:off x="8562050" y="123485"/>
            <a:ext cx="1967800" cy="4612425"/>
          </a:xfrm>
          <a:custGeom>
            <a:avLst/>
            <a:gdLst/>
            <a:ahLst/>
            <a:cxnLst/>
            <a:rect l="l" t="t" r="r" b="b"/>
            <a:pathLst>
              <a:path w="78712" h="184497" extrusionOk="0">
                <a:moveTo>
                  <a:pt x="34465" y="735"/>
                </a:moveTo>
                <a:cubicBezTo>
                  <a:pt x="22576" y="-3994"/>
                  <a:pt x="5822" y="19921"/>
                  <a:pt x="2039" y="33972"/>
                </a:cubicBezTo>
                <a:cubicBezTo>
                  <a:pt x="-1744" y="48023"/>
                  <a:pt x="12037" y="66262"/>
                  <a:pt x="11767" y="85042"/>
                </a:cubicBezTo>
                <a:cubicBezTo>
                  <a:pt x="11497" y="103822"/>
                  <a:pt x="-2284" y="130167"/>
                  <a:pt x="418" y="146650"/>
                </a:cubicBezTo>
                <a:cubicBezTo>
                  <a:pt x="3120" y="163133"/>
                  <a:pt x="15821" y="181778"/>
                  <a:pt x="27980" y="183940"/>
                </a:cubicBezTo>
                <a:cubicBezTo>
                  <a:pt x="40140" y="186102"/>
                  <a:pt x="65809" y="179887"/>
                  <a:pt x="73375" y="159621"/>
                </a:cubicBezTo>
                <a:cubicBezTo>
                  <a:pt x="80941" y="139355"/>
                  <a:pt x="79860" y="88825"/>
                  <a:pt x="73375" y="62344"/>
                </a:cubicBezTo>
                <a:cubicBezTo>
                  <a:pt x="66890" y="35863"/>
                  <a:pt x="46354" y="5464"/>
                  <a:pt x="34465" y="735"/>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640905" y="-689425"/>
            <a:ext cx="3541175" cy="1810650"/>
          </a:xfrm>
          <a:custGeom>
            <a:avLst/>
            <a:gdLst/>
            <a:ahLst/>
            <a:cxnLst/>
            <a:rect l="l" t="t" r="r" b="b"/>
            <a:pathLst>
              <a:path w="141647" h="72426" extrusionOk="0">
                <a:moveTo>
                  <a:pt x="7802" y="65677"/>
                </a:moveTo>
                <a:cubicBezTo>
                  <a:pt x="14017" y="75135"/>
                  <a:pt x="34689" y="73108"/>
                  <a:pt x="44281" y="68920"/>
                </a:cubicBezTo>
                <a:cubicBezTo>
                  <a:pt x="53874" y="64732"/>
                  <a:pt x="58737" y="46222"/>
                  <a:pt x="65357" y="40547"/>
                </a:cubicBezTo>
                <a:cubicBezTo>
                  <a:pt x="71977" y="34873"/>
                  <a:pt x="72653" y="34198"/>
                  <a:pt x="84002" y="34873"/>
                </a:cubicBezTo>
                <a:cubicBezTo>
                  <a:pt x="95351" y="35549"/>
                  <a:pt x="124669" y="48653"/>
                  <a:pt x="133451" y="44600"/>
                </a:cubicBezTo>
                <a:cubicBezTo>
                  <a:pt x="142233" y="40547"/>
                  <a:pt x="144935" y="17985"/>
                  <a:pt x="136693" y="10554"/>
                </a:cubicBezTo>
                <a:cubicBezTo>
                  <a:pt x="128452" y="3123"/>
                  <a:pt x="105619" y="-255"/>
                  <a:pt x="84002" y="15"/>
                </a:cubicBezTo>
                <a:cubicBezTo>
                  <a:pt x="62385" y="285"/>
                  <a:pt x="19691" y="1231"/>
                  <a:pt x="6991" y="12175"/>
                </a:cubicBezTo>
                <a:cubicBezTo>
                  <a:pt x="-5709" y="23119"/>
                  <a:pt x="1587" y="56220"/>
                  <a:pt x="7802" y="65677"/>
                </a:cubicBezTo>
                <a:close/>
              </a:path>
            </a:pathLst>
          </a:custGeom>
          <a:solidFill>
            <a:schemeClr val="dk2"/>
          </a:solidFill>
          <a:ln>
            <a:noFill/>
          </a:ln>
        </p:spPr>
      </p:sp>
      <p:sp>
        <p:nvSpPr>
          <p:cNvPr id="47" name="Google Shape;47;p8"/>
          <p:cNvSpPr/>
          <p:nvPr/>
        </p:nvSpPr>
        <p:spPr>
          <a:xfrm>
            <a:off x="8284553" y="2713961"/>
            <a:ext cx="1403400" cy="2671300"/>
          </a:xfrm>
          <a:custGeom>
            <a:avLst/>
            <a:gdLst/>
            <a:ahLst/>
            <a:cxnLst/>
            <a:rect l="l" t="t" r="r" b="b"/>
            <a:pathLst>
              <a:path w="56136" h="106852" extrusionOk="0">
                <a:moveTo>
                  <a:pt x="50429" y="10606"/>
                </a:moveTo>
                <a:cubicBezTo>
                  <a:pt x="44484" y="2905"/>
                  <a:pt x="27595" y="-202"/>
                  <a:pt x="19624" y="68"/>
                </a:cubicBezTo>
                <a:cubicBezTo>
                  <a:pt x="11653" y="338"/>
                  <a:pt x="3141" y="4256"/>
                  <a:pt x="2601" y="12227"/>
                </a:cubicBezTo>
                <a:cubicBezTo>
                  <a:pt x="2061" y="20198"/>
                  <a:pt x="16787" y="36411"/>
                  <a:pt x="16382" y="47895"/>
                </a:cubicBezTo>
                <a:cubicBezTo>
                  <a:pt x="15977" y="59379"/>
                  <a:pt x="845" y="71674"/>
                  <a:pt x="169" y="81131"/>
                </a:cubicBezTo>
                <a:cubicBezTo>
                  <a:pt x="-506" y="90589"/>
                  <a:pt x="3817" y="101668"/>
                  <a:pt x="12329" y="104640"/>
                </a:cubicBezTo>
                <a:cubicBezTo>
                  <a:pt x="20841" y="107612"/>
                  <a:pt x="44079" y="108693"/>
                  <a:pt x="51239" y="98965"/>
                </a:cubicBezTo>
                <a:cubicBezTo>
                  <a:pt x="58400" y="89237"/>
                  <a:pt x="55427" y="61001"/>
                  <a:pt x="55292" y="46274"/>
                </a:cubicBezTo>
                <a:cubicBezTo>
                  <a:pt x="55157" y="31548"/>
                  <a:pt x="56374" y="18307"/>
                  <a:pt x="50429" y="10606"/>
                </a:cubicBezTo>
                <a:close/>
              </a:path>
            </a:pathLst>
          </a:custGeom>
          <a:solidFill>
            <a:schemeClr val="dk2"/>
          </a:solidFill>
          <a:ln>
            <a:noFill/>
          </a:ln>
        </p:spPr>
      </p:sp>
      <p:sp>
        <p:nvSpPr>
          <p:cNvPr id="48" name="Google Shape;48;p8"/>
          <p:cNvSpPr/>
          <p:nvPr/>
        </p:nvSpPr>
        <p:spPr>
          <a:xfrm>
            <a:off x="-548653" y="3947627"/>
            <a:ext cx="2138050" cy="1500750"/>
          </a:xfrm>
          <a:custGeom>
            <a:avLst/>
            <a:gdLst/>
            <a:ahLst/>
            <a:cxnLst/>
            <a:rect l="l" t="t" r="r" b="b"/>
            <a:pathLst>
              <a:path w="85522" h="60030" extrusionOk="0">
                <a:moveTo>
                  <a:pt x="74637" y="59346"/>
                </a:moveTo>
                <a:cubicBezTo>
                  <a:pt x="87202" y="57049"/>
                  <a:pt x="87067" y="40431"/>
                  <a:pt x="82744" y="35027"/>
                </a:cubicBezTo>
                <a:cubicBezTo>
                  <a:pt x="78421" y="29623"/>
                  <a:pt x="55723" y="31245"/>
                  <a:pt x="48697" y="26921"/>
                </a:cubicBezTo>
                <a:cubicBezTo>
                  <a:pt x="41672" y="22598"/>
                  <a:pt x="45455" y="13545"/>
                  <a:pt x="40591" y="9086"/>
                </a:cubicBezTo>
                <a:cubicBezTo>
                  <a:pt x="35727" y="4627"/>
                  <a:pt x="25729" y="-507"/>
                  <a:pt x="19514" y="169"/>
                </a:cubicBezTo>
                <a:cubicBezTo>
                  <a:pt x="13299" y="845"/>
                  <a:pt x="5328" y="5034"/>
                  <a:pt x="3301" y="13140"/>
                </a:cubicBezTo>
                <a:cubicBezTo>
                  <a:pt x="1275" y="21247"/>
                  <a:pt x="-4534" y="41107"/>
                  <a:pt x="7355" y="48808"/>
                </a:cubicBezTo>
                <a:cubicBezTo>
                  <a:pt x="19244" y="56509"/>
                  <a:pt x="62072" y="61643"/>
                  <a:pt x="74637" y="593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 name="Google Shape;52;p9"/>
          <p:cNvSpPr/>
          <p:nvPr/>
        </p:nvSpPr>
        <p:spPr>
          <a:xfrm>
            <a:off x="8106597" y="1613175"/>
            <a:ext cx="1798375" cy="4045600"/>
          </a:xfrm>
          <a:custGeom>
            <a:avLst/>
            <a:gdLst/>
            <a:ahLst/>
            <a:cxnLst/>
            <a:rect l="l" t="t" r="r" b="b"/>
            <a:pathLst>
              <a:path w="71935" h="161824" extrusionOk="0">
                <a:moveTo>
                  <a:pt x="58357" y="17023"/>
                </a:moveTo>
                <a:cubicBezTo>
                  <a:pt x="51197" y="7025"/>
                  <a:pt x="37957" y="0"/>
                  <a:pt x="28364" y="0"/>
                </a:cubicBezTo>
                <a:cubicBezTo>
                  <a:pt x="18772" y="0"/>
                  <a:pt x="3234" y="4728"/>
                  <a:pt x="802" y="17023"/>
                </a:cubicBezTo>
                <a:cubicBezTo>
                  <a:pt x="-1630" y="29318"/>
                  <a:pt x="13367" y="57825"/>
                  <a:pt x="13772" y="73768"/>
                </a:cubicBezTo>
                <a:cubicBezTo>
                  <a:pt x="14177" y="89711"/>
                  <a:pt x="4990" y="100384"/>
                  <a:pt x="3234" y="112679"/>
                </a:cubicBezTo>
                <a:cubicBezTo>
                  <a:pt x="1478" y="124974"/>
                  <a:pt x="-2846" y="139430"/>
                  <a:pt x="3234" y="147536"/>
                </a:cubicBezTo>
                <a:cubicBezTo>
                  <a:pt x="9314" y="155642"/>
                  <a:pt x="29310" y="163344"/>
                  <a:pt x="39713" y="161317"/>
                </a:cubicBezTo>
                <a:cubicBezTo>
                  <a:pt x="50116" y="159290"/>
                  <a:pt x="60384" y="152264"/>
                  <a:pt x="65653" y="135376"/>
                </a:cubicBezTo>
                <a:cubicBezTo>
                  <a:pt x="70922" y="118488"/>
                  <a:pt x="72543" y="79713"/>
                  <a:pt x="71327" y="59987"/>
                </a:cubicBezTo>
                <a:cubicBezTo>
                  <a:pt x="70111" y="40262"/>
                  <a:pt x="65518" y="27021"/>
                  <a:pt x="58357" y="17023"/>
                </a:cubicBezTo>
                <a:close/>
              </a:path>
            </a:pathLst>
          </a:custGeom>
          <a:solidFill>
            <a:schemeClr val="dk2"/>
          </a:solidFill>
          <a:ln>
            <a:noFill/>
          </a:ln>
        </p:spPr>
      </p:sp>
      <p:sp>
        <p:nvSpPr>
          <p:cNvPr id="53" name="Google Shape;53;p9"/>
          <p:cNvSpPr/>
          <p:nvPr/>
        </p:nvSpPr>
        <p:spPr>
          <a:xfrm>
            <a:off x="-808002" y="-604251"/>
            <a:ext cx="1945425" cy="2096675"/>
          </a:xfrm>
          <a:custGeom>
            <a:avLst/>
            <a:gdLst/>
            <a:ahLst/>
            <a:cxnLst/>
            <a:rect l="l" t="t" r="r" b="b"/>
            <a:pathLst>
              <a:path w="77817" h="83867" extrusionOk="0">
                <a:moveTo>
                  <a:pt x="20160" y="61946"/>
                </a:moveTo>
                <a:cubicBezTo>
                  <a:pt x="26105" y="72484"/>
                  <a:pt x="29483" y="83698"/>
                  <a:pt x="36373" y="83833"/>
                </a:cubicBezTo>
                <a:cubicBezTo>
                  <a:pt x="43264" y="83968"/>
                  <a:pt x="56639" y="70457"/>
                  <a:pt x="61503" y="62756"/>
                </a:cubicBezTo>
                <a:cubicBezTo>
                  <a:pt x="66367" y="55055"/>
                  <a:pt x="62989" y="43977"/>
                  <a:pt x="65556" y="37627"/>
                </a:cubicBezTo>
                <a:cubicBezTo>
                  <a:pt x="68123" y="31277"/>
                  <a:pt x="75689" y="30331"/>
                  <a:pt x="76905" y="24656"/>
                </a:cubicBezTo>
                <a:cubicBezTo>
                  <a:pt x="78121" y="18982"/>
                  <a:pt x="78121" y="7363"/>
                  <a:pt x="72852" y="3580"/>
                </a:cubicBezTo>
                <a:cubicBezTo>
                  <a:pt x="67583" y="-203"/>
                  <a:pt x="57315" y="-878"/>
                  <a:pt x="45290" y="1959"/>
                </a:cubicBezTo>
                <a:cubicBezTo>
                  <a:pt x="33266" y="4796"/>
                  <a:pt x="4893" y="10605"/>
                  <a:pt x="705" y="20603"/>
                </a:cubicBezTo>
                <a:cubicBezTo>
                  <a:pt x="-3483" y="30601"/>
                  <a:pt x="14215" y="51408"/>
                  <a:pt x="20160" y="619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20000" y="401445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Calistoga"/>
              <a:buNone/>
              <a:defRPr>
                <a:latin typeface="Calistoga"/>
                <a:ea typeface="Calistoga"/>
                <a:cs typeface="Calistoga"/>
                <a:sym typeface="Calistoga"/>
              </a:defRPr>
            </a:lvl2pPr>
            <a:lvl3pPr lvl="2" algn="ctr" rtl="0">
              <a:spcBef>
                <a:spcPts val="0"/>
              </a:spcBef>
              <a:spcAft>
                <a:spcPts val="0"/>
              </a:spcAft>
              <a:buSzPts val="3500"/>
              <a:buFont typeface="Calistoga"/>
              <a:buNone/>
              <a:defRPr>
                <a:latin typeface="Calistoga"/>
                <a:ea typeface="Calistoga"/>
                <a:cs typeface="Calistoga"/>
                <a:sym typeface="Calistoga"/>
              </a:defRPr>
            </a:lvl3pPr>
            <a:lvl4pPr lvl="3" algn="ctr" rtl="0">
              <a:spcBef>
                <a:spcPts val="0"/>
              </a:spcBef>
              <a:spcAft>
                <a:spcPts val="0"/>
              </a:spcAft>
              <a:buSzPts val="3500"/>
              <a:buFont typeface="Calistoga"/>
              <a:buNone/>
              <a:defRPr>
                <a:latin typeface="Calistoga"/>
                <a:ea typeface="Calistoga"/>
                <a:cs typeface="Calistoga"/>
                <a:sym typeface="Calistoga"/>
              </a:defRPr>
            </a:lvl4pPr>
            <a:lvl5pPr lvl="4" algn="ctr" rtl="0">
              <a:spcBef>
                <a:spcPts val="0"/>
              </a:spcBef>
              <a:spcAft>
                <a:spcPts val="0"/>
              </a:spcAft>
              <a:buSzPts val="3500"/>
              <a:buFont typeface="Calistoga"/>
              <a:buNone/>
              <a:defRPr>
                <a:latin typeface="Calistoga"/>
                <a:ea typeface="Calistoga"/>
                <a:cs typeface="Calistoga"/>
                <a:sym typeface="Calistoga"/>
              </a:defRPr>
            </a:lvl5pPr>
            <a:lvl6pPr lvl="5" algn="ctr" rtl="0">
              <a:spcBef>
                <a:spcPts val="0"/>
              </a:spcBef>
              <a:spcAft>
                <a:spcPts val="0"/>
              </a:spcAft>
              <a:buSzPts val="3500"/>
              <a:buFont typeface="Calistoga"/>
              <a:buNone/>
              <a:defRPr>
                <a:latin typeface="Calistoga"/>
                <a:ea typeface="Calistoga"/>
                <a:cs typeface="Calistoga"/>
                <a:sym typeface="Calistoga"/>
              </a:defRPr>
            </a:lvl6pPr>
            <a:lvl7pPr lvl="6" algn="ctr" rtl="0">
              <a:spcBef>
                <a:spcPts val="0"/>
              </a:spcBef>
              <a:spcAft>
                <a:spcPts val="0"/>
              </a:spcAft>
              <a:buSzPts val="3500"/>
              <a:buFont typeface="Calistoga"/>
              <a:buNone/>
              <a:defRPr>
                <a:latin typeface="Calistoga"/>
                <a:ea typeface="Calistoga"/>
                <a:cs typeface="Calistoga"/>
                <a:sym typeface="Calistoga"/>
              </a:defRPr>
            </a:lvl7pPr>
            <a:lvl8pPr lvl="7" algn="ctr" rtl="0">
              <a:spcBef>
                <a:spcPts val="0"/>
              </a:spcBef>
              <a:spcAft>
                <a:spcPts val="0"/>
              </a:spcAft>
              <a:buSzPts val="3500"/>
              <a:buFont typeface="Calistoga"/>
              <a:buNone/>
              <a:defRPr>
                <a:latin typeface="Calistoga"/>
                <a:ea typeface="Calistoga"/>
                <a:cs typeface="Calistoga"/>
                <a:sym typeface="Calistoga"/>
              </a:defRPr>
            </a:lvl8pPr>
            <a:lvl9pPr lvl="8" algn="ctr" rtl="0">
              <a:spcBef>
                <a:spcPts val="0"/>
              </a:spcBef>
              <a:spcAft>
                <a:spcPts val="0"/>
              </a:spcAft>
              <a:buSzPts val="3500"/>
              <a:buFont typeface="Calistoga"/>
              <a:buNone/>
              <a:defRPr>
                <a:latin typeface="Calistoga"/>
                <a:ea typeface="Calistoga"/>
                <a:cs typeface="Calistoga"/>
                <a:sym typeface="Calistoga"/>
              </a:defRPr>
            </a:lvl9pPr>
          </a:lstStyle>
          <a:p>
            <a:endParaRPr/>
          </a:p>
        </p:txBody>
      </p:sp>
      <p:sp>
        <p:nvSpPr>
          <p:cNvPr id="56" name="Google Shape;56;p10"/>
          <p:cNvSpPr/>
          <p:nvPr/>
        </p:nvSpPr>
        <p:spPr>
          <a:xfrm>
            <a:off x="4849787" y="-438246"/>
            <a:ext cx="4724175" cy="1371125"/>
          </a:xfrm>
          <a:custGeom>
            <a:avLst/>
            <a:gdLst/>
            <a:ahLst/>
            <a:cxnLst/>
            <a:rect l="l" t="t" r="r" b="b"/>
            <a:pathLst>
              <a:path w="188967" h="54845" extrusionOk="0">
                <a:moveTo>
                  <a:pt x="10289" y="10234"/>
                </a:moveTo>
                <a:cubicBezTo>
                  <a:pt x="-10112" y="16179"/>
                  <a:pt x="4345" y="31311"/>
                  <a:pt x="15964" y="36175"/>
                </a:cubicBezTo>
                <a:cubicBezTo>
                  <a:pt x="27583" y="41039"/>
                  <a:pt x="57712" y="39687"/>
                  <a:pt x="80004" y="39417"/>
                </a:cubicBezTo>
                <a:cubicBezTo>
                  <a:pt x="102297" y="39147"/>
                  <a:pt x="135533" y="32121"/>
                  <a:pt x="149719" y="34553"/>
                </a:cubicBezTo>
                <a:cubicBezTo>
                  <a:pt x="163905" y="36985"/>
                  <a:pt x="159582" y="51577"/>
                  <a:pt x="165121" y="54009"/>
                </a:cubicBezTo>
                <a:cubicBezTo>
                  <a:pt x="170660" y="56441"/>
                  <a:pt x="179037" y="52793"/>
                  <a:pt x="182955" y="49145"/>
                </a:cubicBezTo>
                <a:cubicBezTo>
                  <a:pt x="186873" y="45497"/>
                  <a:pt x="189306" y="39417"/>
                  <a:pt x="188630" y="32121"/>
                </a:cubicBezTo>
                <a:cubicBezTo>
                  <a:pt x="187955" y="24825"/>
                  <a:pt x="187279" y="10639"/>
                  <a:pt x="178902" y="5370"/>
                </a:cubicBezTo>
                <a:cubicBezTo>
                  <a:pt x="170525" y="101"/>
                  <a:pt x="166472" y="-304"/>
                  <a:pt x="138370" y="507"/>
                </a:cubicBezTo>
                <a:cubicBezTo>
                  <a:pt x="110268" y="1318"/>
                  <a:pt x="30690" y="4289"/>
                  <a:pt x="10289" y="10234"/>
                </a:cubicBezTo>
                <a:close/>
              </a:path>
            </a:pathLst>
          </a:custGeom>
          <a:solidFill>
            <a:schemeClr val="dk2"/>
          </a:solidFill>
          <a:ln>
            <a:noFill/>
          </a:ln>
        </p:spPr>
      </p:sp>
      <p:sp>
        <p:nvSpPr>
          <p:cNvPr id="57" name="Google Shape;57;p10"/>
          <p:cNvSpPr/>
          <p:nvPr/>
        </p:nvSpPr>
        <p:spPr>
          <a:xfrm>
            <a:off x="-754917" y="-487549"/>
            <a:ext cx="2060275" cy="4930225"/>
          </a:xfrm>
          <a:custGeom>
            <a:avLst/>
            <a:gdLst/>
            <a:ahLst/>
            <a:cxnLst/>
            <a:rect l="l" t="t" r="r" b="b"/>
            <a:pathLst>
              <a:path w="82411" h="197209" extrusionOk="0">
                <a:moveTo>
                  <a:pt x="20469" y="196221"/>
                </a:moveTo>
                <a:cubicBezTo>
                  <a:pt x="26279" y="197977"/>
                  <a:pt x="42222" y="198248"/>
                  <a:pt x="46410" y="187304"/>
                </a:cubicBezTo>
                <a:cubicBezTo>
                  <a:pt x="50598" y="176360"/>
                  <a:pt x="44788" y="148123"/>
                  <a:pt x="45599" y="130559"/>
                </a:cubicBezTo>
                <a:cubicBezTo>
                  <a:pt x="46410" y="112995"/>
                  <a:pt x="46140" y="95161"/>
                  <a:pt x="51274" y="81921"/>
                </a:cubicBezTo>
                <a:cubicBezTo>
                  <a:pt x="56408" y="68681"/>
                  <a:pt x="71404" y="61115"/>
                  <a:pt x="76403" y="51117"/>
                </a:cubicBezTo>
                <a:cubicBezTo>
                  <a:pt x="81402" y="41119"/>
                  <a:pt x="83969" y="29500"/>
                  <a:pt x="81267" y="21934"/>
                </a:cubicBezTo>
                <a:cubicBezTo>
                  <a:pt x="78565" y="14368"/>
                  <a:pt x="71000" y="8423"/>
                  <a:pt x="60191" y="5721"/>
                </a:cubicBezTo>
                <a:cubicBezTo>
                  <a:pt x="49383" y="3019"/>
                  <a:pt x="26414" y="-5223"/>
                  <a:pt x="16416" y="5721"/>
                </a:cubicBezTo>
                <a:cubicBezTo>
                  <a:pt x="6418" y="16665"/>
                  <a:pt x="1014" y="42876"/>
                  <a:pt x="203" y="71383"/>
                </a:cubicBezTo>
                <a:cubicBezTo>
                  <a:pt x="-608" y="99891"/>
                  <a:pt x="8174" y="155960"/>
                  <a:pt x="11552" y="176766"/>
                </a:cubicBezTo>
                <a:cubicBezTo>
                  <a:pt x="14930" y="197572"/>
                  <a:pt x="14659" y="194465"/>
                  <a:pt x="20469" y="196221"/>
                </a:cubicBezTo>
                <a:close/>
              </a:path>
            </a:pathLst>
          </a:custGeom>
          <a:noFill/>
          <a:ln w="38100" cap="flat" cmpd="sng">
            <a:solidFill>
              <a:schemeClr val="dk2"/>
            </a:solidFill>
            <a:prstDash val="solid"/>
            <a:round/>
            <a:headEnd type="none" w="med" len="med"/>
            <a:tailEnd type="none" w="med" len="med"/>
          </a:ln>
        </p:spPr>
      </p:sp>
      <p:sp>
        <p:nvSpPr>
          <p:cNvPr id="58" name="Google Shape;58;p10"/>
          <p:cNvSpPr/>
          <p:nvPr/>
        </p:nvSpPr>
        <p:spPr>
          <a:xfrm>
            <a:off x="8416177" y="4308206"/>
            <a:ext cx="1093725" cy="1207525"/>
          </a:xfrm>
          <a:custGeom>
            <a:avLst/>
            <a:gdLst/>
            <a:ahLst/>
            <a:cxnLst/>
            <a:rect l="l" t="t" r="r" b="b"/>
            <a:pathLst>
              <a:path w="43749" h="48301" extrusionOk="0">
                <a:moveTo>
                  <a:pt x="41921" y="17361"/>
                </a:moveTo>
                <a:cubicBezTo>
                  <a:pt x="38543" y="10741"/>
                  <a:pt x="26249" y="1689"/>
                  <a:pt x="20034" y="338"/>
                </a:cubicBezTo>
                <a:cubicBezTo>
                  <a:pt x="13819" y="-1013"/>
                  <a:pt x="7740" y="3175"/>
                  <a:pt x="4632" y="9255"/>
                </a:cubicBezTo>
                <a:cubicBezTo>
                  <a:pt x="1525" y="15335"/>
                  <a:pt x="-1853" y="30332"/>
                  <a:pt x="1389" y="36817"/>
                </a:cubicBezTo>
                <a:cubicBezTo>
                  <a:pt x="4632" y="43302"/>
                  <a:pt x="17602" y="47626"/>
                  <a:pt x="24087" y="48166"/>
                </a:cubicBezTo>
                <a:cubicBezTo>
                  <a:pt x="30572" y="48706"/>
                  <a:pt x="37328" y="45193"/>
                  <a:pt x="40300" y="40059"/>
                </a:cubicBezTo>
                <a:cubicBezTo>
                  <a:pt x="43272" y="34925"/>
                  <a:pt x="45299" y="23981"/>
                  <a:pt x="41921" y="17361"/>
                </a:cubicBezTo>
                <a:close/>
              </a:path>
            </a:pathLst>
          </a:custGeom>
          <a:solidFill>
            <a:schemeClr val="dk2"/>
          </a:solidFill>
          <a:ln>
            <a:noFill/>
          </a:ln>
        </p:spPr>
      </p:sp>
      <p:sp>
        <p:nvSpPr>
          <p:cNvPr id="59" name="Google Shape;59;p10"/>
          <p:cNvSpPr/>
          <p:nvPr/>
        </p:nvSpPr>
        <p:spPr>
          <a:xfrm>
            <a:off x="8017842" y="539508"/>
            <a:ext cx="825850" cy="617275"/>
          </a:xfrm>
          <a:custGeom>
            <a:avLst/>
            <a:gdLst/>
            <a:ahLst/>
            <a:cxnLst/>
            <a:rect l="l" t="t" r="r" b="b"/>
            <a:pathLst>
              <a:path w="33034" h="24691" extrusionOk="0">
                <a:moveTo>
                  <a:pt x="32831" y="15673"/>
                </a:moveTo>
                <a:cubicBezTo>
                  <a:pt x="32021" y="12025"/>
                  <a:pt x="25265" y="5135"/>
                  <a:pt x="19861" y="2703"/>
                </a:cubicBezTo>
                <a:cubicBezTo>
                  <a:pt x="14457" y="271"/>
                  <a:pt x="2026" y="-675"/>
                  <a:pt x="405" y="1081"/>
                </a:cubicBezTo>
                <a:cubicBezTo>
                  <a:pt x="-1216" y="2837"/>
                  <a:pt x="6080" y="9323"/>
                  <a:pt x="10133" y="13241"/>
                </a:cubicBezTo>
                <a:cubicBezTo>
                  <a:pt x="14186" y="17159"/>
                  <a:pt x="20941" y="24185"/>
                  <a:pt x="24724" y="24590"/>
                </a:cubicBezTo>
                <a:cubicBezTo>
                  <a:pt x="28507" y="24995"/>
                  <a:pt x="33642" y="19321"/>
                  <a:pt x="32831" y="15673"/>
                </a:cubicBezTo>
                <a:close/>
              </a:path>
            </a:pathLst>
          </a:custGeom>
          <a:solidFill>
            <a:schemeClr val="dk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63" name="Google Shape;63;p11"/>
          <p:cNvSpPr/>
          <p:nvPr/>
        </p:nvSpPr>
        <p:spPr>
          <a:xfrm>
            <a:off x="-568724" y="4052549"/>
            <a:ext cx="1818675" cy="1427275"/>
          </a:xfrm>
          <a:custGeom>
            <a:avLst/>
            <a:gdLst/>
            <a:ahLst/>
            <a:cxnLst/>
            <a:rect l="l" t="t" r="r" b="b"/>
            <a:pathLst>
              <a:path w="72747" h="57091" extrusionOk="0">
                <a:moveTo>
                  <a:pt x="51932" y="52717"/>
                </a:moveTo>
                <a:cubicBezTo>
                  <a:pt x="57066" y="50015"/>
                  <a:pt x="70171" y="45962"/>
                  <a:pt x="72198" y="40558"/>
                </a:cubicBezTo>
                <a:cubicBezTo>
                  <a:pt x="74225" y="35154"/>
                  <a:pt x="68821" y="24886"/>
                  <a:pt x="64092" y="20292"/>
                </a:cubicBezTo>
                <a:cubicBezTo>
                  <a:pt x="59363" y="15698"/>
                  <a:pt x="48420" y="15563"/>
                  <a:pt x="43826" y="12996"/>
                </a:cubicBezTo>
                <a:cubicBezTo>
                  <a:pt x="39232" y="10429"/>
                  <a:pt x="42205" y="6916"/>
                  <a:pt x="36530" y="4889"/>
                </a:cubicBezTo>
                <a:cubicBezTo>
                  <a:pt x="30856" y="2862"/>
                  <a:pt x="15589" y="-1731"/>
                  <a:pt x="9779" y="836"/>
                </a:cubicBezTo>
                <a:cubicBezTo>
                  <a:pt x="3969" y="3403"/>
                  <a:pt x="2618" y="12726"/>
                  <a:pt x="1672" y="20292"/>
                </a:cubicBezTo>
                <a:cubicBezTo>
                  <a:pt x="726" y="27858"/>
                  <a:pt x="-2516" y="40152"/>
                  <a:pt x="4104" y="46232"/>
                </a:cubicBezTo>
                <a:cubicBezTo>
                  <a:pt x="10724" y="52312"/>
                  <a:pt x="33423" y="55689"/>
                  <a:pt x="41394" y="56770"/>
                </a:cubicBezTo>
                <a:cubicBezTo>
                  <a:pt x="49365" y="57851"/>
                  <a:pt x="46798" y="55419"/>
                  <a:pt x="51932" y="52717"/>
                </a:cubicBezTo>
                <a:close/>
              </a:path>
            </a:pathLst>
          </a:custGeom>
          <a:solidFill>
            <a:schemeClr val="dk2"/>
          </a:solidFill>
          <a:ln>
            <a:noFill/>
          </a:ln>
        </p:spPr>
      </p:sp>
      <p:sp>
        <p:nvSpPr>
          <p:cNvPr id="64" name="Google Shape;64;p11"/>
          <p:cNvSpPr/>
          <p:nvPr/>
        </p:nvSpPr>
        <p:spPr>
          <a:xfrm>
            <a:off x="6629714" y="-1017090"/>
            <a:ext cx="2960725" cy="1913000"/>
          </a:xfrm>
          <a:custGeom>
            <a:avLst/>
            <a:gdLst/>
            <a:ahLst/>
            <a:cxnLst/>
            <a:rect l="l" t="t" r="r" b="b"/>
            <a:pathLst>
              <a:path w="118429" h="76520" extrusionOk="0">
                <a:moveTo>
                  <a:pt x="1511" y="15554"/>
                </a:moveTo>
                <a:cubicBezTo>
                  <a:pt x="-2812" y="24471"/>
                  <a:pt x="3268" y="48385"/>
                  <a:pt x="11239" y="58518"/>
                </a:cubicBezTo>
                <a:cubicBezTo>
                  <a:pt x="19210" y="68651"/>
                  <a:pt x="38531" y="75677"/>
                  <a:pt x="49339" y="76352"/>
                </a:cubicBezTo>
                <a:cubicBezTo>
                  <a:pt x="60148" y="77028"/>
                  <a:pt x="68524" y="65543"/>
                  <a:pt x="76090" y="62571"/>
                </a:cubicBezTo>
                <a:cubicBezTo>
                  <a:pt x="83656" y="59599"/>
                  <a:pt x="87979" y="61085"/>
                  <a:pt x="94734" y="58518"/>
                </a:cubicBezTo>
                <a:cubicBezTo>
                  <a:pt x="101489" y="55951"/>
                  <a:pt x="113650" y="53249"/>
                  <a:pt x="116622" y="47169"/>
                </a:cubicBezTo>
                <a:cubicBezTo>
                  <a:pt x="119594" y="41089"/>
                  <a:pt x="119053" y="29740"/>
                  <a:pt x="112568" y="22039"/>
                </a:cubicBezTo>
                <a:cubicBezTo>
                  <a:pt x="106083" y="14338"/>
                  <a:pt x="90276" y="3800"/>
                  <a:pt x="77711" y="963"/>
                </a:cubicBezTo>
                <a:cubicBezTo>
                  <a:pt x="65146" y="-1874"/>
                  <a:pt x="49879" y="2584"/>
                  <a:pt x="37179" y="5016"/>
                </a:cubicBezTo>
                <a:cubicBezTo>
                  <a:pt x="24479" y="7448"/>
                  <a:pt x="5834" y="6637"/>
                  <a:pt x="1511" y="15554"/>
                </a:cubicBezTo>
                <a:close/>
              </a:path>
            </a:pathLst>
          </a:custGeom>
          <a:solidFill>
            <a:schemeClr val="dk2"/>
          </a:solidFill>
          <a:ln>
            <a:noFill/>
          </a:ln>
        </p:spPr>
      </p:sp>
      <p:sp>
        <p:nvSpPr>
          <p:cNvPr id="65" name="Google Shape;65;p11"/>
          <p:cNvSpPr/>
          <p:nvPr/>
        </p:nvSpPr>
        <p:spPr>
          <a:xfrm>
            <a:off x="-366042" y="-491027"/>
            <a:ext cx="2860875" cy="1346425"/>
          </a:xfrm>
          <a:custGeom>
            <a:avLst/>
            <a:gdLst/>
            <a:ahLst/>
            <a:cxnLst/>
            <a:rect l="l" t="t" r="r" b="b"/>
            <a:pathLst>
              <a:path w="114435" h="53857" extrusionOk="0">
                <a:moveTo>
                  <a:pt x="51" y="35043"/>
                </a:moveTo>
                <a:cubicBezTo>
                  <a:pt x="-354" y="43420"/>
                  <a:pt x="20587" y="53013"/>
                  <a:pt x="30855" y="53688"/>
                </a:cubicBezTo>
                <a:cubicBezTo>
                  <a:pt x="41123" y="54364"/>
                  <a:pt x="48554" y="42474"/>
                  <a:pt x="61659" y="39096"/>
                </a:cubicBezTo>
                <a:cubicBezTo>
                  <a:pt x="74764" y="35718"/>
                  <a:pt x="101381" y="36935"/>
                  <a:pt x="109487" y="33422"/>
                </a:cubicBezTo>
                <a:cubicBezTo>
                  <a:pt x="117593" y="29909"/>
                  <a:pt x="113810" y="23154"/>
                  <a:pt x="110297" y="18020"/>
                </a:cubicBezTo>
                <a:cubicBezTo>
                  <a:pt x="106784" y="12886"/>
                  <a:pt x="101245" y="5050"/>
                  <a:pt x="88410" y="2618"/>
                </a:cubicBezTo>
                <a:cubicBezTo>
                  <a:pt x="75575" y="186"/>
                  <a:pt x="48014" y="-1976"/>
                  <a:pt x="33287" y="3428"/>
                </a:cubicBezTo>
                <a:cubicBezTo>
                  <a:pt x="18561" y="8832"/>
                  <a:pt x="456" y="26666"/>
                  <a:pt x="51" y="3504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Candal"/>
              <a:buNone/>
              <a:defRPr sz="3500" b="1">
                <a:solidFill>
                  <a:schemeClr val="dk1"/>
                </a:solidFill>
                <a:latin typeface="Candal"/>
                <a:ea typeface="Candal"/>
                <a:cs typeface="Candal"/>
                <a:sym typeface="Candal"/>
              </a:defRPr>
            </a:lvl1pPr>
            <a:lvl2pPr lvl="1"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2pPr>
            <a:lvl3pPr lvl="2"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3pPr>
            <a:lvl4pPr lvl="3"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4pPr>
            <a:lvl5pPr lvl="4"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5pPr>
            <a:lvl6pPr lvl="5"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6pPr>
            <a:lvl7pPr lvl="6"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7pPr>
            <a:lvl8pPr lvl="7"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8pPr>
            <a:lvl9pPr lvl="8"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4"/>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ctrTitle"/>
          </p:nvPr>
        </p:nvSpPr>
        <p:spPr>
          <a:xfrm>
            <a:off x="650475" y="2370847"/>
            <a:ext cx="4352730" cy="9199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5400" dirty="0"/>
              <a:t>CHAT </a:t>
            </a:r>
            <a:r>
              <a:rPr lang="en-IN" sz="5400" dirty="0"/>
              <a:t>BOT</a:t>
            </a:r>
            <a:r>
              <a:rPr lang="es" sz="5400" dirty="0"/>
              <a:t> </a:t>
            </a:r>
            <a:br>
              <a:rPr lang="es" sz="5400" dirty="0"/>
            </a:br>
            <a:r>
              <a:rPr lang="es" sz="5400" dirty="0">
                <a:solidFill>
                  <a:schemeClr val="accent3"/>
                </a:solidFill>
              </a:rPr>
              <a:t>USING NLU </a:t>
            </a:r>
            <a:endParaRPr sz="5400" dirty="0">
              <a:solidFill>
                <a:schemeClr val="accent3"/>
              </a:solidFill>
              <a:highlight>
                <a:schemeClr val="dk2"/>
              </a:highlight>
            </a:endParaRPr>
          </a:p>
        </p:txBody>
      </p:sp>
      <p:grpSp>
        <p:nvGrpSpPr>
          <p:cNvPr id="163" name="Google Shape;163;p29"/>
          <p:cNvGrpSpPr/>
          <p:nvPr/>
        </p:nvGrpSpPr>
        <p:grpSpPr>
          <a:xfrm>
            <a:off x="5011949" y="915403"/>
            <a:ext cx="3612401" cy="3312694"/>
            <a:chOff x="4618994" y="944154"/>
            <a:chExt cx="3612401" cy="3312694"/>
          </a:xfrm>
        </p:grpSpPr>
        <p:sp>
          <p:nvSpPr>
            <p:cNvPr id="164" name="Google Shape;164;p29"/>
            <p:cNvSpPr/>
            <p:nvPr/>
          </p:nvSpPr>
          <p:spPr>
            <a:xfrm>
              <a:off x="4618994" y="1037610"/>
              <a:ext cx="3501607" cy="3066209"/>
            </a:xfrm>
            <a:custGeom>
              <a:avLst/>
              <a:gdLst/>
              <a:ahLst/>
              <a:cxnLst/>
              <a:rect l="l" t="t" r="r" b="b"/>
              <a:pathLst>
                <a:path w="50430" h="44161" extrusionOk="0">
                  <a:moveTo>
                    <a:pt x="24058" y="1"/>
                  </a:moveTo>
                  <a:cubicBezTo>
                    <a:pt x="19624" y="1"/>
                    <a:pt x="15195" y="1153"/>
                    <a:pt x="11417" y="3449"/>
                  </a:cubicBezTo>
                  <a:cubicBezTo>
                    <a:pt x="5447" y="7080"/>
                    <a:pt x="1236" y="13565"/>
                    <a:pt x="618" y="20527"/>
                  </a:cubicBezTo>
                  <a:cubicBezTo>
                    <a:pt x="1" y="27489"/>
                    <a:pt x="3079" y="34732"/>
                    <a:pt x="8675" y="38906"/>
                  </a:cubicBezTo>
                  <a:cubicBezTo>
                    <a:pt x="11061" y="40684"/>
                    <a:pt x="13822" y="41891"/>
                    <a:pt x="16704" y="42621"/>
                  </a:cubicBezTo>
                  <a:cubicBezTo>
                    <a:pt x="20026" y="43483"/>
                    <a:pt x="23632" y="44160"/>
                    <a:pt x="27140" y="44160"/>
                  </a:cubicBezTo>
                  <a:cubicBezTo>
                    <a:pt x="28731" y="44160"/>
                    <a:pt x="30302" y="44021"/>
                    <a:pt x="31817" y="43697"/>
                  </a:cubicBezTo>
                  <a:cubicBezTo>
                    <a:pt x="34400" y="43135"/>
                    <a:pt x="36767" y="42518"/>
                    <a:pt x="39294" y="41582"/>
                  </a:cubicBezTo>
                  <a:cubicBezTo>
                    <a:pt x="41652" y="40712"/>
                    <a:pt x="43861" y="39392"/>
                    <a:pt x="45629" y="37577"/>
                  </a:cubicBezTo>
                  <a:cubicBezTo>
                    <a:pt x="48530" y="34601"/>
                    <a:pt x="50102" y="30446"/>
                    <a:pt x="50261" y="26282"/>
                  </a:cubicBezTo>
                  <a:cubicBezTo>
                    <a:pt x="50430" y="22118"/>
                    <a:pt x="49260" y="17963"/>
                    <a:pt x="47276" y="14304"/>
                  </a:cubicBezTo>
                  <a:cubicBezTo>
                    <a:pt x="43954" y="8146"/>
                    <a:pt x="38274" y="3262"/>
                    <a:pt x="31621" y="1156"/>
                  </a:cubicBezTo>
                  <a:cubicBezTo>
                    <a:pt x="29181" y="385"/>
                    <a:pt x="26619" y="1"/>
                    <a:pt x="24058" y="1"/>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4703820" y="1453025"/>
              <a:ext cx="2179981" cy="1962787"/>
            </a:xfrm>
            <a:custGeom>
              <a:avLst/>
              <a:gdLst/>
              <a:ahLst/>
              <a:cxnLst/>
              <a:rect l="l" t="t" r="r" b="b"/>
              <a:pathLst>
                <a:path w="31396" h="28269" extrusionOk="0">
                  <a:moveTo>
                    <a:pt x="28994" y="0"/>
                  </a:moveTo>
                  <a:cubicBezTo>
                    <a:pt x="22025" y="0"/>
                    <a:pt x="15323" y="95"/>
                    <a:pt x="8168" y="95"/>
                  </a:cubicBezTo>
                  <a:cubicBezTo>
                    <a:pt x="6128" y="95"/>
                    <a:pt x="4050" y="87"/>
                    <a:pt x="1919" y="67"/>
                  </a:cubicBezTo>
                  <a:cubicBezTo>
                    <a:pt x="1498" y="67"/>
                    <a:pt x="1058" y="77"/>
                    <a:pt x="730" y="348"/>
                  </a:cubicBezTo>
                  <a:cubicBezTo>
                    <a:pt x="403" y="601"/>
                    <a:pt x="234" y="928"/>
                    <a:pt x="225" y="1349"/>
                  </a:cubicBezTo>
                  <a:cubicBezTo>
                    <a:pt x="225" y="1443"/>
                    <a:pt x="216" y="1536"/>
                    <a:pt x="216" y="1630"/>
                  </a:cubicBezTo>
                  <a:cubicBezTo>
                    <a:pt x="0" y="7619"/>
                    <a:pt x="131" y="13617"/>
                    <a:pt x="188" y="19606"/>
                  </a:cubicBezTo>
                  <a:cubicBezTo>
                    <a:pt x="188" y="19887"/>
                    <a:pt x="150" y="20187"/>
                    <a:pt x="337" y="20393"/>
                  </a:cubicBezTo>
                  <a:cubicBezTo>
                    <a:pt x="524" y="20589"/>
                    <a:pt x="833" y="20589"/>
                    <a:pt x="1114" y="20608"/>
                  </a:cubicBezTo>
                  <a:cubicBezTo>
                    <a:pt x="6785" y="20814"/>
                    <a:pt x="12175" y="20842"/>
                    <a:pt x="17481" y="20851"/>
                  </a:cubicBezTo>
                  <a:cubicBezTo>
                    <a:pt x="17762" y="21824"/>
                    <a:pt x="18753" y="23060"/>
                    <a:pt x="19100" y="23527"/>
                  </a:cubicBezTo>
                  <a:cubicBezTo>
                    <a:pt x="20035" y="24781"/>
                    <a:pt x="21177" y="25876"/>
                    <a:pt x="22459" y="26784"/>
                  </a:cubicBezTo>
                  <a:cubicBezTo>
                    <a:pt x="23653" y="27606"/>
                    <a:pt x="25040" y="28269"/>
                    <a:pt x="26461" y="28269"/>
                  </a:cubicBezTo>
                  <a:cubicBezTo>
                    <a:pt x="26689" y="28269"/>
                    <a:pt x="26918" y="28252"/>
                    <a:pt x="27147" y="28216"/>
                  </a:cubicBezTo>
                  <a:cubicBezTo>
                    <a:pt x="24434" y="27018"/>
                    <a:pt x="22515" y="24173"/>
                    <a:pt x="22450" y="21197"/>
                  </a:cubicBezTo>
                  <a:cubicBezTo>
                    <a:pt x="22450" y="21094"/>
                    <a:pt x="22450" y="20982"/>
                    <a:pt x="22440" y="20860"/>
                  </a:cubicBezTo>
                  <a:cubicBezTo>
                    <a:pt x="24873" y="20860"/>
                    <a:pt x="27288" y="20870"/>
                    <a:pt x="29721" y="20907"/>
                  </a:cubicBezTo>
                  <a:cubicBezTo>
                    <a:pt x="29730" y="20907"/>
                    <a:pt x="29739" y="20907"/>
                    <a:pt x="29749" y="20907"/>
                  </a:cubicBezTo>
                  <a:cubicBezTo>
                    <a:pt x="30262" y="20907"/>
                    <a:pt x="30975" y="20655"/>
                    <a:pt x="30975" y="20159"/>
                  </a:cubicBezTo>
                  <a:cubicBezTo>
                    <a:pt x="30975" y="13917"/>
                    <a:pt x="31171" y="6636"/>
                    <a:pt x="31237" y="1583"/>
                  </a:cubicBezTo>
                  <a:cubicBezTo>
                    <a:pt x="31237" y="1209"/>
                    <a:pt x="31396" y="872"/>
                    <a:pt x="31246" y="582"/>
                  </a:cubicBezTo>
                  <a:cubicBezTo>
                    <a:pt x="31087" y="283"/>
                    <a:pt x="30769" y="2"/>
                    <a:pt x="30432" y="2"/>
                  </a:cubicBezTo>
                  <a:cubicBezTo>
                    <a:pt x="29951" y="1"/>
                    <a:pt x="29472" y="0"/>
                    <a:pt x="28994"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4931219" y="2104579"/>
              <a:ext cx="352244" cy="511440"/>
            </a:xfrm>
            <a:custGeom>
              <a:avLst/>
              <a:gdLst/>
              <a:ahLst/>
              <a:cxnLst/>
              <a:rect l="l" t="t" r="r" b="b"/>
              <a:pathLst>
                <a:path w="5073" h="7366" extrusionOk="0">
                  <a:moveTo>
                    <a:pt x="2233" y="0"/>
                  </a:moveTo>
                  <a:cubicBezTo>
                    <a:pt x="1413" y="0"/>
                    <a:pt x="628" y="496"/>
                    <a:pt x="328" y="1267"/>
                  </a:cubicBezTo>
                  <a:cubicBezTo>
                    <a:pt x="1" y="2109"/>
                    <a:pt x="169" y="3064"/>
                    <a:pt x="422" y="3934"/>
                  </a:cubicBezTo>
                  <a:cubicBezTo>
                    <a:pt x="684" y="4776"/>
                    <a:pt x="1021" y="5590"/>
                    <a:pt x="1442" y="6367"/>
                  </a:cubicBezTo>
                  <a:cubicBezTo>
                    <a:pt x="1620" y="6695"/>
                    <a:pt x="1825" y="7031"/>
                    <a:pt x="2172" y="7219"/>
                  </a:cubicBezTo>
                  <a:cubicBezTo>
                    <a:pt x="2362" y="7325"/>
                    <a:pt x="2572" y="7365"/>
                    <a:pt x="2789" y="7365"/>
                  </a:cubicBezTo>
                  <a:cubicBezTo>
                    <a:pt x="3125" y="7365"/>
                    <a:pt x="3479" y="7269"/>
                    <a:pt x="3809" y="7172"/>
                  </a:cubicBezTo>
                  <a:cubicBezTo>
                    <a:pt x="4249" y="7041"/>
                    <a:pt x="4745" y="6863"/>
                    <a:pt x="4932" y="6442"/>
                  </a:cubicBezTo>
                  <a:cubicBezTo>
                    <a:pt x="5073" y="6133"/>
                    <a:pt x="4998" y="5768"/>
                    <a:pt x="4932" y="5441"/>
                  </a:cubicBezTo>
                  <a:cubicBezTo>
                    <a:pt x="4661" y="4243"/>
                    <a:pt x="4343" y="3064"/>
                    <a:pt x="3968" y="1903"/>
                  </a:cubicBezTo>
                  <a:cubicBezTo>
                    <a:pt x="3734" y="1173"/>
                    <a:pt x="3351" y="125"/>
                    <a:pt x="2462" y="13"/>
                  </a:cubicBezTo>
                  <a:cubicBezTo>
                    <a:pt x="2385" y="4"/>
                    <a:pt x="2309" y="0"/>
                    <a:pt x="2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054675" y="2104510"/>
              <a:ext cx="228788" cy="505885"/>
            </a:xfrm>
            <a:custGeom>
              <a:avLst/>
              <a:gdLst/>
              <a:ahLst/>
              <a:cxnLst/>
              <a:rect l="l" t="t" r="r" b="b"/>
              <a:pathLst>
                <a:path w="3295" h="7286" extrusionOk="0">
                  <a:moveTo>
                    <a:pt x="419" y="0"/>
                  </a:moveTo>
                  <a:cubicBezTo>
                    <a:pt x="333" y="0"/>
                    <a:pt x="249" y="5"/>
                    <a:pt x="169" y="14"/>
                  </a:cubicBezTo>
                  <a:cubicBezTo>
                    <a:pt x="1" y="557"/>
                    <a:pt x="38" y="1305"/>
                    <a:pt x="38" y="1727"/>
                  </a:cubicBezTo>
                  <a:cubicBezTo>
                    <a:pt x="66" y="3523"/>
                    <a:pt x="656" y="5283"/>
                    <a:pt x="1395" y="6901"/>
                  </a:cubicBezTo>
                  <a:cubicBezTo>
                    <a:pt x="1451" y="7032"/>
                    <a:pt x="1517" y="7163"/>
                    <a:pt x="1582" y="7285"/>
                  </a:cubicBezTo>
                  <a:cubicBezTo>
                    <a:pt x="1732" y="7257"/>
                    <a:pt x="1891" y="7210"/>
                    <a:pt x="2031" y="7173"/>
                  </a:cubicBezTo>
                  <a:cubicBezTo>
                    <a:pt x="2471" y="7042"/>
                    <a:pt x="2967" y="6864"/>
                    <a:pt x="3154" y="6443"/>
                  </a:cubicBezTo>
                  <a:cubicBezTo>
                    <a:pt x="3295" y="6134"/>
                    <a:pt x="3220" y="5769"/>
                    <a:pt x="3154" y="5442"/>
                  </a:cubicBezTo>
                  <a:cubicBezTo>
                    <a:pt x="2883" y="4263"/>
                    <a:pt x="2565" y="3083"/>
                    <a:pt x="2190" y="1914"/>
                  </a:cubicBezTo>
                  <a:cubicBezTo>
                    <a:pt x="1956" y="1174"/>
                    <a:pt x="1573" y="136"/>
                    <a:pt x="684" y="14"/>
                  </a:cubicBezTo>
                  <a:cubicBezTo>
                    <a:pt x="595" y="5"/>
                    <a:pt x="506" y="0"/>
                    <a:pt x="419"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6220974" y="1886214"/>
              <a:ext cx="297668" cy="516231"/>
            </a:xfrm>
            <a:custGeom>
              <a:avLst/>
              <a:gdLst/>
              <a:ahLst/>
              <a:cxnLst/>
              <a:rect l="l" t="t" r="r" b="b"/>
              <a:pathLst>
                <a:path w="4287" h="7435" extrusionOk="0">
                  <a:moveTo>
                    <a:pt x="1807" y="1"/>
                  </a:moveTo>
                  <a:cubicBezTo>
                    <a:pt x="1447" y="1"/>
                    <a:pt x="1085" y="98"/>
                    <a:pt x="768" y="295"/>
                  </a:cubicBezTo>
                  <a:cubicBezTo>
                    <a:pt x="1" y="734"/>
                    <a:pt x="48" y="1848"/>
                    <a:pt x="132" y="2625"/>
                  </a:cubicBezTo>
                  <a:cubicBezTo>
                    <a:pt x="254" y="3841"/>
                    <a:pt x="422" y="5039"/>
                    <a:pt x="647" y="6246"/>
                  </a:cubicBezTo>
                  <a:cubicBezTo>
                    <a:pt x="703" y="6583"/>
                    <a:pt x="787" y="6939"/>
                    <a:pt x="1049" y="7173"/>
                  </a:cubicBezTo>
                  <a:cubicBezTo>
                    <a:pt x="1266" y="7377"/>
                    <a:pt x="1560" y="7435"/>
                    <a:pt x="1865" y="7435"/>
                  </a:cubicBezTo>
                  <a:cubicBezTo>
                    <a:pt x="2033" y="7435"/>
                    <a:pt x="2205" y="7417"/>
                    <a:pt x="2368" y="7397"/>
                  </a:cubicBezTo>
                  <a:cubicBezTo>
                    <a:pt x="2930" y="7322"/>
                    <a:pt x="3538" y="7229"/>
                    <a:pt x="3884" y="6789"/>
                  </a:cubicBezTo>
                  <a:cubicBezTo>
                    <a:pt x="4118" y="6480"/>
                    <a:pt x="4184" y="6087"/>
                    <a:pt x="4212" y="5713"/>
                  </a:cubicBezTo>
                  <a:cubicBezTo>
                    <a:pt x="4287" y="4833"/>
                    <a:pt x="4287" y="3944"/>
                    <a:pt x="4184" y="3064"/>
                  </a:cubicBezTo>
                  <a:cubicBezTo>
                    <a:pt x="4072" y="2166"/>
                    <a:pt x="3856" y="1221"/>
                    <a:pt x="3211" y="575"/>
                  </a:cubicBezTo>
                  <a:cubicBezTo>
                    <a:pt x="2832" y="196"/>
                    <a:pt x="2320" y="1"/>
                    <a:pt x="1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6220349" y="1891699"/>
              <a:ext cx="198931" cy="510745"/>
            </a:xfrm>
            <a:custGeom>
              <a:avLst/>
              <a:gdLst/>
              <a:ahLst/>
              <a:cxnLst/>
              <a:rect l="l" t="t" r="r" b="b"/>
              <a:pathLst>
                <a:path w="2865" h="7356" extrusionOk="0">
                  <a:moveTo>
                    <a:pt x="1226" y="0"/>
                  </a:moveTo>
                  <a:cubicBezTo>
                    <a:pt x="1067" y="47"/>
                    <a:pt x="918" y="113"/>
                    <a:pt x="759" y="206"/>
                  </a:cubicBezTo>
                  <a:cubicBezTo>
                    <a:pt x="1" y="646"/>
                    <a:pt x="47" y="1760"/>
                    <a:pt x="132" y="2527"/>
                  </a:cubicBezTo>
                  <a:cubicBezTo>
                    <a:pt x="244" y="3743"/>
                    <a:pt x="422" y="4951"/>
                    <a:pt x="646" y="6167"/>
                  </a:cubicBezTo>
                  <a:cubicBezTo>
                    <a:pt x="702" y="6504"/>
                    <a:pt x="787" y="6860"/>
                    <a:pt x="1039" y="7094"/>
                  </a:cubicBezTo>
                  <a:cubicBezTo>
                    <a:pt x="1262" y="7298"/>
                    <a:pt x="1559" y="7356"/>
                    <a:pt x="1861" y="7356"/>
                  </a:cubicBezTo>
                  <a:cubicBezTo>
                    <a:pt x="2029" y="7356"/>
                    <a:pt x="2199" y="7338"/>
                    <a:pt x="2359" y="7318"/>
                  </a:cubicBezTo>
                  <a:lnTo>
                    <a:pt x="2817" y="7243"/>
                  </a:lnTo>
                  <a:cubicBezTo>
                    <a:pt x="2817" y="7103"/>
                    <a:pt x="2827" y="6953"/>
                    <a:pt x="2827" y="6813"/>
                  </a:cubicBezTo>
                  <a:cubicBezTo>
                    <a:pt x="2864" y="5035"/>
                    <a:pt x="2714" y="3182"/>
                    <a:pt x="2022" y="1526"/>
                  </a:cubicBezTo>
                  <a:cubicBezTo>
                    <a:pt x="1863" y="1142"/>
                    <a:pt x="1591" y="440"/>
                    <a:pt x="1226"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288601" y="1669446"/>
              <a:ext cx="129566" cy="154696"/>
            </a:xfrm>
            <a:custGeom>
              <a:avLst/>
              <a:gdLst/>
              <a:ahLst/>
              <a:cxnLst/>
              <a:rect l="l" t="t" r="r" b="b"/>
              <a:pathLst>
                <a:path w="1866" h="2228" extrusionOk="0">
                  <a:moveTo>
                    <a:pt x="163" y="0"/>
                  </a:moveTo>
                  <a:cubicBezTo>
                    <a:pt x="97" y="0"/>
                    <a:pt x="27" y="61"/>
                    <a:pt x="19" y="123"/>
                  </a:cubicBezTo>
                  <a:cubicBezTo>
                    <a:pt x="0" y="207"/>
                    <a:pt x="47" y="291"/>
                    <a:pt x="113" y="347"/>
                  </a:cubicBezTo>
                  <a:cubicBezTo>
                    <a:pt x="169" y="403"/>
                    <a:pt x="253" y="441"/>
                    <a:pt x="319" y="488"/>
                  </a:cubicBezTo>
                  <a:cubicBezTo>
                    <a:pt x="740" y="731"/>
                    <a:pt x="1058" y="1152"/>
                    <a:pt x="1170" y="1620"/>
                  </a:cubicBezTo>
                  <a:cubicBezTo>
                    <a:pt x="1208" y="1742"/>
                    <a:pt x="1282" y="2060"/>
                    <a:pt x="1329" y="2172"/>
                  </a:cubicBezTo>
                  <a:cubicBezTo>
                    <a:pt x="1345" y="2211"/>
                    <a:pt x="1415" y="2227"/>
                    <a:pt x="1498" y="2227"/>
                  </a:cubicBezTo>
                  <a:cubicBezTo>
                    <a:pt x="1657" y="2227"/>
                    <a:pt x="1866" y="2167"/>
                    <a:pt x="1853" y="2088"/>
                  </a:cubicBezTo>
                  <a:cubicBezTo>
                    <a:pt x="1638" y="1208"/>
                    <a:pt x="1020" y="422"/>
                    <a:pt x="206" y="10"/>
                  </a:cubicBezTo>
                  <a:cubicBezTo>
                    <a:pt x="193" y="3"/>
                    <a:pt x="178" y="0"/>
                    <a:pt x="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190489" y="1611331"/>
              <a:ext cx="134982" cy="116091"/>
            </a:xfrm>
            <a:custGeom>
              <a:avLst/>
              <a:gdLst/>
              <a:ahLst/>
              <a:cxnLst/>
              <a:rect l="l" t="t" r="r" b="b"/>
              <a:pathLst>
                <a:path w="1944" h="1672" extrusionOk="0">
                  <a:moveTo>
                    <a:pt x="904" y="1"/>
                  </a:moveTo>
                  <a:cubicBezTo>
                    <a:pt x="682" y="1"/>
                    <a:pt x="462" y="89"/>
                    <a:pt x="309" y="248"/>
                  </a:cubicBezTo>
                  <a:cubicBezTo>
                    <a:pt x="94" y="473"/>
                    <a:pt x="0" y="847"/>
                    <a:pt x="131" y="1119"/>
                  </a:cubicBezTo>
                  <a:cubicBezTo>
                    <a:pt x="244" y="1353"/>
                    <a:pt x="450" y="1605"/>
                    <a:pt x="702" y="1652"/>
                  </a:cubicBezTo>
                  <a:cubicBezTo>
                    <a:pt x="762" y="1665"/>
                    <a:pt x="824" y="1671"/>
                    <a:pt x="886" y="1671"/>
                  </a:cubicBezTo>
                  <a:cubicBezTo>
                    <a:pt x="1409" y="1671"/>
                    <a:pt x="1944" y="1227"/>
                    <a:pt x="1760" y="641"/>
                  </a:cubicBezTo>
                  <a:cubicBezTo>
                    <a:pt x="1666" y="361"/>
                    <a:pt x="1432" y="108"/>
                    <a:pt x="1133" y="33"/>
                  </a:cubicBezTo>
                  <a:cubicBezTo>
                    <a:pt x="1058" y="12"/>
                    <a:pt x="981" y="1"/>
                    <a:pt x="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907822" y="1600707"/>
              <a:ext cx="98806" cy="170804"/>
            </a:xfrm>
            <a:custGeom>
              <a:avLst/>
              <a:gdLst/>
              <a:ahLst/>
              <a:cxnLst/>
              <a:rect l="l" t="t" r="r" b="b"/>
              <a:pathLst>
                <a:path w="1423" h="2460" extrusionOk="0">
                  <a:moveTo>
                    <a:pt x="1263" y="1"/>
                  </a:moveTo>
                  <a:cubicBezTo>
                    <a:pt x="1243" y="1"/>
                    <a:pt x="1224" y="6"/>
                    <a:pt x="1208" y="18"/>
                  </a:cubicBezTo>
                  <a:cubicBezTo>
                    <a:pt x="487" y="579"/>
                    <a:pt x="38" y="1468"/>
                    <a:pt x="0" y="2385"/>
                  </a:cubicBezTo>
                  <a:cubicBezTo>
                    <a:pt x="0" y="2436"/>
                    <a:pt x="103" y="2460"/>
                    <a:pt x="217" y="2460"/>
                  </a:cubicBezTo>
                  <a:cubicBezTo>
                    <a:pt x="357" y="2460"/>
                    <a:pt x="514" y="2424"/>
                    <a:pt x="524" y="2357"/>
                  </a:cubicBezTo>
                  <a:cubicBezTo>
                    <a:pt x="553" y="2245"/>
                    <a:pt x="562" y="1917"/>
                    <a:pt x="562" y="1786"/>
                  </a:cubicBezTo>
                  <a:cubicBezTo>
                    <a:pt x="581" y="1309"/>
                    <a:pt x="805" y="823"/>
                    <a:pt x="1170" y="514"/>
                  </a:cubicBezTo>
                  <a:cubicBezTo>
                    <a:pt x="1226" y="448"/>
                    <a:pt x="1301" y="401"/>
                    <a:pt x="1348" y="336"/>
                  </a:cubicBezTo>
                  <a:cubicBezTo>
                    <a:pt x="1395" y="261"/>
                    <a:pt x="1423" y="186"/>
                    <a:pt x="1395" y="102"/>
                  </a:cubicBezTo>
                  <a:cubicBezTo>
                    <a:pt x="1381" y="46"/>
                    <a:pt x="1320" y="1"/>
                    <a:pt x="1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974688" y="1533913"/>
              <a:ext cx="126163" cy="115744"/>
            </a:xfrm>
            <a:custGeom>
              <a:avLst/>
              <a:gdLst/>
              <a:ahLst/>
              <a:cxnLst/>
              <a:rect l="l" t="t" r="r" b="b"/>
              <a:pathLst>
                <a:path w="1817" h="1667" extrusionOk="0">
                  <a:moveTo>
                    <a:pt x="930" y="1"/>
                  </a:moveTo>
                  <a:cubicBezTo>
                    <a:pt x="800" y="1"/>
                    <a:pt x="671" y="30"/>
                    <a:pt x="553" y="91"/>
                  </a:cubicBezTo>
                  <a:cubicBezTo>
                    <a:pt x="291" y="231"/>
                    <a:pt x="104" y="512"/>
                    <a:pt x="67" y="802"/>
                  </a:cubicBezTo>
                  <a:cubicBezTo>
                    <a:pt x="0" y="1343"/>
                    <a:pt x="473" y="1667"/>
                    <a:pt x="938" y="1667"/>
                  </a:cubicBezTo>
                  <a:cubicBezTo>
                    <a:pt x="1060" y="1667"/>
                    <a:pt x="1182" y="1644"/>
                    <a:pt x="1293" y="1597"/>
                  </a:cubicBezTo>
                  <a:cubicBezTo>
                    <a:pt x="1527" y="1494"/>
                    <a:pt x="1695" y="1204"/>
                    <a:pt x="1751" y="961"/>
                  </a:cubicBezTo>
                  <a:cubicBezTo>
                    <a:pt x="1817" y="680"/>
                    <a:pt x="1658" y="325"/>
                    <a:pt x="1414" y="147"/>
                  </a:cubicBezTo>
                  <a:cubicBezTo>
                    <a:pt x="1271" y="51"/>
                    <a:pt x="1100" y="1"/>
                    <a:pt x="9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5076130" y="1750334"/>
              <a:ext cx="1313849" cy="979693"/>
            </a:xfrm>
            <a:custGeom>
              <a:avLst/>
              <a:gdLst/>
              <a:ahLst/>
              <a:cxnLst/>
              <a:rect l="l" t="t" r="r" b="b"/>
              <a:pathLst>
                <a:path w="18922" h="14110" extrusionOk="0">
                  <a:moveTo>
                    <a:pt x="11829" y="0"/>
                  </a:moveTo>
                  <a:cubicBezTo>
                    <a:pt x="10523" y="0"/>
                    <a:pt x="9179" y="74"/>
                    <a:pt x="7964" y="183"/>
                  </a:cubicBezTo>
                  <a:cubicBezTo>
                    <a:pt x="6523" y="305"/>
                    <a:pt x="5072" y="567"/>
                    <a:pt x="3762" y="1175"/>
                  </a:cubicBezTo>
                  <a:cubicBezTo>
                    <a:pt x="2452" y="1784"/>
                    <a:pt x="1292" y="2804"/>
                    <a:pt x="740" y="4132"/>
                  </a:cubicBezTo>
                  <a:cubicBezTo>
                    <a:pt x="0" y="5901"/>
                    <a:pt x="253" y="7492"/>
                    <a:pt x="749" y="9354"/>
                  </a:cubicBezTo>
                  <a:cubicBezTo>
                    <a:pt x="936" y="10009"/>
                    <a:pt x="1544" y="11432"/>
                    <a:pt x="1975" y="12264"/>
                  </a:cubicBezTo>
                  <a:cubicBezTo>
                    <a:pt x="2630" y="13518"/>
                    <a:pt x="3734" y="14080"/>
                    <a:pt x="5147" y="14099"/>
                  </a:cubicBezTo>
                  <a:cubicBezTo>
                    <a:pt x="5550" y="14105"/>
                    <a:pt x="5993" y="14109"/>
                    <a:pt x="6458" y="14109"/>
                  </a:cubicBezTo>
                  <a:cubicBezTo>
                    <a:pt x="7917" y="14109"/>
                    <a:pt x="9585" y="14070"/>
                    <a:pt x="10856" y="13949"/>
                  </a:cubicBezTo>
                  <a:cubicBezTo>
                    <a:pt x="12867" y="13752"/>
                    <a:pt x="14879" y="13200"/>
                    <a:pt x="16573" y="12096"/>
                  </a:cubicBezTo>
                  <a:cubicBezTo>
                    <a:pt x="17359" y="11600"/>
                    <a:pt x="18080" y="10954"/>
                    <a:pt x="18463" y="10112"/>
                  </a:cubicBezTo>
                  <a:cubicBezTo>
                    <a:pt x="18922" y="9073"/>
                    <a:pt x="18819" y="7885"/>
                    <a:pt x="18697" y="6762"/>
                  </a:cubicBezTo>
                  <a:cubicBezTo>
                    <a:pt x="18594" y="5714"/>
                    <a:pt x="18482" y="4647"/>
                    <a:pt x="18136" y="3646"/>
                  </a:cubicBezTo>
                  <a:cubicBezTo>
                    <a:pt x="17799" y="2635"/>
                    <a:pt x="16966" y="296"/>
                    <a:pt x="13887" y="71"/>
                  </a:cubicBezTo>
                  <a:cubicBezTo>
                    <a:pt x="13231" y="22"/>
                    <a:pt x="12536" y="0"/>
                    <a:pt x="11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5233400" y="1866495"/>
              <a:ext cx="1061731" cy="780282"/>
            </a:xfrm>
            <a:custGeom>
              <a:avLst/>
              <a:gdLst/>
              <a:ahLst/>
              <a:cxnLst/>
              <a:rect l="l" t="t" r="r" b="b"/>
              <a:pathLst>
                <a:path w="15291" h="11238" extrusionOk="0">
                  <a:moveTo>
                    <a:pt x="11570" y="0"/>
                  </a:moveTo>
                  <a:cubicBezTo>
                    <a:pt x="11305" y="0"/>
                    <a:pt x="11038" y="18"/>
                    <a:pt x="10780" y="36"/>
                  </a:cubicBezTo>
                  <a:cubicBezTo>
                    <a:pt x="9021" y="167"/>
                    <a:pt x="7252" y="298"/>
                    <a:pt x="5502" y="419"/>
                  </a:cubicBezTo>
                  <a:cubicBezTo>
                    <a:pt x="4052" y="532"/>
                    <a:pt x="2480" y="681"/>
                    <a:pt x="1385" y="1617"/>
                  </a:cubicBezTo>
                  <a:cubicBezTo>
                    <a:pt x="440" y="2422"/>
                    <a:pt x="0" y="3685"/>
                    <a:pt x="0" y="4921"/>
                  </a:cubicBezTo>
                  <a:cubicBezTo>
                    <a:pt x="0" y="6146"/>
                    <a:pt x="374" y="7335"/>
                    <a:pt x="833" y="8486"/>
                  </a:cubicBezTo>
                  <a:cubicBezTo>
                    <a:pt x="1142" y="9253"/>
                    <a:pt x="1497" y="10039"/>
                    <a:pt x="2134" y="10601"/>
                  </a:cubicBezTo>
                  <a:cubicBezTo>
                    <a:pt x="2633" y="11049"/>
                    <a:pt x="3193" y="11215"/>
                    <a:pt x="3821" y="11215"/>
                  </a:cubicBezTo>
                  <a:cubicBezTo>
                    <a:pt x="3888" y="11215"/>
                    <a:pt x="3956" y="11213"/>
                    <a:pt x="4024" y="11209"/>
                  </a:cubicBezTo>
                  <a:cubicBezTo>
                    <a:pt x="5259" y="11172"/>
                    <a:pt x="6410" y="11237"/>
                    <a:pt x="7645" y="10984"/>
                  </a:cubicBezTo>
                  <a:cubicBezTo>
                    <a:pt x="9030" y="10713"/>
                    <a:pt x="10743" y="10358"/>
                    <a:pt x="12090" y="9908"/>
                  </a:cubicBezTo>
                  <a:cubicBezTo>
                    <a:pt x="12951" y="9628"/>
                    <a:pt x="13915" y="9272"/>
                    <a:pt x="14505" y="8589"/>
                  </a:cubicBezTo>
                  <a:cubicBezTo>
                    <a:pt x="15057" y="7962"/>
                    <a:pt x="15113" y="7082"/>
                    <a:pt x="15188" y="6249"/>
                  </a:cubicBezTo>
                  <a:cubicBezTo>
                    <a:pt x="15291" y="5033"/>
                    <a:pt x="14898" y="3779"/>
                    <a:pt x="14551" y="2609"/>
                  </a:cubicBezTo>
                  <a:cubicBezTo>
                    <a:pt x="14271" y="1645"/>
                    <a:pt x="13775" y="635"/>
                    <a:pt x="12839" y="223"/>
                  </a:cubicBezTo>
                  <a:cubicBezTo>
                    <a:pt x="12443" y="48"/>
                    <a:pt x="12007" y="0"/>
                    <a:pt x="1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5836999" y="1989668"/>
              <a:ext cx="180114" cy="176706"/>
            </a:xfrm>
            <a:custGeom>
              <a:avLst/>
              <a:gdLst/>
              <a:ahLst/>
              <a:cxnLst/>
              <a:rect l="l" t="t" r="r" b="b"/>
              <a:pathLst>
                <a:path w="2594" h="2545" extrusionOk="0">
                  <a:moveTo>
                    <a:pt x="1536" y="0"/>
                  </a:moveTo>
                  <a:cubicBezTo>
                    <a:pt x="1476" y="0"/>
                    <a:pt x="1424" y="32"/>
                    <a:pt x="1385" y="77"/>
                  </a:cubicBezTo>
                  <a:cubicBezTo>
                    <a:pt x="946" y="639"/>
                    <a:pt x="515" y="1210"/>
                    <a:pt x="85" y="1771"/>
                  </a:cubicBezTo>
                  <a:cubicBezTo>
                    <a:pt x="75" y="1799"/>
                    <a:pt x="57" y="1808"/>
                    <a:pt x="57" y="1837"/>
                  </a:cubicBezTo>
                  <a:cubicBezTo>
                    <a:pt x="0" y="1930"/>
                    <a:pt x="29" y="2052"/>
                    <a:pt x="150" y="2080"/>
                  </a:cubicBezTo>
                  <a:cubicBezTo>
                    <a:pt x="871" y="2230"/>
                    <a:pt x="1591" y="2379"/>
                    <a:pt x="2302" y="2538"/>
                  </a:cubicBezTo>
                  <a:cubicBezTo>
                    <a:pt x="2319" y="2543"/>
                    <a:pt x="2336" y="2545"/>
                    <a:pt x="2351" y="2545"/>
                  </a:cubicBezTo>
                  <a:cubicBezTo>
                    <a:pt x="2530" y="2545"/>
                    <a:pt x="2594" y="2263"/>
                    <a:pt x="2387" y="2220"/>
                  </a:cubicBezTo>
                  <a:cubicBezTo>
                    <a:pt x="1760" y="2080"/>
                    <a:pt x="1114" y="1949"/>
                    <a:pt x="478" y="1808"/>
                  </a:cubicBezTo>
                  <a:lnTo>
                    <a:pt x="1675" y="255"/>
                  </a:lnTo>
                  <a:cubicBezTo>
                    <a:pt x="1732" y="180"/>
                    <a:pt x="1685" y="68"/>
                    <a:pt x="1619" y="21"/>
                  </a:cubicBezTo>
                  <a:cubicBezTo>
                    <a:pt x="1590" y="7"/>
                    <a:pt x="1562" y="0"/>
                    <a:pt x="1536"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433512" y="2063197"/>
              <a:ext cx="217748" cy="207117"/>
            </a:xfrm>
            <a:custGeom>
              <a:avLst/>
              <a:gdLst/>
              <a:ahLst/>
              <a:cxnLst/>
              <a:rect l="l" t="t" r="r" b="b"/>
              <a:pathLst>
                <a:path w="3136" h="2983" extrusionOk="0">
                  <a:moveTo>
                    <a:pt x="1545" y="0"/>
                  </a:moveTo>
                  <a:cubicBezTo>
                    <a:pt x="1532" y="0"/>
                    <a:pt x="1520" y="0"/>
                    <a:pt x="1507" y="1"/>
                  </a:cubicBezTo>
                  <a:cubicBezTo>
                    <a:pt x="852" y="29"/>
                    <a:pt x="272" y="544"/>
                    <a:pt x="113" y="1171"/>
                  </a:cubicBezTo>
                  <a:cubicBezTo>
                    <a:pt x="0" y="1666"/>
                    <a:pt x="197" y="2443"/>
                    <a:pt x="702" y="2761"/>
                  </a:cubicBezTo>
                  <a:cubicBezTo>
                    <a:pt x="941" y="2919"/>
                    <a:pt x="1238" y="2982"/>
                    <a:pt x="1531" y="2982"/>
                  </a:cubicBezTo>
                  <a:cubicBezTo>
                    <a:pt x="1917" y="2982"/>
                    <a:pt x="2294" y="2873"/>
                    <a:pt x="2517" y="2724"/>
                  </a:cubicBezTo>
                  <a:cubicBezTo>
                    <a:pt x="2967" y="2424"/>
                    <a:pt x="3135" y="1629"/>
                    <a:pt x="3042" y="1086"/>
                  </a:cubicBezTo>
                  <a:cubicBezTo>
                    <a:pt x="2922" y="462"/>
                    <a:pt x="2191" y="0"/>
                    <a:pt x="154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5651121" y="2318570"/>
              <a:ext cx="240523" cy="148447"/>
            </a:xfrm>
            <a:custGeom>
              <a:avLst/>
              <a:gdLst/>
              <a:ahLst/>
              <a:cxnLst/>
              <a:rect l="l" t="t" r="r" b="b"/>
              <a:pathLst>
                <a:path w="3464" h="2138" extrusionOk="0">
                  <a:moveTo>
                    <a:pt x="3183" y="0"/>
                  </a:moveTo>
                  <a:cubicBezTo>
                    <a:pt x="3071" y="0"/>
                    <a:pt x="2948" y="120"/>
                    <a:pt x="3005" y="253"/>
                  </a:cubicBezTo>
                  <a:cubicBezTo>
                    <a:pt x="3145" y="581"/>
                    <a:pt x="3089" y="964"/>
                    <a:pt x="2902" y="1264"/>
                  </a:cubicBezTo>
                  <a:cubicBezTo>
                    <a:pt x="2706" y="1573"/>
                    <a:pt x="2341" y="1760"/>
                    <a:pt x="1966" y="1788"/>
                  </a:cubicBezTo>
                  <a:cubicBezTo>
                    <a:pt x="1933" y="1790"/>
                    <a:pt x="1899" y="1791"/>
                    <a:pt x="1866" y="1791"/>
                  </a:cubicBezTo>
                  <a:cubicBezTo>
                    <a:pt x="1110" y="1791"/>
                    <a:pt x="527" y="1186"/>
                    <a:pt x="366" y="468"/>
                  </a:cubicBezTo>
                  <a:cubicBezTo>
                    <a:pt x="347" y="379"/>
                    <a:pt x="275" y="340"/>
                    <a:pt x="204" y="340"/>
                  </a:cubicBezTo>
                  <a:cubicBezTo>
                    <a:pt x="103" y="340"/>
                    <a:pt x="0" y="417"/>
                    <a:pt x="39" y="543"/>
                  </a:cubicBezTo>
                  <a:cubicBezTo>
                    <a:pt x="188" y="1264"/>
                    <a:pt x="712" y="1919"/>
                    <a:pt x="1442" y="2087"/>
                  </a:cubicBezTo>
                  <a:cubicBezTo>
                    <a:pt x="1580" y="2121"/>
                    <a:pt x="1720" y="2137"/>
                    <a:pt x="1858" y="2137"/>
                  </a:cubicBezTo>
                  <a:cubicBezTo>
                    <a:pt x="2455" y="2137"/>
                    <a:pt x="3029" y="1830"/>
                    <a:pt x="3295" y="1245"/>
                  </a:cubicBezTo>
                  <a:cubicBezTo>
                    <a:pt x="3463" y="871"/>
                    <a:pt x="3463" y="450"/>
                    <a:pt x="3314" y="94"/>
                  </a:cubicBezTo>
                  <a:cubicBezTo>
                    <a:pt x="3287" y="27"/>
                    <a:pt x="3236" y="0"/>
                    <a:pt x="318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482880" y="2509162"/>
              <a:ext cx="925083" cy="277313"/>
            </a:xfrm>
            <a:custGeom>
              <a:avLst/>
              <a:gdLst/>
              <a:ahLst/>
              <a:cxnLst/>
              <a:rect l="l" t="t" r="r" b="b"/>
              <a:pathLst>
                <a:path w="13323" h="3994" extrusionOk="0">
                  <a:moveTo>
                    <a:pt x="13172" y="0"/>
                  </a:moveTo>
                  <a:cubicBezTo>
                    <a:pt x="13148" y="0"/>
                    <a:pt x="13123" y="11"/>
                    <a:pt x="13101" y="35"/>
                  </a:cubicBezTo>
                  <a:cubicBezTo>
                    <a:pt x="12531" y="643"/>
                    <a:pt x="11922" y="1186"/>
                    <a:pt x="11211" y="1654"/>
                  </a:cubicBezTo>
                  <a:cubicBezTo>
                    <a:pt x="10509" y="2103"/>
                    <a:pt x="9733" y="2468"/>
                    <a:pt x="8937" y="2758"/>
                  </a:cubicBezTo>
                  <a:cubicBezTo>
                    <a:pt x="7169" y="3413"/>
                    <a:pt x="5288" y="3675"/>
                    <a:pt x="3416" y="3768"/>
                  </a:cubicBezTo>
                  <a:cubicBezTo>
                    <a:pt x="2293" y="3825"/>
                    <a:pt x="1170" y="3778"/>
                    <a:pt x="47" y="3871"/>
                  </a:cubicBezTo>
                  <a:cubicBezTo>
                    <a:pt x="0" y="3871"/>
                    <a:pt x="0" y="3946"/>
                    <a:pt x="47" y="3946"/>
                  </a:cubicBezTo>
                  <a:cubicBezTo>
                    <a:pt x="516" y="3981"/>
                    <a:pt x="987" y="3993"/>
                    <a:pt x="1458" y="3993"/>
                  </a:cubicBezTo>
                  <a:cubicBezTo>
                    <a:pt x="2012" y="3993"/>
                    <a:pt x="2565" y="3976"/>
                    <a:pt x="3117" y="3956"/>
                  </a:cubicBezTo>
                  <a:cubicBezTo>
                    <a:pt x="4118" y="3918"/>
                    <a:pt x="5129" y="3853"/>
                    <a:pt x="6130" y="3694"/>
                  </a:cubicBezTo>
                  <a:cubicBezTo>
                    <a:pt x="7861" y="3432"/>
                    <a:pt x="9573" y="2926"/>
                    <a:pt x="11071" y="2009"/>
                  </a:cubicBezTo>
                  <a:cubicBezTo>
                    <a:pt x="11875" y="1523"/>
                    <a:pt x="12662" y="933"/>
                    <a:pt x="13251" y="203"/>
                  </a:cubicBezTo>
                  <a:cubicBezTo>
                    <a:pt x="13323" y="110"/>
                    <a:pt x="13252" y="0"/>
                    <a:pt x="13172"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005934" y="2686285"/>
              <a:ext cx="267116" cy="109564"/>
            </a:xfrm>
            <a:custGeom>
              <a:avLst/>
              <a:gdLst/>
              <a:ahLst/>
              <a:cxnLst/>
              <a:rect l="l" t="t" r="r" b="b"/>
              <a:pathLst>
                <a:path w="3847" h="1578" extrusionOk="0">
                  <a:moveTo>
                    <a:pt x="3729" y="0"/>
                  </a:moveTo>
                  <a:cubicBezTo>
                    <a:pt x="3612" y="0"/>
                    <a:pt x="3501" y="103"/>
                    <a:pt x="3397" y="151"/>
                  </a:cubicBezTo>
                  <a:cubicBezTo>
                    <a:pt x="3238" y="235"/>
                    <a:pt x="3079" y="328"/>
                    <a:pt x="2911" y="413"/>
                  </a:cubicBezTo>
                  <a:cubicBezTo>
                    <a:pt x="2602" y="562"/>
                    <a:pt x="2274" y="712"/>
                    <a:pt x="1928" y="843"/>
                  </a:cubicBezTo>
                  <a:cubicBezTo>
                    <a:pt x="1619" y="955"/>
                    <a:pt x="1292" y="1086"/>
                    <a:pt x="964" y="1180"/>
                  </a:cubicBezTo>
                  <a:cubicBezTo>
                    <a:pt x="787" y="1236"/>
                    <a:pt x="618" y="1283"/>
                    <a:pt x="450" y="1348"/>
                  </a:cubicBezTo>
                  <a:cubicBezTo>
                    <a:pt x="309" y="1395"/>
                    <a:pt x="141" y="1414"/>
                    <a:pt x="29" y="1508"/>
                  </a:cubicBezTo>
                  <a:cubicBezTo>
                    <a:pt x="0" y="1517"/>
                    <a:pt x="10" y="1554"/>
                    <a:pt x="38" y="1564"/>
                  </a:cubicBezTo>
                  <a:cubicBezTo>
                    <a:pt x="74" y="1573"/>
                    <a:pt x="113" y="1577"/>
                    <a:pt x="154" y="1577"/>
                  </a:cubicBezTo>
                  <a:cubicBezTo>
                    <a:pt x="268" y="1577"/>
                    <a:pt x="393" y="1545"/>
                    <a:pt x="496" y="1517"/>
                  </a:cubicBezTo>
                  <a:cubicBezTo>
                    <a:pt x="665" y="1489"/>
                    <a:pt x="843" y="1451"/>
                    <a:pt x="1020" y="1395"/>
                  </a:cubicBezTo>
                  <a:cubicBezTo>
                    <a:pt x="1367" y="1302"/>
                    <a:pt x="1713" y="1180"/>
                    <a:pt x="2040" y="1049"/>
                  </a:cubicBezTo>
                  <a:cubicBezTo>
                    <a:pt x="2349" y="927"/>
                    <a:pt x="2667" y="796"/>
                    <a:pt x="2986" y="647"/>
                  </a:cubicBezTo>
                  <a:cubicBezTo>
                    <a:pt x="3145" y="562"/>
                    <a:pt x="3313" y="488"/>
                    <a:pt x="3463" y="394"/>
                  </a:cubicBezTo>
                  <a:cubicBezTo>
                    <a:pt x="3594" y="328"/>
                    <a:pt x="3790" y="272"/>
                    <a:pt x="3828" y="104"/>
                  </a:cubicBezTo>
                  <a:cubicBezTo>
                    <a:pt x="3847" y="66"/>
                    <a:pt x="3828" y="20"/>
                    <a:pt x="3790" y="10"/>
                  </a:cubicBezTo>
                  <a:cubicBezTo>
                    <a:pt x="3770" y="3"/>
                    <a:pt x="3749" y="0"/>
                    <a:pt x="372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5062729" y="1830737"/>
              <a:ext cx="171504" cy="195661"/>
            </a:xfrm>
            <a:custGeom>
              <a:avLst/>
              <a:gdLst/>
              <a:ahLst/>
              <a:cxnLst/>
              <a:rect l="l" t="t" r="r" b="b"/>
              <a:pathLst>
                <a:path w="2470" h="2818" extrusionOk="0">
                  <a:moveTo>
                    <a:pt x="2318" y="0"/>
                  </a:moveTo>
                  <a:cubicBezTo>
                    <a:pt x="2300" y="0"/>
                    <a:pt x="2281" y="5"/>
                    <a:pt x="2262" y="17"/>
                  </a:cubicBezTo>
                  <a:cubicBezTo>
                    <a:pt x="1737" y="317"/>
                    <a:pt x="1260" y="729"/>
                    <a:pt x="858" y="1196"/>
                  </a:cubicBezTo>
                  <a:cubicBezTo>
                    <a:pt x="484" y="1646"/>
                    <a:pt x="119" y="2188"/>
                    <a:pt x="6" y="2778"/>
                  </a:cubicBezTo>
                  <a:cubicBezTo>
                    <a:pt x="1" y="2801"/>
                    <a:pt x="16" y="2817"/>
                    <a:pt x="33" y="2817"/>
                  </a:cubicBezTo>
                  <a:cubicBezTo>
                    <a:pt x="44" y="2817"/>
                    <a:pt x="55" y="2811"/>
                    <a:pt x="62" y="2797"/>
                  </a:cubicBezTo>
                  <a:cubicBezTo>
                    <a:pt x="212" y="2544"/>
                    <a:pt x="334" y="2282"/>
                    <a:pt x="493" y="2039"/>
                  </a:cubicBezTo>
                  <a:cubicBezTo>
                    <a:pt x="661" y="1795"/>
                    <a:pt x="820" y="1552"/>
                    <a:pt x="1026" y="1318"/>
                  </a:cubicBezTo>
                  <a:cubicBezTo>
                    <a:pt x="1410" y="860"/>
                    <a:pt x="1868" y="485"/>
                    <a:pt x="2383" y="195"/>
                  </a:cubicBezTo>
                  <a:cubicBezTo>
                    <a:pt x="2469" y="140"/>
                    <a:pt x="2411" y="0"/>
                    <a:pt x="2318"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6093631" y="1714160"/>
              <a:ext cx="209971" cy="114078"/>
            </a:xfrm>
            <a:custGeom>
              <a:avLst/>
              <a:gdLst/>
              <a:ahLst/>
              <a:cxnLst/>
              <a:rect l="l" t="t" r="r" b="b"/>
              <a:pathLst>
                <a:path w="3024" h="1643" extrusionOk="0">
                  <a:moveTo>
                    <a:pt x="170" y="0"/>
                  </a:moveTo>
                  <a:cubicBezTo>
                    <a:pt x="133" y="0"/>
                    <a:pt x="95" y="1"/>
                    <a:pt x="57" y="3"/>
                  </a:cubicBezTo>
                  <a:cubicBezTo>
                    <a:pt x="10" y="3"/>
                    <a:pt x="1" y="78"/>
                    <a:pt x="48" y="78"/>
                  </a:cubicBezTo>
                  <a:cubicBezTo>
                    <a:pt x="590" y="162"/>
                    <a:pt x="1105" y="302"/>
                    <a:pt x="1592" y="545"/>
                  </a:cubicBezTo>
                  <a:cubicBezTo>
                    <a:pt x="2088" y="807"/>
                    <a:pt x="2518" y="1154"/>
                    <a:pt x="2846" y="1593"/>
                  </a:cubicBezTo>
                  <a:cubicBezTo>
                    <a:pt x="2862" y="1618"/>
                    <a:pt x="2892" y="1642"/>
                    <a:pt x="2930" y="1642"/>
                  </a:cubicBezTo>
                  <a:cubicBezTo>
                    <a:pt x="2936" y="1642"/>
                    <a:pt x="2942" y="1642"/>
                    <a:pt x="2948" y="1640"/>
                  </a:cubicBezTo>
                  <a:cubicBezTo>
                    <a:pt x="2977" y="1622"/>
                    <a:pt x="2986" y="1612"/>
                    <a:pt x="3005" y="1593"/>
                  </a:cubicBezTo>
                  <a:cubicBezTo>
                    <a:pt x="3023" y="1575"/>
                    <a:pt x="3023" y="1528"/>
                    <a:pt x="3005" y="1509"/>
                  </a:cubicBezTo>
                  <a:cubicBezTo>
                    <a:pt x="2353" y="659"/>
                    <a:pt x="1281" y="0"/>
                    <a:pt x="17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5510168" y="1686318"/>
              <a:ext cx="299612" cy="38049"/>
            </a:xfrm>
            <a:custGeom>
              <a:avLst/>
              <a:gdLst/>
              <a:ahLst/>
              <a:cxnLst/>
              <a:rect l="l" t="t" r="r" b="b"/>
              <a:pathLst>
                <a:path w="4315" h="548" extrusionOk="0">
                  <a:moveTo>
                    <a:pt x="3407" y="1"/>
                  </a:moveTo>
                  <a:cubicBezTo>
                    <a:pt x="3319" y="1"/>
                    <a:pt x="3231" y="1"/>
                    <a:pt x="3145" y="1"/>
                  </a:cubicBezTo>
                  <a:cubicBezTo>
                    <a:pt x="2780" y="1"/>
                    <a:pt x="2415" y="29"/>
                    <a:pt x="2050" y="57"/>
                  </a:cubicBezTo>
                  <a:cubicBezTo>
                    <a:pt x="1713" y="95"/>
                    <a:pt x="1376" y="142"/>
                    <a:pt x="1039" y="216"/>
                  </a:cubicBezTo>
                  <a:cubicBezTo>
                    <a:pt x="861" y="245"/>
                    <a:pt x="684" y="291"/>
                    <a:pt x="506" y="329"/>
                  </a:cubicBezTo>
                  <a:cubicBezTo>
                    <a:pt x="347" y="366"/>
                    <a:pt x="150" y="404"/>
                    <a:pt x="19" y="507"/>
                  </a:cubicBezTo>
                  <a:cubicBezTo>
                    <a:pt x="0" y="516"/>
                    <a:pt x="0" y="544"/>
                    <a:pt x="29" y="544"/>
                  </a:cubicBezTo>
                  <a:cubicBezTo>
                    <a:pt x="49" y="547"/>
                    <a:pt x="70" y="548"/>
                    <a:pt x="91" y="548"/>
                  </a:cubicBezTo>
                  <a:cubicBezTo>
                    <a:pt x="224" y="548"/>
                    <a:pt x="367" y="501"/>
                    <a:pt x="496" y="469"/>
                  </a:cubicBezTo>
                  <a:cubicBezTo>
                    <a:pt x="656" y="432"/>
                    <a:pt x="833" y="404"/>
                    <a:pt x="1011" y="376"/>
                  </a:cubicBezTo>
                  <a:cubicBezTo>
                    <a:pt x="1376" y="319"/>
                    <a:pt x="1741" y="273"/>
                    <a:pt x="2097" y="235"/>
                  </a:cubicBezTo>
                  <a:cubicBezTo>
                    <a:pt x="2433" y="198"/>
                    <a:pt x="2789" y="188"/>
                    <a:pt x="3135" y="188"/>
                  </a:cubicBezTo>
                  <a:cubicBezTo>
                    <a:pt x="3491" y="188"/>
                    <a:pt x="3856" y="226"/>
                    <a:pt x="4202" y="226"/>
                  </a:cubicBezTo>
                  <a:cubicBezTo>
                    <a:pt x="4286" y="226"/>
                    <a:pt x="4314" y="57"/>
                    <a:pt x="4202" y="48"/>
                  </a:cubicBezTo>
                  <a:cubicBezTo>
                    <a:pt x="3942" y="6"/>
                    <a:pt x="3672" y="1"/>
                    <a:pt x="3407"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4867547" y="2344191"/>
              <a:ext cx="258020" cy="345566"/>
            </a:xfrm>
            <a:custGeom>
              <a:avLst/>
              <a:gdLst/>
              <a:ahLst/>
              <a:cxnLst/>
              <a:rect l="l" t="t" r="r" b="b"/>
              <a:pathLst>
                <a:path w="3716" h="4977" extrusionOk="0">
                  <a:moveTo>
                    <a:pt x="35" y="0"/>
                  </a:moveTo>
                  <a:cubicBezTo>
                    <a:pt x="24" y="0"/>
                    <a:pt x="10" y="9"/>
                    <a:pt x="10" y="15"/>
                  </a:cubicBezTo>
                  <a:cubicBezTo>
                    <a:pt x="1" y="492"/>
                    <a:pt x="66" y="998"/>
                    <a:pt x="141" y="1475"/>
                  </a:cubicBezTo>
                  <a:cubicBezTo>
                    <a:pt x="216" y="1952"/>
                    <a:pt x="347" y="2439"/>
                    <a:pt x="534" y="2879"/>
                  </a:cubicBezTo>
                  <a:cubicBezTo>
                    <a:pt x="871" y="3674"/>
                    <a:pt x="1470" y="4404"/>
                    <a:pt x="2275" y="4750"/>
                  </a:cubicBezTo>
                  <a:cubicBezTo>
                    <a:pt x="2578" y="4881"/>
                    <a:pt x="2932" y="4977"/>
                    <a:pt x="3270" y="4977"/>
                  </a:cubicBezTo>
                  <a:cubicBezTo>
                    <a:pt x="3390" y="4977"/>
                    <a:pt x="3509" y="4964"/>
                    <a:pt x="3622" y="4937"/>
                  </a:cubicBezTo>
                  <a:cubicBezTo>
                    <a:pt x="3716" y="4928"/>
                    <a:pt x="3706" y="4760"/>
                    <a:pt x="3603" y="4760"/>
                  </a:cubicBezTo>
                  <a:cubicBezTo>
                    <a:pt x="3496" y="4767"/>
                    <a:pt x="3390" y="4772"/>
                    <a:pt x="3286" y="4772"/>
                  </a:cubicBezTo>
                  <a:cubicBezTo>
                    <a:pt x="3001" y="4772"/>
                    <a:pt x="2726" y="4736"/>
                    <a:pt x="2452" y="4619"/>
                  </a:cubicBezTo>
                  <a:cubicBezTo>
                    <a:pt x="2069" y="4469"/>
                    <a:pt x="1713" y="4226"/>
                    <a:pt x="1432" y="3936"/>
                  </a:cubicBezTo>
                  <a:cubicBezTo>
                    <a:pt x="805" y="3281"/>
                    <a:pt x="515" y="2420"/>
                    <a:pt x="328" y="1559"/>
                  </a:cubicBezTo>
                  <a:cubicBezTo>
                    <a:pt x="216" y="1044"/>
                    <a:pt x="169" y="520"/>
                    <a:pt x="47" y="15"/>
                  </a:cubicBezTo>
                  <a:cubicBezTo>
                    <a:pt x="47" y="4"/>
                    <a:pt x="42" y="0"/>
                    <a:pt x="3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6421780" y="1822197"/>
              <a:ext cx="153382" cy="382643"/>
            </a:xfrm>
            <a:custGeom>
              <a:avLst/>
              <a:gdLst/>
              <a:ahLst/>
              <a:cxnLst/>
              <a:rect l="l" t="t" r="r" b="b"/>
              <a:pathLst>
                <a:path w="2209" h="5511" extrusionOk="0">
                  <a:moveTo>
                    <a:pt x="38" y="0"/>
                  </a:moveTo>
                  <a:cubicBezTo>
                    <a:pt x="10" y="0"/>
                    <a:pt x="0" y="19"/>
                    <a:pt x="29" y="47"/>
                  </a:cubicBezTo>
                  <a:cubicBezTo>
                    <a:pt x="178" y="197"/>
                    <a:pt x="403" y="281"/>
                    <a:pt x="571" y="421"/>
                  </a:cubicBezTo>
                  <a:cubicBezTo>
                    <a:pt x="749" y="562"/>
                    <a:pt x="918" y="711"/>
                    <a:pt x="1058" y="889"/>
                  </a:cubicBezTo>
                  <a:cubicBezTo>
                    <a:pt x="1357" y="1254"/>
                    <a:pt x="1582" y="1675"/>
                    <a:pt x="1732" y="2115"/>
                  </a:cubicBezTo>
                  <a:cubicBezTo>
                    <a:pt x="1909" y="2639"/>
                    <a:pt x="1994" y="3200"/>
                    <a:pt x="2012" y="3762"/>
                  </a:cubicBezTo>
                  <a:cubicBezTo>
                    <a:pt x="2022" y="4061"/>
                    <a:pt x="2022" y="4351"/>
                    <a:pt x="2022" y="4632"/>
                  </a:cubicBezTo>
                  <a:cubicBezTo>
                    <a:pt x="2022" y="4773"/>
                    <a:pt x="2012" y="4922"/>
                    <a:pt x="2012" y="5063"/>
                  </a:cubicBezTo>
                  <a:cubicBezTo>
                    <a:pt x="2012" y="5194"/>
                    <a:pt x="1975" y="5334"/>
                    <a:pt x="2022" y="5465"/>
                  </a:cubicBezTo>
                  <a:cubicBezTo>
                    <a:pt x="2035" y="5497"/>
                    <a:pt x="2064" y="5511"/>
                    <a:pt x="2092" y="5511"/>
                  </a:cubicBezTo>
                  <a:cubicBezTo>
                    <a:pt x="2123" y="5511"/>
                    <a:pt x="2152" y="5494"/>
                    <a:pt x="2162" y="5465"/>
                  </a:cubicBezTo>
                  <a:cubicBezTo>
                    <a:pt x="2200" y="5353"/>
                    <a:pt x="2200" y="5250"/>
                    <a:pt x="2200" y="5147"/>
                  </a:cubicBezTo>
                  <a:cubicBezTo>
                    <a:pt x="2200" y="5016"/>
                    <a:pt x="2209" y="4885"/>
                    <a:pt x="2209" y="4763"/>
                  </a:cubicBezTo>
                  <a:cubicBezTo>
                    <a:pt x="2200" y="4529"/>
                    <a:pt x="2209" y="4295"/>
                    <a:pt x="2200" y="4061"/>
                  </a:cubicBezTo>
                  <a:cubicBezTo>
                    <a:pt x="2190" y="3575"/>
                    <a:pt x="2153" y="3097"/>
                    <a:pt x="2050" y="2630"/>
                  </a:cubicBezTo>
                  <a:cubicBezTo>
                    <a:pt x="1900" y="1890"/>
                    <a:pt x="1573" y="1170"/>
                    <a:pt x="1030" y="618"/>
                  </a:cubicBezTo>
                  <a:cubicBezTo>
                    <a:pt x="889" y="477"/>
                    <a:pt x="740" y="337"/>
                    <a:pt x="562" y="234"/>
                  </a:cubicBezTo>
                  <a:cubicBezTo>
                    <a:pt x="412" y="131"/>
                    <a:pt x="225" y="0"/>
                    <a:pt x="38"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6358039" y="944154"/>
              <a:ext cx="1275590" cy="845480"/>
            </a:xfrm>
            <a:custGeom>
              <a:avLst/>
              <a:gdLst/>
              <a:ahLst/>
              <a:cxnLst/>
              <a:rect l="l" t="t" r="r" b="b"/>
              <a:pathLst>
                <a:path w="18371" h="12177" extrusionOk="0">
                  <a:moveTo>
                    <a:pt x="16389" y="0"/>
                  </a:moveTo>
                  <a:cubicBezTo>
                    <a:pt x="12750" y="0"/>
                    <a:pt x="9528" y="77"/>
                    <a:pt x="5465" y="77"/>
                  </a:cubicBezTo>
                  <a:cubicBezTo>
                    <a:pt x="4449" y="77"/>
                    <a:pt x="3380" y="72"/>
                    <a:pt x="2238" y="60"/>
                  </a:cubicBezTo>
                  <a:cubicBezTo>
                    <a:pt x="1910" y="60"/>
                    <a:pt x="1489" y="209"/>
                    <a:pt x="1489" y="537"/>
                  </a:cubicBezTo>
                  <a:cubicBezTo>
                    <a:pt x="1443" y="3541"/>
                    <a:pt x="1396" y="6563"/>
                    <a:pt x="1349" y="9567"/>
                  </a:cubicBezTo>
                  <a:cubicBezTo>
                    <a:pt x="1321" y="9614"/>
                    <a:pt x="1293" y="9670"/>
                    <a:pt x="1255" y="9717"/>
                  </a:cubicBezTo>
                  <a:cubicBezTo>
                    <a:pt x="1021" y="10138"/>
                    <a:pt x="787" y="10578"/>
                    <a:pt x="544" y="10999"/>
                  </a:cubicBezTo>
                  <a:cubicBezTo>
                    <a:pt x="404" y="11252"/>
                    <a:pt x="58" y="11663"/>
                    <a:pt x="20" y="11963"/>
                  </a:cubicBezTo>
                  <a:cubicBezTo>
                    <a:pt x="0" y="12122"/>
                    <a:pt x="43" y="12176"/>
                    <a:pt x="118" y="12176"/>
                  </a:cubicBezTo>
                  <a:cubicBezTo>
                    <a:pt x="221" y="12176"/>
                    <a:pt x="384" y="12076"/>
                    <a:pt x="535" y="12000"/>
                  </a:cubicBezTo>
                  <a:cubicBezTo>
                    <a:pt x="900" y="11823"/>
                    <a:pt x="1209" y="11570"/>
                    <a:pt x="1517" y="11327"/>
                  </a:cubicBezTo>
                  <a:cubicBezTo>
                    <a:pt x="1957" y="10971"/>
                    <a:pt x="2406" y="10625"/>
                    <a:pt x="2837" y="10269"/>
                  </a:cubicBezTo>
                  <a:cubicBezTo>
                    <a:pt x="3513" y="10261"/>
                    <a:pt x="4191" y="10258"/>
                    <a:pt x="4870" y="10258"/>
                  </a:cubicBezTo>
                  <a:cubicBezTo>
                    <a:pt x="7952" y="10258"/>
                    <a:pt x="11060" y="10325"/>
                    <a:pt x="14143" y="10325"/>
                  </a:cubicBezTo>
                  <a:cubicBezTo>
                    <a:pt x="15178" y="10325"/>
                    <a:pt x="16211" y="10317"/>
                    <a:pt x="17238" y="10297"/>
                  </a:cubicBezTo>
                  <a:cubicBezTo>
                    <a:pt x="17291" y="10309"/>
                    <a:pt x="17348" y="10315"/>
                    <a:pt x="17408" y="10315"/>
                  </a:cubicBezTo>
                  <a:cubicBezTo>
                    <a:pt x="17721" y="10315"/>
                    <a:pt x="18093" y="10156"/>
                    <a:pt x="18109" y="9904"/>
                  </a:cubicBezTo>
                  <a:cubicBezTo>
                    <a:pt x="18193" y="6900"/>
                    <a:pt x="18371" y="3840"/>
                    <a:pt x="18361" y="818"/>
                  </a:cubicBezTo>
                  <a:cubicBezTo>
                    <a:pt x="18361" y="612"/>
                    <a:pt x="18361" y="387"/>
                    <a:pt x="18249" y="209"/>
                  </a:cubicBezTo>
                  <a:cubicBezTo>
                    <a:pt x="18146" y="22"/>
                    <a:pt x="17922" y="4"/>
                    <a:pt x="17716" y="4"/>
                  </a:cubicBezTo>
                  <a:cubicBezTo>
                    <a:pt x="17266" y="1"/>
                    <a:pt x="16824" y="0"/>
                    <a:pt x="16389"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6674524" y="1119818"/>
              <a:ext cx="738233" cy="87763"/>
            </a:xfrm>
            <a:custGeom>
              <a:avLst/>
              <a:gdLst/>
              <a:ahLst/>
              <a:cxnLst/>
              <a:rect l="l" t="t" r="r" b="b"/>
              <a:pathLst>
                <a:path w="10632" h="1264" extrusionOk="0">
                  <a:moveTo>
                    <a:pt x="2396" y="0"/>
                  </a:moveTo>
                  <a:cubicBezTo>
                    <a:pt x="1629" y="0"/>
                    <a:pt x="862" y="0"/>
                    <a:pt x="94" y="10"/>
                  </a:cubicBezTo>
                  <a:cubicBezTo>
                    <a:pt x="66" y="10"/>
                    <a:pt x="47" y="10"/>
                    <a:pt x="47" y="19"/>
                  </a:cubicBezTo>
                  <a:cubicBezTo>
                    <a:pt x="19" y="19"/>
                    <a:pt x="10" y="19"/>
                    <a:pt x="10" y="28"/>
                  </a:cubicBezTo>
                  <a:cubicBezTo>
                    <a:pt x="1" y="346"/>
                    <a:pt x="10" y="655"/>
                    <a:pt x="10" y="964"/>
                  </a:cubicBezTo>
                  <a:lnTo>
                    <a:pt x="10" y="1095"/>
                  </a:lnTo>
                  <a:cubicBezTo>
                    <a:pt x="10" y="1142"/>
                    <a:pt x="1" y="1189"/>
                    <a:pt x="19" y="1235"/>
                  </a:cubicBezTo>
                  <a:cubicBezTo>
                    <a:pt x="19" y="1235"/>
                    <a:pt x="36" y="1240"/>
                    <a:pt x="50" y="1240"/>
                  </a:cubicBezTo>
                  <a:cubicBezTo>
                    <a:pt x="57" y="1240"/>
                    <a:pt x="63" y="1239"/>
                    <a:pt x="66" y="1235"/>
                  </a:cubicBezTo>
                  <a:lnTo>
                    <a:pt x="85" y="1235"/>
                  </a:lnTo>
                  <a:cubicBezTo>
                    <a:pt x="422" y="1245"/>
                    <a:pt x="3500" y="1264"/>
                    <a:pt x="4174" y="1264"/>
                  </a:cubicBezTo>
                  <a:lnTo>
                    <a:pt x="8273" y="1264"/>
                  </a:lnTo>
                  <a:cubicBezTo>
                    <a:pt x="9040" y="1264"/>
                    <a:pt x="9686" y="1245"/>
                    <a:pt x="10453" y="1245"/>
                  </a:cubicBezTo>
                  <a:cubicBezTo>
                    <a:pt x="10538" y="1235"/>
                    <a:pt x="10584" y="1235"/>
                    <a:pt x="10594" y="1217"/>
                  </a:cubicBezTo>
                  <a:cubicBezTo>
                    <a:pt x="10631" y="1142"/>
                    <a:pt x="10612" y="1058"/>
                    <a:pt x="10612" y="992"/>
                  </a:cubicBezTo>
                  <a:lnTo>
                    <a:pt x="10612" y="758"/>
                  </a:lnTo>
                  <a:cubicBezTo>
                    <a:pt x="10612" y="608"/>
                    <a:pt x="10622" y="440"/>
                    <a:pt x="10622" y="290"/>
                  </a:cubicBezTo>
                  <a:lnTo>
                    <a:pt x="10622" y="19"/>
                  </a:lnTo>
                  <a:cubicBezTo>
                    <a:pt x="10622" y="19"/>
                    <a:pt x="10594" y="10"/>
                    <a:pt x="10584" y="10"/>
                  </a:cubicBezTo>
                  <a:lnTo>
                    <a:pt x="10547" y="10"/>
                  </a:lnTo>
                  <a:cubicBezTo>
                    <a:pt x="9190" y="0"/>
                    <a:pt x="3753" y="0"/>
                    <a:pt x="2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6674524" y="1266668"/>
              <a:ext cx="738233" cy="87138"/>
            </a:xfrm>
            <a:custGeom>
              <a:avLst/>
              <a:gdLst/>
              <a:ahLst/>
              <a:cxnLst/>
              <a:rect l="l" t="t" r="r" b="b"/>
              <a:pathLst>
                <a:path w="10632" h="1255" extrusionOk="0">
                  <a:moveTo>
                    <a:pt x="2396" y="0"/>
                  </a:moveTo>
                  <a:cubicBezTo>
                    <a:pt x="1629" y="0"/>
                    <a:pt x="862" y="0"/>
                    <a:pt x="94" y="9"/>
                  </a:cubicBezTo>
                  <a:cubicBezTo>
                    <a:pt x="66" y="9"/>
                    <a:pt x="47" y="9"/>
                    <a:pt x="47" y="19"/>
                  </a:cubicBezTo>
                  <a:cubicBezTo>
                    <a:pt x="19" y="19"/>
                    <a:pt x="10" y="19"/>
                    <a:pt x="10" y="38"/>
                  </a:cubicBezTo>
                  <a:cubicBezTo>
                    <a:pt x="1" y="346"/>
                    <a:pt x="10" y="655"/>
                    <a:pt x="10" y="973"/>
                  </a:cubicBezTo>
                  <a:lnTo>
                    <a:pt x="10" y="1095"/>
                  </a:lnTo>
                  <a:cubicBezTo>
                    <a:pt x="10" y="1142"/>
                    <a:pt x="1" y="1189"/>
                    <a:pt x="19" y="1235"/>
                  </a:cubicBezTo>
                  <a:cubicBezTo>
                    <a:pt x="19" y="1235"/>
                    <a:pt x="36" y="1244"/>
                    <a:pt x="50" y="1244"/>
                  </a:cubicBezTo>
                  <a:cubicBezTo>
                    <a:pt x="57" y="1244"/>
                    <a:pt x="63" y="1242"/>
                    <a:pt x="66" y="1235"/>
                  </a:cubicBezTo>
                  <a:lnTo>
                    <a:pt x="85" y="1235"/>
                  </a:lnTo>
                  <a:cubicBezTo>
                    <a:pt x="422" y="1254"/>
                    <a:pt x="1788" y="1254"/>
                    <a:pt x="2144" y="1254"/>
                  </a:cubicBezTo>
                  <a:lnTo>
                    <a:pt x="8273" y="1254"/>
                  </a:lnTo>
                  <a:cubicBezTo>
                    <a:pt x="9040" y="1254"/>
                    <a:pt x="9686" y="1235"/>
                    <a:pt x="10453" y="1235"/>
                  </a:cubicBezTo>
                  <a:cubicBezTo>
                    <a:pt x="10538" y="1235"/>
                    <a:pt x="10584" y="1235"/>
                    <a:pt x="10594" y="1217"/>
                  </a:cubicBezTo>
                  <a:cubicBezTo>
                    <a:pt x="10631" y="1142"/>
                    <a:pt x="10612" y="1067"/>
                    <a:pt x="10612" y="992"/>
                  </a:cubicBezTo>
                  <a:lnTo>
                    <a:pt x="10612" y="758"/>
                  </a:lnTo>
                  <a:cubicBezTo>
                    <a:pt x="10612" y="608"/>
                    <a:pt x="10622" y="440"/>
                    <a:pt x="10622" y="290"/>
                  </a:cubicBezTo>
                  <a:lnTo>
                    <a:pt x="10622" y="19"/>
                  </a:lnTo>
                  <a:cubicBezTo>
                    <a:pt x="10622" y="19"/>
                    <a:pt x="10594" y="9"/>
                    <a:pt x="10584" y="9"/>
                  </a:cubicBezTo>
                  <a:lnTo>
                    <a:pt x="10547" y="9"/>
                  </a:lnTo>
                  <a:cubicBezTo>
                    <a:pt x="9190" y="0"/>
                    <a:pt x="3753" y="0"/>
                    <a:pt x="2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6675218" y="1413448"/>
              <a:ext cx="515971" cy="87138"/>
            </a:xfrm>
            <a:custGeom>
              <a:avLst/>
              <a:gdLst/>
              <a:ahLst/>
              <a:cxnLst/>
              <a:rect l="l" t="t" r="r" b="b"/>
              <a:pathLst>
                <a:path w="7431" h="1255" extrusionOk="0">
                  <a:moveTo>
                    <a:pt x="1684" y="1"/>
                  </a:moveTo>
                  <a:cubicBezTo>
                    <a:pt x="1142" y="1"/>
                    <a:pt x="608" y="1"/>
                    <a:pt x="66" y="10"/>
                  </a:cubicBezTo>
                  <a:cubicBezTo>
                    <a:pt x="47" y="10"/>
                    <a:pt x="37" y="10"/>
                    <a:pt x="37" y="29"/>
                  </a:cubicBezTo>
                  <a:cubicBezTo>
                    <a:pt x="19" y="29"/>
                    <a:pt x="9" y="29"/>
                    <a:pt x="9" y="38"/>
                  </a:cubicBezTo>
                  <a:cubicBezTo>
                    <a:pt x="0" y="357"/>
                    <a:pt x="9" y="656"/>
                    <a:pt x="9" y="974"/>
                  </a:cubicBezTo>
                  <a:lnTo>
                    <a:pt x="9" y="1105"/>
                  </a:lnTo>
                  <a:cubicBezTo>
                    <a:pt x="9" y="1152"/>
                    <a:pt x="0" y="1199"/>
                    <a:pt x="19" y="1246"/>
                  </a:cubicBezTo>
                  <a:cubicBezTo>
                    <a:pt x="19" y="1246"/>
                    <a:pt x="31" y="1250"/>
                    <a:pt x="42" y="1250"/>
                  </a:cubicBezTo>
                  <a:cubicBezTo>
                    <a:pt x="48" y="1250"/>
                    <a:pt x="53" y="1249"/>
                    <a:pt x="56" y="1246"/>
                  </a:cubicBezTo>
                  <a:lnTo>
                    <a:pt x="66" y="1246"/>
                  </a:lnTo>
                  <a:cubicBezTo>
                    <a:pt x="299" y="1255"/>
                    <a:pt x="1263" y="1255"/>
                    <a:pt x="1507" y="1255"/>
                  </a:cubicBezTo>
                  <a:lnTo>
                    <a:pt x="5802" y="1255"/>
                  </a:lnTo>
                  <a:cubicBezTo>
                    <a:pt x="6335" y="1255"/>
                    <a:pt x="6794" y="1246"/>
                    <a:pt x="7337" y="1246"/>
                  </a:cubicBezTo>
                  <a:cubicBezTo>
                    <a:pt x="7355" y="1246"/>
                    <a:pt x="7393" y="1246"/>
                    <a:pt x="7402" y="1217"/>
                  </a:cubicBezTo>
                  <a:cubicBezTo>
                    <a:pt x="7430" y="1152"/>
                    <a:pt x="7421" y="1068"/>
                    <a:pt x="7421" y="993"/>
                  </a:cubicBezTo>
                  <a:lnTo>
                    <a:pt x="7421" y="759"/>
                  </a:lnTo>
                  <a:cubicBezTo>
                    <a:pt x="7421" y="609"/>
                    <a:pt x="7421" y="450"/>
                    <a:pt x="7430" y="291"/>
                  </a:cubicBezTo>
                  <a:lnTo>
                    <a:pt x="7430" y="29"/>
                  </a:lnTo>
                  <a:cubicBezTo>
                    <a:pt x="7430" y="29"/>
                    <a:pt x="7421" y="10"/>
                    <a:pt x="7402" y="10"/>
                  </a:cubicBezTo>
                  <a:lnTo>
                    <a:pt x="7383" y="10"/>
                  </a:lnTo>
                  <a:cubicBezTo>
                    <a:pt x="6429" y="1"/>
                    <a:pt x="2630" y="1"/>
                    <a:pt x="1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4846786" y="2759119"/>
              <a:ext cx="1230041" cy="973999"/>
            </a:xfrm>
            <a:custGeom>
              <a:avLst/>
              <a:gdLst/>
              <a:ahLst/>
              <a:cxnLst/>
              <a:rect l="l" t="t" r="r" b="b"/>
              <a:pathLst>
                <a:path w="17715" h="14028" extrusionOk="0">
                  <a:moveTo>
                    <a:pt x="14346" y="0"/>
                  </a:moveTo>
                  <a:lnTo>
                    <a:pt x="14346" y="0"/>
                  </a:lnTo>
                  <a:cubicBezTo>
                    <a:pt x="13915" y="75"/>
                    <a:pt x="13616" y="487"/>
                    <a:pt x="13382" y="861"/>
                  </a:cubicBezTo>
                  <a:cubicBezTo>
                    <a:pt x="12942" y="1563"/>
                    <a:pt x="12493" y="2265"/>
                    <a:pt x="12062" y="2948"/>
                  </a:cubicBezTo>
                  <a:cubicBezTo>
                    <a:pt x="11782" y="3397"/>
                    <a:pt x="11389" y="3902"/>
                    <a:pt x="11089" y="4389"/>
                  </a:cubicBezTo>
                  <a:cubicBezTo>
                    <a:pt x="8029" y="4361"/>
                    <a:pt x="4894" y="4351"/>
                    <a:pt x="1001" y="4249"/>
                  </a:cubicBezTo>
                  <a:cubicBezTo>
                    <a:pt x="908" y="4244"/>
                    <a:pt x="812" y="4235"/>
                    <a:pt x="720" y="4235"/>
                  </a:cubicBezTo>
                  <a:cubicBezTo>
                    <a:pt x="601" y="4235"/>
                    <a:pt x="488" y="4251"/>
                    <a:pt x="393" y="4314"/>
                  </a:cubicBezTo>
                  <a:cubicBezTo>
                    <a:pt x="215" y="4436"/>
                    <a:pt x="94" y="4754"/>
                    <a:pt x="94" y="4960"/>
                  </a:cubicBezTo>
                  <a:cubicBezTo>
                    <a:pt x="84" y="6738"/>
                    <a:pt x="66" y="8506"/>
                    <a:pt x="47" y="10284"/>
                  </a:cubicBezTo>
                  <a:cubicBezTo>
                    <a:pt x="47" y="10855"/>
                    <a:pt x="38" y="11445"/>
                    <a:pt x="38" y="12016"/>
                  </a:cubicBezTo>
                  <a:cubicBezTo>
                    <a:pt x="38" y="12296"/>
                    <a:pt x="38" y="12577"/>
                    <a:pt x="28" y="12858"/>
                  </a:cubicBezTo>
                  <a:cubicBezTo>
                    <a:pt x="28" y="13064"/>
                    <a:pt x="0" y="13279"/>
                    <a:pt x="19" y="13485"/>
                  </a:cubicBezTo>
                  <a:cubicBezTo>
                    <a:pt x="28" y="13662"/>
                    <a:pt x="141" y="13653"/>
                    <a:pt x="300" y="13662"/>
                  </a:cubicBezTo>
                  <a:cubicBezTo>
                    <a:pt x="515" y="13691"/>
                    <a:pt x="739" y="13709"/>
                    <a:pt x="973" y="13737"/>
                  </a:cubicBezTo>
                  <a:cubicBezTo>
                    <a:pt x="1497" y="13784"/>
                    <a:pt x="2021" y="13812"/>
                    <a:pt x="2555" y="13840"/>
                  </a:cubicBezTo>
                  <a:cubicBezTo>
                    <a:pt x="3837" y="13906"/>
                    <a:pt x="5138" y="13943"/>
                    <a:pt x="6429" y="13981"/>
                  </a:cubicBezTo>
                  <a:cubicBezTo>
                    <a:pt x="7870" y="14018"/>
                    <a:pt x="9339" y="14027"/>
                    <a:pt x="10790" y="14027"/>
                  </a:cubicBezTo>
                  <a:lnTo>
                    <a:pt x="15104" y="14027"/>
                  </a:lnTo>
                  <a:cubicBezTo>
                    <a:pt x="15609" y="14027"/>
                    <a:pt x="16105" y="14027"/>
                    <a:pt x="16610" y="14018"/>
                  </a:cubicBezTo>
                  <a:cubicBezTo>
                    <a:pt x="16645" y="14022"/>
                    <a:pt x="16680" y="14024"/>
                    <a:pt x="16716" y="14024"/>
                  </a:cubicBezTo>
                  <a:cubicBezTo>
                    <a:pt x="17101" y="14024"/>
                    <a:pt x="17510" y="13796"/>
                    <a:pt x="17527" y="13419"/>
                  </a:cubicBezTo>
                  <a:cubicBezTo>
                    <a:pt x="17612" y="10705"/>
                    <a:pt x="17658" y="7702"/>
                    <a:pt x="17705" y="5259"/>
                  </a:cubicBezTo>
                  <a:cubicBezTo>
                    <a:pt x="17714" y="4894"/>
                    <a:pt x="17518" y="4511"/>
                    <a:pt x="17153" y="4492"/>
                  </a:cubicBezTo>
                  <a:cubicBezTo>
                    <a:pt x="15862" y="4464"/>
                    <a:pt x="14636" y="4436"/>
                    <a:pt x="13429" y="4426"/>
                  </a:cubicBezTo>
                  <a:cubicBezTo>
                    <a:pt x="13457" y="4351"/>
                    <a:pt x="13466" y="4286"/>
                    <a:pt x="13475" y="4211"/>
                  </a:cubicBezTo>
                  <a:cubicBezTo>
                    <a:pt x="13775" y="2807"/>
                    <a:pt x="14065" y="1404"/>
                    <a:pt x="14346"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4986767" y="3172034"/>
              <a:ext cx="950287" cy="460199"/>
            </a:xfrm>
            <a:custGeom>
              <a:avLst/>
              <a:gdLst/>
              <a:ahLst/>
              <a:cxnLst/>
              <a:rect l="l" t="t" r="r" b="b"/>
              <a:pathLst>
                <a:path w="13686" h="6628" extrusionOk="0">
                  <a:moveTo>
                    <a:pt x="8975" y="1"/>
                  </a:moveTo>
                  <a:cubicBezTo>
                    <a:pt x="8919" y="1"/>
                    <a:pt x="8855" y="36"/>
                    <a:pt x="8839" y="89"/>
                  </a:cubicBezTo>
                  <a:cubicBezTo>
                    <a:pt x="8484" y="1446"/>
                    <a:pt x="8128" y="2793"/>
                    <a:pt x="7782" y="4150"/>
                  </a:cubicBezTo>
                  <a:cubicBezTo>
                    <a:pt x="7501" y="3635"/>
                    <a:pt x="7276" y="3111"/>
                    <a:pt x="7099" y="2559"/>
                  </a:cubicBezTo>
                  <a:cubicBezTo>
                    <a:pt x="7089" y="2515"/>
                    <a:pt x="7038" y="2489"/>
                    <a:pt x="6986" y="2489"/>
                  </a:cubicBezTo>
                  <a:cubicBezTo>
                    <a:pt x="6939" y="2489"/>
                    <a:pt x="6892" y="2510"/>
                    <a:pt x="6874" y="2559"/>
                  </a:cubicBezTo>
                  <a:cubicBezTo>
                    <a:pt x="6715" y="3130"/>
                    <a:pt x="6490" y="3701"/>
                    <a:pt x="6219" y="4272"/>
                  </a:cubicBezTo>
                  <a:cubicBezTo>
                    <a:pt x="6144" y="3860"/>
                    <a:pt x="6069" y="3439"/>
                    <a:pt x="5985" y="3027"/>
                  </a:cubicBezTo>
                  <a:cubicBezTo>
                    <a:pt x="5976" y="2978"/>
                    <a:pt x="5938" y="2957"/>
                    <a:pt x="5895" y="2957"/>
                  </a:cubicBezTo>
                  <a:cubicBezTo>
                    <a:pt x="5847" y="2957"/>
                    <a:pt x="5794" y="2983"/>
                    <a:pt x="5770" y="3027"/>
                  </a:cubicBezTo>
                  <a:cubicBezTo>
                    <a:pt x="5489" y="3486"/>
                    <a:pt x="5255" y="3935"/>
                    <a:pt x="5068" y="4403"/>
                  </a:cubicBezTo>
                  <a:cubicBezTo>
                    <a:pt x="4974" y="3645"/>
                    <a:pt x="4862" y="2896"/>
                    <a:pt x="4769" y="2138"/>
                  </a:cubicBezTo>
                  <a:cubicBezTo>
                    <a:pt x="4765" y="2087"/>
                    <a:pt x="4728" y="2066"/>
                    <a:pt x="4684" y="2066"/>
                  </a:cubicBezTo>
                  <a:cubicBezTo>
                    <a:pt x="4624" y="2066"/>
                    <a:pt x="4551" y="2107"/>
                    <a:pt x="4535" y="2166"/>
                  </a:cubicBezTo>
                  <a:cubicBezTo>
                    <a:pt x="4291" y="3289"/>
                    <a:pt x="4048" y="4422"/>
                    <a:pt x="3786" y="5544"/>
                  </a:cubicBezTo>
                  <a:cubicBezTo>
                    <a:pt x="3524" y="3879"/>
                    <a:pt x="3253" y="2222"/>
                    <a:pt x="2991" y="547"/>
                  </a:cubicBezTo>
                  <a:cubicBezTo>
                    <a:pt x="2987" y="508"/>
                    <a:pt x="2956" y="492"/>
                    <a:pt x="2920" y="492"/>
                  </a:cubicBezTo>
                  <a:cubicBezTo>
                    <a:pt x="2871" y="492"/>
                    <a:pt x="2810" y="523"/>
                    <a:pt x="2794" y="566"/>
                  </a:cubicBezTo>
                  <a:cubicBezTo>
                    <a:pt x="2495" y="1726"/>
                    <a:pt x="2186" y="2877"/>
                    <a:pt x="1886" y="4038"/>
                  </a:cubicBezTo>
                  <a:cubicBezTo>
                    <a:pt x="1671" y="3495"/>
                    <a:pt x="1540" y="2924"/>
                    <a:pt x="1493" y="2335"/>
                  </a:cubicBezTo>
                  <a:cubicBezTo>
                    <a:pt x="1489" y="2295"/>
                    <a:pt x="1454" y="2278"/>
                    <a:pt x="1414" y="2278"/>
                  </a:cubicBezTo>
                  <a:cubicBezTo>
                    <a:pt x="1368" y="2278"/>
                    <a:pt x="1317" y="2300"/>
                    <a:pt x="1297" y="2335"/>
                  </a:cubicBezTo>
                  <a:cubicBezTo>
                    <a:pt x="1119" y="2821"/>
                    <a:pt x="969" y="3308"/>
                    <a:pt x="866" y="3785"/>
                  </a:cubicBezTo>
                  <a:cubicBezTo>
                    <a:pt x="782" y="3411"/>
                    <a:pt x="717" y="3027"/>
                    <a:pt x="632" y="2653"/>
                  </a:cubicBezTo>
                  <a:cubicBezTo>
                    <a:pt x="620" y="2611"/>
                    <a:pt x="582" y="2591"/>
                    <a:pt x="543" y="2591"/>
                  </a:cubicBezTo>
                  <a:cubicBezTo>
                    <a:pt x="496" y="2591"/>
                    <a:pt x="446" y="2620"/>
                    <a:pt x="436" y="2672"/>
                  </a:cubicBezTo>
                  <a:cubicBezTo>
                    <a:pt x="296" y="3214"/>
                    <a:pt x="155" y="3766"/>
                    <a:pt x="15" y="4300"/>
                  </a:cubicBezTo>
                  <a:cubicBezTo>
                    <a:pt x="1" y="4351"/>
                    <a:pt x="43" y="4377"/>
                    <a:pt x="92" y="4377"/>
                  </a:cubicBezTo>
                  <a:cubicBezTo>
                    <a:pt x="141" y="4377"/>
                    <a:pt x="197" y="4351"/>
                    <a:pt x="211" y="4300"/>
                  </a:cubicBezTo>
                  <a:cubicBezTo>
                    <a:pt x="314" y="3907"/>
                    <a:pt x="417" y="3504"/>
                    <a:pt x="511" y="3111"/>
                  </a:cubicBezTo>
                  <a:cubicBezTo>
                    <a:pt x="595" y="3495"/>
                    <a:pt x="679" y="3888"/>
                    <a:pt x="763" y="4281"/>
                  </a:cubicBezTo>
                  <a:cubicBezTo>
                    <a:pt x="771" y="4321"/>
                    <a:pt x="803" y="4339"/>
                    <a:pt x="839" y="4339"/>
                  </a:cubicBezTo>
                  <a:cubicBezTo>
                    <a:pt x="888" y="4339"/>
                    <a:pt x="944" y="4307"/>
                    <a:pt x="960" y="4253"/>
                  </a:cubicBezTo>
                  <a:cubicBezTo>
                    <a:pt x="1054" y="3766"/>
                    <a:pt x="1185" y="3271"/>
                    <a:pt x="1344" y="2784"/>
                  </a:cubicBezTo>
                  <a:cubicBezTo>
                    <a:pt x="1428" y="3317"/>
                    <a:pt x="1578" y="3841"/>
                    <a:pt x="1811" y="4347"/>
                  </a:cubicBezTo>
                  <a:cubicBezTo>
                    <a:pt x="1825" y="4377"/>
                    <a:pt x="1851" y="4389"/>
                    <a:pt x="1880" y="4389"/>
                  </a:cubicBezTo>
                  <a:cubicBezTo>
                    <a:pt x="1932" y="4389"/>
                    <a:pt x="1993" y="4348"/>
                    <a:pt x="1999" y="4300"/>
                  </a:cubicBezTo>
                  <a:cubicBezTo>
                    <a:pt x="2289" y="3205"/>
                    <a:pt x="2569" y="2110"/>
                    <a:pt x="2869" y="1015"/>
                  </a:cubicBezTo>
                  <a:cubicBezTo>
                    <a:pt x="3131" y="2718"/>
                    <a:pt x="3393" y="4440"/>
                    <a:pt x="3646" y="6153"/>
                  </a:cubicBezTo>
                  <a:cubicBezTo>
                    <a:pt x="3657" y="6199"/>
                    <a:pt x="3696" y="6218"/>
                    <a:pt x="3739" y="6218"/>
                  </a:cubicBezTo>
                  <a:cubicBezTo>
                    <a:pt x="3800" y="6218"/>
                    <a:pt x="3869" y="6180"/>
                    <a:pt x="3880" y="6125"/>
                  </a:cubicBezTo>
                  <a:lnTo>
                    <a:pt x="4619" y="2793"/>
                  </a:lnTo>
                  <a:cubicBezTo>
                    <a:pt x="4712" y="3486"/>
                    <a:pt x="4797" y="4169"/>
                    <a:pt x="4890" y="4852"/>
                  </a:cubicBezTo>
                  <a:cubicBezTo>
                    <a:pt x="4895" y="4899"/>
                    <a:pt x="4942" y="4922"/>
                    <a:pt x="4992" y="4922"/>
                  </a:cubicBezTo>
                  <a:cubicBezTo>
                    <a:pt x="5042" y="4922"/>
                    <a:pt x="5096" y="4899"/>
                    <a:pt x="5115" y="4852"/>
                  </a:cubicBezTo>
                  <a:cubicBezTo>
                    <a:pt x="5283" y="4328"/>
                    <a:pt x="5517" y="3813"/>
                    <a:pt x="5817" y="3317"/>
                  </a:cubicBezTo>
                  <a:cubicBezTo>
                    <a:pt x="5891" y="3738"/>
                    <a:pt x="5966" y="4169"/>
                    <a:pt x="6051" y="4590"/>
                  </a:cubicBezTo>
                  <a:cubicBezTo>
                    <a:pt x="6060" y="4636"/>
                    <a:pt x="6100" y="4657"/>
                    <a:pt x="6144" y="4657"/>
                  </a:cubicBezTo>
                  <a:cubicBezTo>
                    <a:pt x="6191" y="4657"/>
                    <a:pt x="6242" y="4633"/>
                    <a:pt x="6266" y="4590"/>
                  </a:cubicBezTo>
                  <a:cubicBezTo>
                    <a:pt x="6565" y="4047"/>
                    <a:pt x="6799" y="3486"/>
                    <a:pt x="6986" y="2906"/>
                  </a:cubicBezTo>
                  <a:cubicBezTo>
                    <a:pt x="7174" y="3448"/>
                    <a:pt x="7407" y="3963"/>
                    <a:pt x="7698" y="4450"/>
                  </a:cubicBezTo>
                  <a:cubicBezTo>
                    <a:pt x="7715" y="4484"/>
                    <a:pt x="7746" y="4498"/>
                    <a:pt x="7780" y="4498"/>
                  </a:cubicBezTo>
                  <a:cubicBezTo>
                    <a:pt x="7838" y="4498"/>
                    <a:pt x="7904" y="4456"/>
                    <a:pt x="7922" y="4403"/>
                  </a:cubicBezTo>
                  <a:cubicBezTo>
                    <a:pt x="8259" y="3111"/>
                    <a:pt x="8596" y="1820"/>
                    <a:pt x="8933" y="519"/>
                  </a:cubicBezTo>
                  <a:cubicBezTo>
                    <a:pt x="9167" y="1539"/>
                    <a:pt x="9419" y="2559"/>
                    <a:pt x="9653" y="3561"/>
                  </a:cubicBezTo>
                  <a:cubicBezTo>
                    <a:pt x="9766" y="4571"/>
                    <a:pt x="10000" y="5554"/>
                    <a:pt x="10140" y="6546"/>
                  </a:cubicBezTo>
                  <a:cubicBezTo>
                    <a:pt x="10152" y="6602"/>
                    <a:pt x="10190" y="6627"/>
                    <a:pt x="10232" y="6627"/>
                  </a:cubicBezTo>
                  <a:cubicBezTo>
                    <a:pt x="10287" y="6627"/>
                    <a:pt x="10349" y="6583"/>
                    <a:pt x="10365" y="6508"/>
                  </a:cubicBezTo>
                  <a:cubicBezTo>
                    <a:pt x="10617" y="5376"/>
                    <a:pt x="10926" y="4253"/>
                    <a:pt x="11300" y="3158"/>
                  </a:cubicBezTo>
                  <a:lnTo>
                    <a:pt x="11618" y="4590"/>
                  </a:lnTo>
                  <a:cubicBezTo>
                    <a:pt x="11628" y="4650"/>
                    <a:pt x="11668" y="4678"/>
                    <a:pt x="11713" y="4678"/>
                  </a:cubicBezTo>
                  <a:cubicBezTo>
                    <a:pt x="11759" y="4678"/>
                    <a:pt x="11810" y="4647"/>
                    <a:pt x="11834" y="4590"/>
                  </a:cubicBezTo>
                  <a:cubicBezTo>
                    <a:pt x="12068" y="4103"/>
                    <a:pt x="12283" y="3589"/>
                    <a:pt x="12442" y="3074"/>
                  </a:cubicBezTo>
                  <a:cubicBezTo>
                    <a:pt x="12573" y="3514"/>
                    <a:pt x="12713" y="3954"/>
                    <a:pt x="12844" y="4393"/>
                  </a:cubicBezTo>
                  <a:cubicBezTo>
                    <a:pt x="12864" y="4447"/>
                    <a:pt x="12911" y="4478"/>
                    <a:pt x="12959" y="4478"/>
                  </a:cubicBezTo>
                  <a:cubicBezTo>
                    <a:pt x="13003" y="4478"/>
                    <a:pt x="13047" y="4452"/>
                    <a:pt x="13069" y="4393"/>
                  </a:cubicBezTo>
                  <a:cubicBezTo>
                    <a:pt x="13265" y="3907"/>
                    <a:pt x="13462" y="3420"/>
                    <a:pt x="13658" y="2934"/>
                  </a:cubicBezTo>
                  <a:cubicBezTo>
                    <a:pt x="13685" y="2880"/>
                    <a:pt x="13629" y="2836"/>
                    <a:pt x="13566" y="2836"/>
                  </a:cubicBezTo>
                  <a:cubicBezTo>
                    <a:pt x="13519" y="2836"/>
                    <a:pt x="13467" y="2860"/>
                    <a:pt x="13443" y="2924"/>
                  </a:cubicBezTo>
                  <a:cubicBezTo>
                    <a:pt x="13284" y="3308"/>
                    <a:pt x="13125" y="3682"/>
                    <a:pt x="12975" y="4066"/>
                  </a:cubicBezTo>
                  <a:cubicBezTo>
                    <a:pt x="12835" y="3617"/>
                    <a:pt x="12704" y="3158"/>
                    <a:pt x="12564" y="2700"/>
                  </a:cubicBezTo>
                  <a:cubicBezTo>
                    <a:pt x="12548" y="2649"/>
                    <a:pt x="12495" y="2615"/>
                    <a:pt x="12443" y="2615"/>
                  </a:cubicBezTo>
                  <a:cubicBezTo>
                    <a:pt x="12399" y="2615"/>
                    <a:pt x="12356" y="2640"/>
                    <a:pt x="12339" y="2700"/>
                  </a:cubicBezTo>
                  <a:cubicBezTo>
                    <a:pt x="12189" y="3224"/>
                    <a:pt x="12002" y="3757"/>
                    <a:pt x="11768" y="4253"/>
                  </a:cubicBezTo>
                  <a:cubicBezTo>
                    <a:pt x="11647" y="3757"/>
                    <a:pt x="11544" y="3252"/>
                    <a:pt x="11431" y="2746"/>
                  </a:cubicBezTo>
                  <a:cubicBezTo>
                    <a:pt x="11417" y="2694"/>
                    <a:pt x="11371" y="2666"/>
                    <a:pt x="11323" y="2666"/>
                  </a:cubicBezTo>
                  <a:cubicBezTo>
                    <a:pt x="11277" y="2666"/>
                    <a:pt x="11230" y="2692"/>
                    <a:pt x="11207" y="2746"/>
                  </a:cubicBezTo>
                  <a:cubicBezTo>
                    <a:pt x="10842" y="3813"/>
                    <a:pt x="10524" y="4880"/>
                    <a:pt x="10271" y="5947"/>
                  </a:cubicBezTo>
                  <a:cubicBezTo>
                    <a:pt x="10234" y="5685"/>
                    <a:pt x="10187" y="5413"/>
                    <a:pt x="10140" y="5142"/>
                  </a:cubicBezTo>
                  <a:cubicBezTo>
                    <a:pt x="10121" y="5030"/>
                    <a:pt x="10093" y="4908"/>
                    <a:pt x="10056" y="4796"/>
                  </a:cubicBezTo>
                  <a:cubicBezTo>
                    <a:pt x="10028" y="4702"/>
                    <a:pt x="10037" y="4581"/>
                    <a:pt x="10000" y="4487"/>
                  </a:cubicBezTo>
                  <a:cubicBezTo>
                    <a:pt x="9943" y="4141"/>
                    <a:pt x="9915" y="3757"/>
                    <a:pt x="9840" y="3411"/>
                  </a:cubicBezTo>
                  <a:cubicBezTo>
                    <a:pt x="9756" y="3037"/>
                    <a:pt x="9663" y="2662"/>
                    <a:pt x="9578" y="2288"/>
                  </a:cubicBezTo>
                  <a:cubicBezTo>
                    <a:pt x="9401" y="1549"/>
                    <a:pt x="9232" y="800"/>
                    <a:pt x="9064" y="70"/>
                  </a:cubicBezTo>
                  <a:cubicBezTo>
                    <a:pt x="9056" y="21"/>
                    <a:pt x="9018" y="1"/>
                    <a:pt x="8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29"/>
            <p:cNvGrpSpPr/>
            <p:nvPr/>
          </p:nvGrpSpPr>
          <p:grpSpPr>
            <a:xfrm>
              <a:off x="7571207" y="2066322"/>
              <a:ext cx="660188" cy="563861"/>
              <a:chOff x="7571207" y="2066322"/>
              <a:chExt cx="660188" cy="563861"/>
            </a:xfrm>
          </p:grpSpPr>
          <p:sp>
            <p:nvSpPr>
              <p:cNvPr id="193" name="Google Shape;193;p29"/>
              <p:cNvSpPr/>
              <p:nvPr/>
            </p:nvSpPr>
            <p:spPr>
              <a:xfrm>
                <a:off x="7571207" y="2066322"/>
                <a:ext cx="660188" cy="563861"/>
              </a:xfrm>
              <a:custGeom>
                <a:avLst/>
                <a:gdLst/>
                <a:ahLst/>
                <a:cxnLst/>
                <a:rect l="l" t="t" r="r" b="b"/>
                <a:pathLst>
                  <a:path w="9508" h="8121" extrusionOk="0">
                    <a:moveTo>
                      <a:pt x="4438" y="1"/>
                    </a:moveTo>
                    <a:cubicBezTo>
                      <a:pt x="3207" y="1"/>
                      <a:pt x="1976" y="49"/>
                      <a:pt x="749" y="143"/>
                    </a:cubicBezTo>
                    <a:cubicBezTo>
                      <a:pt x="609" y="152"/>
                      <a:pt x="468" y="171"/>
                      <a:pt x="337" y="237"/>
                    </a:cubicBezTo>
                    <a:cubicBezTo>
                      <a:pt x="206" y="311"/>
                      <a:pt x="150" y="470"/>
                      <a:pt x="141" y="611"/>
                    </a:cubicBezTo>
                    <a:cubicBezTo>
                      <a:pt x="131" y="2351"/>
                      <a:pt x="113" y="4083"/>
                      <a:pt x="103" y="5833"/>
                    </a:cubicBezTo>
                    <a:cubicBezTo>
                      <a:pt x="111" y="6087"/>
                      <a:pt x="593" y="6116"/>
                      <a:pt x="1059" y="6116"/>
                    </a:cubicBezTo>
                    <a:cubicBezTo>
                      <a:pt x="1192" y="6116"/>
                      <a:pt x="1323" y="6113"/>
                      <a:pt x="1442" y="6113"/>
                    </a:cubicBezTo>
                    <a:cubicBezTo>
                      <a:pt x="1357" y="6188"/>
                      <a:pt x="1273" y="6300"/>
                      <a:pt x="1189" y="6394"/>
                    </a:cubicBezTo>
                    <a:cubicBezTo>
                      <a:pt x="1067" y="6534"/>
                      <a:pt x="0" y="8106"/>
                      <a:pt x="0" y="8106"/>
                    </a:cubicBezTo>
                    <a:cubicBezTo>
                      <a:pt x="40" y="8116"/>
                      <a:pt x="79" y="8120"/>
                      <a:pt x="118" y="8120"/>
                    </a:cubicBezTo>
                    <a:cubicBezTo>
                      <a:pt x="347" y="8120"/>
                      <a:pt x="567" y="7970"/>
                      <a:pt x="758" y="7826"/>
                    </a:cubicBezTo>
                    <a:cubicBezTo>
                      <a:pt x="1311" y="7433"/>
                      <a:pt x="1872" y="7021"/>
                      <a:pt x="2424" y="6609"/>
                    </a:cubicBezTo>
                    <a:cubicBezTo>
                      <a:pt x="2611" y="6469"/>
                      <a:pt x="2808" y="6319"/>
                      <a:pt x="2948" y="6132"/>
                    </a:cubicBezTo>
                    <a:lnTo>
                      <a:pt x="8984" y="6235"/>
                    </a:lnTo>
                    <a:cubicBezTo>
                      <a:pt x="9124" y="6235"/>
                      <a:pt x="9265" y="6235"/>
                      <a:pt x="9377" y="6160"/>
                    </a:cubicBezTo>
                    <a:cubicBezTo>
                      <a:pt x="9499" y="6085"/>
                      <a:pt x="9508" y="2539"/>
                      <a:pt x="9461" y="901"/>
                    </a:cubicBezTo>
                    <a:cubicBezTo>
                      <a:pt x="9452" y="639"/>
                      <a:pt x="9414" y="274"/>
                      <a:pt x="9162" y="237"/>
                    </a:cubicBezTo>
                    <a:cubicBezTo>
                      <a:pt x="7591" y="79"/>
                      <a:pt x="6014" y="1"/>
                      <a:pt x="443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7688136" y="2146933"/>
                <a:ext cx="149563" cy="195730"/>
              </a:xfrm>
              <a:custGeom>
                <a:avLst/>
                <a:gdLst/>
                <a:ahLst/>
                <a:cxnLst/>
                <a:rect l="l" t="t" r="r" b="b"/>
                <a:pathLst>
                  <a:path w="2154" h="2819" extrusionOk="0">
                    <a:moveTo>
                      <a:pt x="1034" y="1"/>
                    </a:moveTo>
                    <a:cubicBezTo>
                      <a:pt x="1017" y="1"/>
                      <a:pt x="1000" y="1"/>
                      <a:pt x="983" y="2"/>
                    </a:cubicBezTo>
                    <a:cubicBezTo>
                      <a:pt x="469" y="39"/>
                      <a:pt x="10" y="489"/>
                      <a:pt x="1" y="1003"/>
                    </a:cubicBezTo>
                    <a:cubicBezTo>
                      <a:pt x="94" y="999"/>
                      <a:pt x="193" y="999"/>
                      <a:pt x="291" y="999"/>
                    </a:cubicBezTo>
                    <a:cubicBezTo>
                      <a:pt x="389" y="999"/>
                      <a:pt x="487" y="999"/>
                      <a:pt x="581" y="994"/>
                    </a:cubicBezTo>
                    <a:cubicBezTo>
                      <a:pt x="600" y="816"/>
                      <a:pt x="675" y="648"/>
                      <a:pt x="843" y="563"/>
                    </a:cubicBezTo>
                    <a:cubicBezTo>
                      <a:pt x="916" y="525"/>
                      <a:pt x="1000" y="506"/>
                      <a:pt x="1082" y="506"/>
                    </a:cubicBezTo>
                    <a:cubicBezTo>
                      <a:pt x="1178" y="506"/>
                      <a:pt x="1273" y="532"/>
                      <a:pt x="1348" y="582"/>
                    </a:cubicBezTo>
                    <a:cubicBezTo>
                      <a:pt x="1498" y="694"/>
                      <a:pt x="1582" y="882"/>
                      <a:pt x="1545" y="1050"/>
                    </a:cubicBezTo>
                    <a:cubicBezTo>
                      <a:pt x="1517" y="1218"/>
                      <a:pt x="1395" y="1368"/>
                      <a:pt x="1236" y="1452"/>
                    </a:cubicBezTo>
                    <a:cubicBezTo>
                      <a:pt x="1096" y="1518"/>
                      <a:pt x="899" y="1555"/>
                      <a:pt x="721" y="1565"/>
                    </a:cubicBezTo>
                    <a:cubicBezTo>
                      <a:pt x="693" y="1976"/>
                      <a:pt x="693" y="2398"/>
                      <a:pt x="712" y="2809"/>
                    </a:cubicBezTo>
                    <a:cubicBezTo>
                      <a:pt x="862" y="2809"/>
                      <a:pt x="1021" y="2809"/>
                      <a:pt x="1171" y="2819"/>
                    </a:cubicBezTo>
                    <a:cubicBezTo>
                      <a:pt x="1189" y="2575"/>
                      <a:pt x="1255" y="2332"/>
                      <a:pt x="1273" y="2098"/>
                    </a:cubicBezTo>
                    <a:cubicBezTo>
                      <a:pt x="1779" y="1976"/>
                      <a:pt x="2153" y="1406"/>
                      <a:pt x="2078" y="891"/>
                    </a:cubicBezTo>
                    <a:cubicBezTo>
                      <a:pt x="2006" y="393"/>
                      <a:pt x="1531"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7733616" y="2359188"/>
                <a:ext cx="45549" cy="40410"/>
              </a:xfrm>
              <a:custGeom>
                <a:avLst/>
                <a:gdLst/>
                <a:ahLst/>
                <a:cxnLst/>
                <a:rect l="l" t="t" r="r" b="b"/>
                <a:pathLst>
                  <a:path w="656" h="582" extrusionOk="0">
                    <a:moveTo>
                      <a:pt x="307" y="0"/>
                    </a:moveTo>
                    <a:cubicBezTo>
                      <a:pt x="235" y="0"/>
                      <a:pt x="160" y="12"/>
                      <a:pt x="113" y="52"/>
                    </a:cubicBezTo>
                    <a:cubicBezTo>
                      <a:pt x="66" y="89"/>
                      <a:pt x="48" y="145"/>
                      <a:pt x="38" y="192"/>
                    </a:cubicBezTo>
                    <a:cubicBezTo>
                      <a:pt x="1" y="323"/>
                      <a:pt x="57" y="464"/>
                      <a:pt x="160" y="538"/>
                    </a:cubicBezTo>
                    <a:cubicBezTo>
                      <a:pt x="209" y="567"/>
                      <a:pt x="265" y="581"/>
                      <a:pt x="322" y="581"/>
                    </a:cubicBezTo>
                    <a:cubicBezTo>
                      <a:pt x="394" y="581"/>
                      <a:pt x="467" y="558"/>
                      <a:pt x="525" y="510"/>
                    </a:cubicBezTo>
                    <a:cubicBezTo>
                      <a:pt x="618" y="426"/>
                      <a:pt x="656" y="276"/>
                      <a:pt x="609" y="164"/>
                    </a:cubicBezTo>
                    <a:cubicBezTo>
                      <a:pt x="572" y="80"/>
                      <a:pt x="487" y="24"/>
                      <a:pt x="394" y="5"/>
                    </a:cubicBezTo>
                    <a:cubicBezTo>
                      <a:pt x="367" y="2"/>
                      <a:pt x="337" y="0"/>
                      <a:pt x="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7879221" y="2158112"/>
                <a:ext cx="232677" cy="38396"/>
              </a:xfrm>
              <a:custGeom>
                <a:avLst/>
                <a:gdLst/>
                <a:ahLst/>
                <a:cxnLst/>
                <a:rect l="l" t="t" r="r" b="b"/>
                <a:pathLst>
                  <a:path w="3351" h="553" extrusionOk="0">
                    <a:moveTo>
                      <a:pt x="0" y="0"/>
                    </a:moveTo>
                    <a:lnTo>
                      <a:pt x="0" y="421"/>
                    </a:lnTo>
                    <a:lnTo>
                      <a:pt x="0" y="487"/>
                    </a:lnTo>
                    <a:lnTo>
                      <a:pt x="0" y="543"/>
                    </a:lnTo>
                    <a:lnTo>
                      <a:pt x="9" y="543"/>
                    </a:lnTo>
                    <a:cubicBezTo>
                      <a:pt x="112" y="543"/>
                      <a:pt x="1086" y="552"/>
                      <a:pt x="1291" y="552"/>
                    </a:cubicBezTo>
                    <a:lnTo>
                      <a:pt x="3275" y="552"/>
                    </a:lnTo>
                    <a:cubicBezTo>
                      <a:pt x="3322" y="543"/>
                      <a:pt x="3331" y="543"/>
                      <a:pt x="3341" y="543"/>
                    </a:cubicBezTo>
                    <a:cubicBezTo>
                      <a:pt x="3350" y="505"/>
                      <a:pt x="3341" y="468"/>
                      <a:pt x="3341" y="440"/>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7879221" y="2228933"/>
                <a:ext cx="181989" cy="38396"/>
              </a:xfrm>
              <a:custGeom>
                <a:avLst/>
                <a:gdLst/>
                <a:ahLst/>
                <a:cxnLst/>
                <a:rect l="l" t="t" r="r" b="b"/>
                <a:pathLst>
                  <a:path w="2621" h="553" extrusionOk="0">
                    <a:moveTo>
                      <a:pt x="0" y="0"/>
                    </a:moveTo>
                    <a:lnTo>
                      <a:pt x="0" y="421"/>
                    </a:lnTo>
                    <a:lnTo>
                      <a:pt x="0" y="477"/>
                    </a:lnTo>
                    <a:lnTo>
                      <a:pt x="0" y="543"/>
                    </a:lnTo>
                    <a:lnTo>
                      <a:pt x="9" y="543"/>
                    </a:lnTo>
                    <a:cubicBezTo>
                      <a:pt x="94" y="543"/>
                      <a:pt x="852" y="552"/>
                      <a:pt x="1011" y="552"/>
                    </a:cubicBezTo>
                    <a:lnTo>
                      <a:pt x="2555" y="552"/>
                    </a:lnTo>
                    <a:cubicBezTo>
                      <a:pt x="2583" y="552"/>
                      <a:pt x="2592" y="552"/>
                      <a:pt x="2601" y="543"/>
                    </a:cubicBezTo>
                    <a:cubicBezTo>
                      <a:pt x="2620" y="505"/>
                      <a:pt x="2601" y="468"/>
                      <a:pt x="2601" y="431"/>
                    </a:cubicBezTo>
                    <a:lnTo>
                      <a:pt x="2601" y="328"/>
                    </a:lnTo>
                    <a:lnTo>
                      <a:pt x="2601" y="122"/>
                    </a:lnTo>
                    <a:lnTo>
                      <a:pt x="2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7879221" y="2300379"/>
                <a:ext cx="232677" cy="38396"/>
              </a:xfrm>
              <a:custGeom>
                <a:avLst/>
                <a:gdLst/>
                <a:ahLst/>
                <a:cxnLst/>
                <a:rect l="l" t="t" r="r" b="b"/>
                <a:pathLst>
                  <a:path w="3351" h="553" extrusionOk="0">
                    <a:moveTo>
                      <a:pt x="0" y="0"/>
                    </a:moveTo>
                    <a:lnTo>
                      <a:pt x="0" y="422"/>
                    </a:lnTo>
                    <a:lnTo>
                      <a:pt x="0" y="478"/>
                    </a:lnTo>
                    <a:lnTo>
                      <a:pt x="0" y="543"/>
                    </a:lnTo>
                    <a:lnTo>
                      <a:pt x="9" y="543"/>
                    </a:lnTo>
                    <a:cubicBezTo>
                      <a:pt x="112" y="543"/>
                      <a:pt x="1086" y="553"/>
                      <a:pt x="1291" y="553"/>
                    </a:cubicBezTo>
                    <a:lnTo>
                      <a:pt x="3275" y="553"/>
                    </a:lnTo>
                    <a:cubicBezTo>
                      <a:pt x="3322" y="543"/>
                      <a:pt x="3331" y="543"/>
                      <a:pt x="3341" y="543"/>
                    </a:cubicBezTo>
                    <a:cubicBezTo>
                      <a:pt x="3350" y="506"/>
                      <a:pt x="3341" y="468"/>
                      <a:pt x="3341" y="431"/>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7877902" y="2371200"/>
                <a:ext cx="157965" cy="38396"/>
              </a:xfrm>
              <a:custGeom>
                <a:avLst/>
                <a:gdLst/>
                <a:ahLst/>
                <a:cxnLst/>
                <a:rect l="l" t="t" r="r" b="b"/>
                <a:pathLst>
                  <a:path w="2275" h="553" extrusionOk="0">
                    <a:moveTo>
                      <a:pt x="0" y="0"/>
                    </a:moveTo>
                    <a:lnTo>
                      <a:pt x="0" y="422"/>
                    </a:lnTo>
                    <a:lnTo>
                      <a:pt x="0" y="478"/>
                    </a:lnTo>
                    <a:lnTo>
                      <a:pt x="0" y="534"/>
                    </a:lnTo>
                    <a:lnTo>
                      <a:pt x="19" y="534"/>
                    </a:lnTo>
                    <a:cubicBezTo>
                      <a:pt x="85" y="534"/>
                      <a:pt x="740" y="553"/>
                      <a:pt x="880" y="553"/>
                    </a:cubicBezTo>
                    <a:lnTo>
                      <a:pt x="2218" y="553"/>
                    </a:lnTo>
                    <a:cubicBezTo>
                      <a:pt x="2246" y="553"/>
                      <a:pt x="2265" y="553"/>
                      <a:pt x="2265" y="534"/>
                    </a:cubicBezTo>
                    <a:cubicBezTo>
                      <a:pt x="2274" y="506"/>
                      <a:pt x="2265" y="468"/>
                      <a:pt x="2265" y="431"/>
                    </a:cubicBezTo>
                    <a:lnTo>
                      <a:pt x="2265" y="328"/>
                    </a:lnTo>
                    <a:lnTo>
                      <a:pt x="2265" y="113"/>
                    </a:lnTo>
                    <a:lnTo>
                      <a:pt x="22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9"/>
            <p:cNvSpPr/>
            <p:nvPr/>
          </p:nvSpPr>
          <p:spPr>
            <a:xfrm>
              <a:off x="6629669" y="3110864"/>
              <a:ext cx="161922" cy="345566"/>
            </a:xfrm>
            <a:custGeom>
              <a:avLst/>
              <a:gdLst/>
              <a:ahLst/>
              <a:cxnLst/>
              <a:rect l="l" t="t" r="r" b="b"/>
              <a:pathLst>
                <a:path w="2332" h="4977" extrusionOk="0">
                  <a:moveTo>
                    <a:pt x="768" y="0"/>
                  </a:moveTo>
                  <a:cubicBezTo>
                    <a:pt x="710" y="0"/>
                    <a:pt x="655" y="19"/>
                    <a:pt x="609" y="71"/>
                  </a:cubicBezTo>
                  <a:cubicBezTo>
                    <a:pt x="506" y="193"/>
                    <a:pt x="516" y="642"/>
                    <a:pt x="497" y="820"/>
                  </a:cubicBezTo>
                  <a:cubicBezTo>
                    <a:pt x="338" y="1831"/>
                    <a:pt x="197" y="2832"/>
                    <a:pt x="48" y="3852"/>
                  </a:cubicBezTo>
                  <a:cubicBezTo>
                    <a:pt x="29" y="4011"/>
                    <a:pt x="1" y="4180"/>
                    <a:pt x="48" y="4339"/>
                  </a:cubicBezTo>
                  <a:cubicBezTo>
                    <a:pt x="123" y="4601"/>
                    <a:pt x="338" y="4788"/>
                    <a:pt x="591" y="4872"/>
                  </a:cubicBezTo>
                  <a:cubicBezTo>
                    <a:pt x="834" y="4966"/>
                    <a:pt x="1105" y="4966"/>
                    <a:pt x="1367" y="4975"/>
                  </a:cubicBezTo>
                  <a:cubicBezTo>
                    <a:pt x="1395" y="4976"/>
                    <a:pt x="1423" y="4976"/>
                    <a:pt x="1452" y="4976"/>
                  </a:cubicBezTo>
                  <a:cubicBezTo>
                    <a:pt x="1761" y="4976"/>
                    <a:pt x="2110" y="4923"/>
                    <a:pt x="2247" y="4666"/>
                  </a:cubicBezTo>
                  <a:cubicBezTo>
                    <a:pt x="2331" y="4526"/>
                    <a:pt x="2322" y="4357"/>
                    <a:pt x="2303" y="4198"/>
                  </a:cubicBezTo>
                  <a:cubicBezTo>
                    <a:pt x="2275" y="3337"/>
                    <a:pt x="2228" y="2467"/>
                    <a:pt x="2191" y="1597"/>
                  </a:cubicBezTo>
                  <a:cubicBezTo>
                    <a:pt x="2181" y="1297"/>
                    <a:pt x="2153" y="998"/>
                    <a:pt x="2013" y="736"/>
                  </a:cubicBezTo>
                  <a:cubicBezTo>
                    <a:pt x="1816" y="390"/>
                    <a:pt x="1433" y="203"/>
                    <a:pt x="1068" y="81"/>
                  </a:cubicBezTo>
                  <a:cubicBezTo>
                    <a:pt x="974" y="52"/>
                    <a:pt x="866" y="0"/>
                    <a:pt x="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6645292" y="2758356"/>
              <a:ext cx="267741" cy="408055"/>
            </a:xfrm>
            <a:custGeom>
              <a:avLst/>
              <a:gdLst/>
              <a:ahLst/>
              <a:cxnLst/>
              <a:rect l="l" t="t" r="r" b="b"/>
              <a:pathLst>
                <a:path w="3856" h="5877" extrusionOk="0">
                  <a:moveTo>
                    <a:pt x="3692" y="0"/>
                  </a:moveTo>
                  <a:cubicBezTo>
                    <a:pt x="3327" y="0"/>
                    <a:pt x="2971" y="156"/>
                    <a:pt x="2686" y="376"/>
                  </a:cubicBezTo>
                  <a:cubicBezTo>
                    <a:pt x="2359" y="638"/>
                    <a:pt x="2106" y="984"/>
                    <a:pt x="1872" y="1340"/>
                  </a:cubicBezTo>
                  <a:cubicBezTo>
                    <a:pt x="1123" y="2463"/>
                    <a:pt x="487" y="3661"/>
                    <a:pt x="1" y="4924"/>
                  </a:cubicBezTo>
                  <a:cubicBezTo>
                    <a:pt x="394" y="5392"/>
                    <a:pt x="946" y="5738"/>
                    <a:pt x="1554" y="5850"/>
                  </a:cubicBezTo>
                  <a:cubicBezTo>
                    <a:pt x="1631" y="5866"/>
                    <a:pt x="1710" y="5876"/>
                    <a:pt x="1787" y="5876"/>
                  </a:cubicBezTo>
                  <a:cubicBezTo>
                    <a:pt x="1898" y="5876"/>
                    <a:pt x="2007" y="5855"/>
                    <a:pt x="2106" y="5794"/>
                  </a:cubicBezTo>
                  <a:cubicBezTo>
                    <a:pt x="2265" y="5691"/>
                    <a:pt x="2340" y="5485"/>
                    <a:pt x="2396" y="5298"/>
                  </a:cubicBezTo>
                  <a:cubicBezTo>
                    <a:pt x="2911" y="3548"/>
                    <a:pt x="3126" y="1714"/>
                    <a:pt x="3856" y="11"/>
                  </a:cubicBezTo>
                  <a:cubicBezTo>
                    <a:pt x="3801" y="4"/>
                    <a:pt x="3746" y="0"/>
                    <a:pt x="3692"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6315198" y="3555996"/>
              <a:ext cx="1464662" cy="472419"/>
            </a:xfrm>
            <a:custGeom>
              <a:avLst/>
              <a:gdLst/>
              <a:ahLst/>
              <a:cxnLst/>
              <a:rect l="l" t="t" r="r" b="b"/>
              <a:pathLst>
                <a:path w="21094" h="6804" extrusionOk="0">
                  <a:moveTo>
                    <a:pt x="2245" y="0"/>
                  </a:moveTo>
                  <a:cubicBezTo>
                    <a:pt x="1880" y="0"/>
                    <a:pt x="1513" y="43"/>
                    <a:pt x="1189" y="211"/>
                  </a:cubicBezTo>
                  <a:cubicBezTo>
                    <a:pt x="749" y="426"/>
                    <a:pt x="450" y="829"/>
                    <a:pt x="263" y="1278"/>
                  </a:cubicBezTo>
                  <a:cubicBezTo>
                    <a:pt x="85" y="1690"/>
                    <a:pt x="1" y="2129"/>
                    <a:pt x="29" y="2579"/>
                  </a:cubicBezTo>
                  <a:cubicBezTo>
                    <a:pt x="693" y="2747"/>
                    <a:pt x="1358" y="3018"/>
                    <a:pt x="2031" y="3196"/>
                  </a:cubicBezTo>
                  <a:cubicBezTo>
                    <a:pt x="2939" y="3439"/>
                    <a:pt x="3856" y="3683"/>
                    <a:pt x="4745" y="4001"/>
                  </a:cubicBezTo>
                  <a:cubicBezTo>
                    <a:pt x="5980" y="4450"/>
                    <a:pt x="7131" y="5274"/>
                    <a:pt x="8348" y="5816"/>
                  </a:cubicBezTo>
                  <a:cubicBezTo>
                    <a:pt x="9469" y="6305"/>
                    <a:pt x="10631" y="6803"/>
                    <a:pt x="11852" y="6803"/>
                  </a:cubicBezTo>
                  <a:cubicBezTo>
                    <a:pt x="11916" y="6803"/>
                    <a:pt x="11980" y="6802"/>
                    <a:pt x="12044" y="6799"/>
                  </a:cubicBezTo>
                  <a:cubicBezTo>
                    <a:pt x="12999" y="6752"/>
                    <a:pt x="13916" y="6387"/>
                    <a:pt x="14786" y="5975"/>
                  </a:cubicBezTo>
                  <a:cubicBezTo>
                    <a:pt x="15928" y="5451"/>
                    <a:pt x="17023" y="4871"/>
                    <a:pt x="18127" y="4282"/>
                  </a:cubicBezTo>
                  <a:cubicBezTo>
                    <a:pt x="19044" y="3795"/>
                    <a:pt x="19998" y="3280"/>
                    <a:pt x="20719" y="2532"/>
                  </a:cubicBezTo>
                  <a:cubicBezTo>
                    <a:pt x="20906" y="2326"/>
                    <a:pt x="21093" y="2083"/>
                    <a:pt x="21075" y="1811"/>
                  </a:cubicBezTo>
                  <a:cubicBezTo>
                    <a:pt x="21037" y="1502"/>
                    <a:pt x="20747" y="1287"/>
                    <a:pt x="20448" y="1156"/>
                  </a:cubicBezTo>
                  <a:cubicBezTo>
                    <a:pt x="19898" y="913"/>
                    <a:pt x="19306" y="834"/>
                    <a:pt x="18701" y="834"/>
                  </a:cubicBezTo>
                  <a:cubicBezTo>
                    <a:pt x="18141" y="834"/>
                    <a:pt x="17571" y="902"/>
                    <a:pt x="17013" y="969"/>
                  </a:cubicBezTo>
                  <a:cubicBezTo>
                    <a:pt x="15222" y="1190"/>
                    <a:pt x="13277" y="2030"/>
                    <a:pt x="11504" y="2030"/>
                  </a:cubicBezTo>
                  <a:cubicBezTo>
                    <a:pt x="10878" y="2030"/>
                    <a:pt x="10274" y="1926"/>
                    <a:pt x="9705" y="1652"/>
                  </a:cubicBezTo>
                  <a:cubicBezTo>
                    <a:pt x="7515" y="595"/>
                    <a:pt x="5091" y="145"/>
                    <a:pt x="2668" y="14"/>
                  </a:cubicBezTo>
                  <a:cubicBezTo>
                    <a:pt x="2529" y="7"/>
                    <a:pt x="2387" y="0"/>
                    <a:pt x="22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6722642" y="2757175"/>
              <a:ext cx="690739" cy="950184"/>
            </a:xfrm>
            <a:custGeom>
              <a:avLst/>
              <a:gdLst/>
              <a:ahLst/>
              <a:cxnLst/>
              <a:rect l="l" t="t" r="r" b="b"/>
              <a:pathLst>
                <a:path w="9948" h="13685" extrusionOk="0">
                  <a:moveTo>
                    <a:pt x="2630" y="1"/>
                  </a:moveTo>
                  <a:cubicBezTo>
                    <a:pt x="2562" y="1"/>
                    <a:pt x="2496" y="9"/>
                    <a:pt x="2433" y="28"/>
                  </a:cubicBezTo>
                  <a:cubicBezTo>
                    <a:pt x="2115" y="122"/>
                    <a:pt x="1937" y="440"/>
                    <a:pt x="1787" y="730"/>
                  </a:cubicBezTo>
                  <a:cubicBezTo>
                    <a:pt x="1151" y="1928"/>
                    <a:pt x="870" y="3285"/>
                    <a:pt x="449" y="4567"/>
                  </a:cubicBezTo>
                  <a:cubicBezTo>
                    <a:pt x="215" y="5268"/>
                    <a:pt x="0" y="6008"/>
                    <a:pt x="150" y="6719"/>
                  </a:cubicBezTo>
                  <a:cubicBezTo>
                    <a:pt x="449" y="8160"/>
                    <a:pt x="767" y="9526"/>
                    <a:pt x="1189" y="10930"/>
                  </a:cubicBezTo>
                  <a:cubicBezTo>
                    <a:pt x="1376" y="11557"/>
                    <a:pt x="1554" y="12221"/>
                    <a:pt x="1993" y="12680"/>
                  </a:cubicBezTo>
                  <a:cubicBezTo>
                    <a:pt x="2396" y="13082"/>
                    <a:pt x="2929" y="13344"/>
                    <a:pt x="3481" y="13475"/>
                  </a:cubicBezTo>
                  <a:cubicBezTo>
                    <a:pt x="4043" y="13597"/>
                    <a:pt x="4604" y="13634"/>
                    <a:pt x="5175" y="13653"/>
                  </a:cubicBezTo>
                  <a:cubicBezTo>
                    <a:pt x="5505" y="13668"/>
                    <a:pt x="5838" y="13685"/>
                    <a:pt x="6169" y="13685"/>
                  </a:cubicBezTo>
                  <a:cubicBezTo>
                    <a:pt x="6476" y="13685"/>
                    <a:pt x="6782" y="13670"/>
                    <a:pt x="7084" y="13625"/>
                  </a:cubicBezTo>
                  <a:cubicBezTo>
                    <a:pt x="7720" y="13531"/>
                    <a:pt x="8338" y="13297"/>
                    <a:pt x="8806" y="12858"/>
                  </a:cubicBezTo>
                  <a:cubicBezTo>
                    <a:pt x="9283" y="12408"/>
                    <a:pt x="9564" y="11772"/>
                    <a:pt x="9695" y="11136"/>
                  </a:cubicBezTo>
                  <a:cubicBezTo>
                    <a:pt x="9826" y="10490"/>
                    <a:pt x="9826" y="9826"/>
                    <a:pt x="9826" y="9171"/>
                  </a:cubicBezTo>
                  <a:cubicBezTo>
                    <a:pt x="9807" y="6485"/>
                    <a:pt x="9891" y="3790"/>
                    <a:pt x="9947" y="1123"/>
                  </a:cubicBezTo>
                  <a:cubicBezTo>
                    <a:pt x="9947" y="908"/>
                    <a:pt x="9629" y="842"/>
                    <a:pt x="9452" y="767"/>
                  </a:cubicBezTo>
                  <a:cubicBezTo>
                    <a:pt x="8113" y="393"/>
                    <a:pt x="6719" y="515"/>
                    <a:pt x="5343" y="440"/>
                  </a:cubicBezTo>
                  <a:cubicBezTo>
                    <a:pt x="4595" y="402"/>
                    <a:pt x="3846" y="290"/>
                    <a:pt x="3116" y="94"/>
                  </a:cubicBezTo>
                  <a:cubicBezTo>
                    <a:pt x="2964" y="47"/>
                    <a:pt x="2793" y="1"/>
                    <a:pt x="2630"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7330823" y="2821470"/>
              <a:ext cx="248230" cy="431315"/>
            </a:xfrm>
            <a:custGeom>
              <a:avLst/>
              <a:gdLst/>
              <a:ahLst/>
              <a:cxnLst/>
              <a:rect l="l" t="t" r="r" b="b"/>
              <a:pathLst>
                <a:path w="3575" h="6212" extrusionOk="0">
                  <a:moveTo>
                    <a:pt x="1048" y="0"/>
                  </a:moveTo>
                  <a:cubicBezTo>
                    <a:pt x="711" y="94"/>
                    <a:pt x="440" y="393"/>
                    <a:pt x="299" y="702"/>
                  </a:cubicBezTo>
                  <a:cubicBezTo>
                    <a:pt x="159" y="1020"/>
                    <a:pt x="112" y="1385"/>
                    <a:pt x="94" y="1732"/>
                  </a:cubicBezTo>
                  <a:cubicBezTo>
                    <a:pt x="0" y="2986"/>
                    <a:pt x="56" y="4239"/>
                    <a:pt x="253" y="5475"/>
                  </a:cubicBezTo>
                  <a:cubicBezTo>
                    <a:pt x="281" y="5653"/>
                    <a:pt x="328" y="5840"/>
                    <a:pt x="440" y="5971"/>
                  </a:cubicBezTo>
                  <a:cubicBezTo>
                    <a:pt x="580" y="6120"/>
                    <a:pt x="805" y="6158"/>
                    <a:pt x="1001" y="6177"/>
                  </a:cubicBezTo>
                  <a:cubicBezTo>
                    <a:pt x="1231" y="6200"/>
                    <a:pt x="1460" y="6212"/>
                    <a:pt x="1689" y="6212"/>
                  </a:cubicBezTo>
                  <a:cubicBezTo>
                    <a:pt x="1918" y="6212"/>
                    <a:pt x="2148" y="6200"/>
                    <a:pt x="2377" y="6177"/>
                  </a:cubicBezTo>
                  <a:cubicBezTo>
                    <a:pt x="2620" y="6158"/>
                    <a:pt x="2873" y="6120"/>
                    <a:pt x="3097" y="6017"/>
                  </a:cubicBezTo>
                  <a:cubicBezTo>
                    <a:pt x="3313" y="5915"/>
                    <a:pt x="3500" y="5784"/>
                    <a:pt x="3575" y="5550"/>
                  </a:cubicBezTo>
                  <a:cubicBezTo>
                    <a:pt x="3238" y="4371"/>
                    <a:pt x="2910" y="3201"/>
                    <a:pt x="2573" y="2022"/>
                  </a:cubicBezTo>
                  <a:cubicBezTo>
                    <a:pt x="2452" y="1582"/>
                    <a:pt x="2330" y="1151"/>
                    <a:pt x="2096" y="777"/>
                  </a:cubicBezTo>
                  <a:cubicBezTo>
                    <a:pt x="1862" y="403"/>
                    <a:pt x="1488" y="75"/>
                    <a:pt x="1048"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6976705" y="2778560"/>
              <a:ext cx="291141" cy="158931"/>
            </a:xfrm>
            <a:custGeom>
              <a:avLst/>
              <a:gdLst/>
              <a:ahLst/>
              <a:cxnLst/>
              <a:rect l="l" t="t" r="r" b="b"/>
              <a:pathLst>
                <a:path w="4193" h="2289" extrusionOk="0">
                  <a:moveTo>
                    <a:pt x="430" y="1"/>
                  </a:moveTo>
                  <a:cubicBezTo>
                    <a:pt x="271" y="319"/>
                    <a:pt x="112" y="637"/>
                    <a:pt x="56" y="983"/>
                  </a:cubicBezTo>
                  <a:cubicBezTo>
                    <a:pt x="0" y="1386"/>
                    <a:pt x="103" y="1826"/>
                    <a:pt x="430" y="2069"/>
                  </a:cubicBezTo>
                  <a:cubicBezTo>
                    <a:pt x="650" y="2241"/>
                    <a:pt x="928" y="2289"/>
                    <a:pt x="1205" y="2289"/>
                  </a:cubicBezTo>
                  <a:cubicBezTo>
                    <a:pt x="1259" y="2289"/>
                    <a:pt x="1313" y="2287"/>
                    <a:pt x="1366" y="2284"/>
                  </a:cubicBezTo>
                  <a:cubicBezTo>
                    <a:pt x="2040" y="2237"/>
                    <a:pt x="2695" y="1975"/>
                    <a:pt x="3210" y="1545"/>
                  </a:cubicBezTo>
                  <a:cubicBezTo>
                    <a:pt x="3650" y="1199"/>
                    <a:pt x="3986" y="731"/>
                    <a:pt x="4192" y="216"/>
                  </a:cubicBezTo>
                  <a:cubicBezTo>
                    <a:pt x="3359" y="169"/>
                    <a:pt x="2517" y="188"/>
                    <a:pt x="1675" y="141"/>
                  </a:cubicBezTo>
                  <a:cubicBezTo>
                    <a:pt x="1254" y="122"/>
                    <a:pt x="842" y="76"/>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734307" y="2778491"/>
              <a:ext cx="130329" cy="352023"/>
            </a:xfrm>
            <a:custGeom>
              <a:avLst/>
              <a:gdLst/>
              <a:ahLst/>
              <a:cxnLst/>
              <a:rect l="l" t="t" r="r" b="b"/>
              <a:pathLst>
                <a:path w="1877" h="5070" extrusionOk="0">
                  <a:moveTo>
                    <a:pt x="1825" y="1"/>
                  </a:moveTo>
                  <a:cubicBezTo>
                    <a:pt x="1814" y="1"/>
                    <a:pt x="1803" y="6"/>
                    <a:pt x="1797" y="20"/>
                  </a:cubicBezTo>
                  <a:cubicBezTo>
                    <a:pt x="1386" y="816"/>
                    <a:pt x="1030" y="1639"/>
                    <a:pt x="730" y="2482"/>
                  </a:cubicBezTo>
                  <a:cubicBezTo>
                    <a:pt x="581" y="2921"/>
                    <a:pt x="440" y="3352"/>
                    <a:pt x="309" y="3782"/>
                  </a:cubicBezTo>
                  <a:cubicBezTo>
                    <a:pt x="253" y="4007"/>
                    <a:pt x="188" y="4232"/>
                    <a:pt x="132" y="4437"/>
                  </a:cubicBezTo>
                  <a:cubicBezTo>
                    <a:pt x="85" y="4634"/>
                    <a:pt x="19" y="4858"/>
                    <a:pt x="1" y="5055"/>
                  </a:cubicBezTo>
                  <a:cubicBezTo>
                    <a:pt x="1" y="5064"/>
                    <a:pt x="8" y="5069"/>
                    <a:pt x="15" y="5069"/>
                  </a:cubicBezTo>
                  <a:cubicBezTo>
                    <a:pt x="22" y="5069"/>
                    <a:pt x="29" y="5064"/>
                    <a:pt x="29" y="5055"/>
                  </a:cubicBezTo>
                  <a:cubicBezTo>
                    <a:pt x="113" y="4849"/>
                    <a:pt x="160" y="4615"/>
                    <a:pt x="206" y="4400"/>
                  </a:cubicBezTo>
                  <a:cubicBezTo>
                    <a:pt x="263" y="4203"/>
                    <a:pt x="309" y="3998"/>
                    <a:pt x="366" y="3792"/>
                  </a:cubicBezTo>
                  <a:cubicBezTo>
                    <a:pt x="497" y="3361"/>
                    <a:pt x="628" y="2940"/>
                    <a:pt x="777" y="2519"/>
                  </a:cubicBezTo>
                  <a:cubicBezTo>
                    <a:pt x="1077" y="1677"/>
                    <a:pt x="1432" y="844"/>
                    <a:pt x="1844" y="49"/>
                  </a:cubicBezTo>
                  <a:cubicBezTo>
                    <a:pt x="1877" y="29"/>
                    <a:pt x="1850" y="1"/>
                    <a:pt x="1825"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6629044" y="3369153"/>
              <a:ext cx="299612" cy="388336"/>
            </a:xfrm>
            <a:custGeom>
              <a:avLst/>
              <a:gdLst/>
              <a:ahLst/>
              <a:cxnLst/>
              <a:rect l="l" t="t" r="r" b="b"/>
              <a:pathLst>
                <a:path w="4315" h="5593" extrusionOk="0">
                  <a:moveTo>
                    <a:pt x="623" y="1"/>
                  </a:moveTo>
                  <a:cubicBezTo>
                    <a:pt x="457" y="1"/>
                    <a:pt x="294" y="28"/>
                    <a:pt x="150" y="85"/>
                  </a:cubicBezTo>
                  <a:cubicBezTo>
                    <a:pt x="1" y="338"/>
                    <a:pt x="1" y="665"/>
                    <a:pt x="85" y="965"/>
                  </a:cubicBezTo>
                  <a:cubicBezTo>
                    <a:pt x="160" y="1255"/>
                    <a:pt x="319" y="1508"/>
                    <a:pt x="478" y="1770"/>
                  </a:cubicBezTo>
                  <a:cubicBezTo>
                    <a:pt x="721" y="2181"/>
                    <a:pt x="974" y="2584"/>
                    <a:pt x="1226" y="2996"/>
                  </a:cubicBezTo>
                  <a:cubicBezTo>
                    <a:pt x="1535" y="3501"/>
                    <a:pt x="1844" y="4016"/>
                    <a:pt x="2218" y="4474"/>
                  </a:cubicBezTo>
                  <a:cubicBezTo>
                    <a:pt x="2602" y="4923"/>
                    <a:pt x="3061" y="5326"/>
                    <a:pt x="3603" y="5569"/>
                  </a:cubicBezTo>
                  <a:cubicBezTo>
                    <a:pt x="3642" y="5585"/>
                    <a:pt x="3681" y="5593"/>
                    <a:pt x="3720" y="5593"/>
                  </a:cubicBezTo>
                  <a:cubicBezTo>
                    <a:pt x="3930" y="5593"/>
                    <a:pt x="4142" y="5381"/>
                    <a:pt x="4221" y="5176"/>
                  </a:cubicBezTo>
                  <a:cubicBezTo>
                    <a:pt x="4315" y="4923"/>
                    <a:pt x="4268" y="4643"/>
                    <a:pt x="4165" y="4409"/>
                  </a:cubicBezTo>
                  <a:cubicBezTo>
                    <a:pt x="4053" y="4165"/>
                    <a:pt x="3893" y="3959"/>
                    <a:pt x="3744" y="3744"/>
                  </a:cubicBezTo>
                  <a:cubicBezTo>
                    <a:pt x="3388" y="3258"/>
                    <a:pt x="3070" y="2724"/>
                    <a:pt x="2789" y="2181"/>
                  </a:cubicBezTo>
                  <a:cubicBezTo>
                    <a:pt x="2602" y="1816"/>
                    <a:pt x="2443" y="1433"/>
                    <a:pt x="2228" y="1077"/>
                  </a:cubicBezTo>
                  <a:cubicBezTo>
                    <a:pt x="2013" y="731"/>
                    <a:pt x="1741" y="413"/>
                    <a:pt x="1376" y="198"/>
                  </a:cubicBezTo>
                  <a:cubicBezTo>
                    <a:pt x="1163" y="71"/>
                    <a:pt x="889"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7326866" y="2922633"/>
              <a:ext cx="11804" cy="192883"/>
            </a:xfrm>
            <a:custGeom>
              <a:avLst/>
              <a:gdLst/>
              <a:ahLst/>
              <a:cxnLst/>
              <a:rect l="l" t="t" r="r" b="b"/>
              <a:pathLst>
                <a:path w="170" h="2778" extrusionOk="0">
                  <a:moveTo>
                    <a:pt x="131" y="1"/>
                  </a:moveTo>
                  <a:cubicBezTo>
                    <a:pt x="119" y="1"/>
                    <a:pt x="108" y="7"/>
                    <a:pt x="104" y="22"/>
                  </a:cubicBezTo>
                  <a:cubicBezTo>
                    <a:pt x="48" y="247"/>
                    <a:pt x="48" y="490"/>
                    <a:pt x="20" y="714"/>
                  </a:cubicBezTo>
                  <a:cubicBezTo>
                    <a:pt x="10" y="948"/>
                    <a:pt x="1" y="1173"/>
                    <a:pt x="1" y="1407"/>
                  </a:cubicBezTo>
                  <a:cubicBezTo>
                    <a:pt x="1" y="1847"/>
                    <a:pt x="1" y="2343"/>
                    <a:pt x="113" y="2773"/>
                  </a:cubicBezTo>
                  <a:cubicBezTo>
                    <a:pt x="113" y="2776"/>
                    <a:pt x="114" y="2777"/>
                    <a:pt x="116" y="2777"/>
                  </a:cubicBezTo>
                  <a:cubicBezTo>
                    <a:pt x="118" y="2777"/>
                    <a:pt x="123" y="2773"/>
                    <a:pt x="123" y="2773"/>
                  </a:cubicBezTo>
                  <a:cubicBezTo>
                    <a:pt x="123" y="2549"/>
                    <a:pt x="104" y="2315"/>
                    <a:pt x="94" y="2090"/>
                  </a:cubicBezTo>
                  <a:lnTo>
                    <a:pt x="94" y="1407"/>
                  </a:lnTo>
                  <a:cubicBezTo>
                    <a:pt x="94" y="1173"/>
                    <a:pt x="104" y="948"/>
                    <a:pt x="113" y="714"/>
                  </a:cubicBezTo>
                  <a:cubicBezTo>
                    <a:pt x="123" y="490"/>
                    <a:pt x="169" y="256"/>
                    <a:pt x="169" y="31"/>
                  </a:cubicBezTo>
                  <a:cubicBezTo>
                    <a:pt x="169" y="14"/>
                    <a:pt x="149" y="1"/>
                    <a:pt x="131"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7831727" y="3476218"/>
              <a:ext cx="28677" cy="45617"/>
            </a:xfrm>
            <a:custGeom>
              <a:avLst/>
              <a:gdLst/>
              <a:ahLst/>
              <a:cxnLst/>
              <a:rect l="l" t="t" r="r" b="b"/>
              <a:pathLst>
                <a:path w="413" h="657" extrusionOk="0">
                  <a:moveTo>
                    <a:pt x="158" y="0"/>
                  </a:moveTo>
                  <a:cubicBezTo>
                    <a:pt x="145" y="0"/>
                    <a:pt x="128" y="10"/>
                    <a:pt x="104" y="31"/>
                  </a:cubicBezTo>
                  <a:cubicBezTo>
                    <a:pt x="57" y="59"/>
                    <a:pt x="38" y="190"/>
                    <a:pt x="29" y="237"/>
                  </a:cubicBezTo>
                  <a:cubicBezTo>
                    <a:pt x="1" y="340"/>
                    <a:pt x="1" y="452"/>
                    <a:pt x="57" y="546"/>
                  </a:cubicBezTo>
                  <a:cubicBezTo>
                    <a:pt x="111" y="607"/>
                    <a:pt x="190" y="656"/>
                    <a:pt x="273" y="656"/>
                  </a:cubicBezTo>
                  <a:cubicBezTo>
                    <a:pt x="292" y="656"/>
                    <a:pt x="310" y="654"/>
                    <a:pt x="328" y="649"/>
                  </a:cubicBezTo>
                  <a:cubicBezTo>
                    <a:pt x="366" y="649"/>
                    <a:pt x="385" y="621"/>
                    <a:pt x="403" y="602"/>
                  </a:cubicBezTo>
                  <a:cubicBezTo>
                    <a:pt x="413" y="574"/>
                    <a:pt x="413" y="546"/>
                    <a:pt x="403" y="508"/>
                  </a:cubicBezTo>
                  <a:cubicBezTo>
                    <a:pt x="357" y="359"/>
                    <a:pt x="291" y="218"/>
                    <a:pt x="225" y="97"/>
                  </a:cubicBezTo>
                  <a:cubicBezTo>
                    <a:pt x="194" y="40"/>
                    <a:pt x="18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831100" y="3150857"/>
              <a:ext cx="1110543" cy="665441"/>
            </a:xfrm>
            <a:custGeom>
              <a:avLst/>
              <a:gdLst/>
              <a:ahLst/>
              <a:cxnLst/>
              <a:rect l="l" t="t" r="r" b="b"/>
              <a:pathLst>
                <a:path w="15994" h="9584" extrusionOk="0">
                  <a:moveTo>
                    <a:pt x="15778" y="1"/>
                  </a:moveTo>
                  <a:cubicBezTo>
                    <a:pt x="12737" y="61"/>
                    <a:pt x="9787" y="155"/>
                    <a:pt x="6722" y="155"/>
                  </a:cubicBezTo>
                  <a:cubicBezTo>
                    <a:pt x="5514" y="155"/>
                    <a:pt x="4289" y="141"/>
                    <a:pt x="3033" y="104"/>
                  </a:cubicBezTo>
                  <a:cubicBezTo>
                    <a:pt x="2930" y="104"/>
                    <a:pt x="2818" y="141"/>
                    <a:pt x="2799" y="244"/>
                  </a:cubicBezTo>
                  <a:cubicBezTo>
                    <a:pt x="1919" y="3370"/>
                    <a:pt x="983" y="6476"/>
                    <a:pt x="1" y="9583"/>
                  </a:cubicBezTo>
                  <a:cubicBezTo>
                    <a:pt x="4558" y="9583"/>
                    <a:pt x="8844" y="9331"/>
                    <a:pt x="13345" y="8984"/>
                  </a:cubicBezTo>
                  <a:cubicBezTo>
                    <a:pt x="14318" y="6093"/>
                    <a:pt x="14964" y="3136"/>
                    <a:pt x="15956" y="253"/>
                  </a:cubicBezTo>
                  <a:cubicBezTo>
                    <a:pt x="15993" y="141"/>
                    <a:pt x="15909" y="1"/>
                    <a:pt x="15778"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6831100" y="3150857"/>
              <a:ext cx="1108530" cy="665441"/>
            </a:xfrm>
            <a:custGeom>
              <a:avLst/>
              <a:gdLst/>
              <a:ahLst/>
              <a:cxnLst/>
              <a:rect l="l" t="t" r="r" b="b"/>
              <a:pathLst>
                <a:path w="15965" h="9584" extrusionOk="0">
                  <a:moveTo>
                    <a:pt x="15790" y="0"/>
                  </a:moveTo>
                  <a:cubicBezTo>
                    <a:pt x="15786" y="0"/>
                    <a:pt x="15782" y="0"/>
                    <a:pt x="15778" y="1"/>
                  </a:cubicBezTo>
                  <a:cubicBezTo>
                    <a:pt x="12737" y="61"/>
                    <a:pt x="9787" y="155"/>
                    <a:pt x="6722" y="155"/>
                  </a:cubicBezTo>
                  <a:cubicBezTo>
                    <a:pt x="5514" y="155"/>
                    <a:pt x="4289" y="141"/>
                    <a:pt x="3033" y="104"/>
                  </a:cubicBezTo>
                  <a:cubicBezTo>
                    <a:pt x="2930" y="104"/>
                    <a:pt x="2818" y="141"/>
                    <a:pt x="2799" y="244"/>
                  </a:cubicBezTo>
                  <a:cubicBezTo>
                    <a:pt x="1919" y="3370"/>
                    <a:pt x="983" y="6476"/>
                    <a:pt x="1" y="9583"/>
                  </a:cubicBezTo>
                  <a:lnTo>
                    <a:pt x="197" y="9583"/>
                  </a:lnTo>
                  <a:cubicBezTo>
                    <a:pt x="1161" y="6542"/>
                    <a:pt x="2069" y="3510"/>
                    <a:pt x="2930" y="459"/>
                  </a:cubicBezTo>
                  <a:cubicBezTo>
                    <a:pt x="2958" y="347"/>
                    <a:pt x="3052" y="319"/>
                    <a:pt x="3164" y="319"/>
                  </a:cubicBezTo>
                  <a:cubicBezTo>
                    <a:pt x="4357" y="352"/>
                    <a:pt x="5524" y="365"/>
                    <a:pt x="6674" y="365"/>
                  </a:cubicBezTo>
                  <a:cubicBezTo>
                    <a:pt x="9799" y="365"/>
                    <a:pt x="12804" y="268"/>
                    <a:pt x="15909" y="207"/>
                  </a:cubicBezTo>
                  <a:cubicBezTo>
                    <a:pt x="15919" y="207"/>
                    <a:pt x="15947" y="207"/>
                    <a:pt x="15956" y="225"/>
                  </a:cubicBezTo>
                  <a:cubicBezTo>
                    <a:pt x="15965" y="117"/>
                    <a:pt x="15896" y="0"/>
                    <a:pt x="1579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7360055" y="3398662"/>
              <a:ext cx="136509" cy="135879"/>
            </a:xfrm>
            <a:custGeom>
              <a:avLst/>
              <a:gdLst/>
              <a:ahLst/>
              <a:cxnLst/>
              <a:rect l="l" t="t" r="r" b="b"/>
              <a:pathLst>
                <a:path w="1966" h="1957" extrusionOk="0">
                  <a:moveTo>
                    <a:pt x="1225" y="0"/>
                  </a:moveTo>
                  <a:cubicBezTo>
                    <a:pt x="809" y="0"/>
                    <a:pt x="342" y="360"/>
                    <a:pt x="159" y="708"/>
                  </a:cubicBezTo>
                  <a:cubicBezTo>
                    <a:pt x="0" y="1027"/>
                    <a:pt x="0" y="1438"/>
                    <a:pt x="234" y="1710"/>
                  </a:cubicBezTo>
                  <a:cubicBezTo>
                    <a:pt x="373" y="1875"/>
                    <a:pt x="588" y="1957"/>
                    <a:pt x="807" y="1957"/>
                  </a:cubicBezTo>
                  <a:cubicBezTo>
                    <a:pt x="898" y="1957"/>
                    <a:pt x="989" y="1943"/>
                    <a:pt x="1076" y="1916"/>
                  </a:cubicBezTo>
                  <a:cubicBezTo>
                    <a:pt x="1366" y="1822"/>
                    <a:pt x="1610" y="1597"/>
                    <a:pt x="1750" y="1335"/>
                  </a:cubicBezTo>
                  <a:cubicBezTo>
                    <a:pt x="1900" y="1027"/>
                    <a:pt x="1965" y="652"/>
                    <a:pt x="1797" y="362"/>
                  </a:cubicBezTo>
                  <a:cubicBezTo>
                    <a:pt x="1654" y="102"/>
                    <a:pt x="1446" y="0"/>
                    <a:pt x="1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7779790" y="3493576"/>
              <a:ext cx="81933" cy="103732"/>
            </a:xfrm>
            <a:custGeom>
              <a:avLst/>
              <a:gdLst/>
              <a:ahLst/>
              <a:cxnLst/>
              <a:rect l="l" t="t" r="r" b="b"/>
              <a:pathLst>
                <a:path w="1180" h="1494" extrusionOk="0">
                  <a:moveTo>
                    <a:pt x="828" y="1"/>
                  </a:moveTo>
                  <a:cubicBezTo>
                    <a:pt x="785" y="1"/>
                    <a:pt x="743" y="6"/>
                    <a:pt x="702" y="15"/>
                  </a:cubicBezTo>
                  <a:cubicBezTo>
                    <a:pt x="562" y="34"/>
                    <a:pt x="431" y="71"/>
                    <a:pt x="328" y="155"/>
                  </a:cubicBezTo>
                  <a:cubicBezTo>
                    <a:pt x="225" y="221"/>
                    <a:pt x="122" y="352"/>
                    <a:pt x="94" y="483"/>
                  </a:cubicBezTo>
                  <a:cubicBezTo>
                    <a:pt x="38" y="764"/>
                    <a:pt x="0" y="1044"/>
                    <a:pt x="0" y="1325"/>
                  </a:cubicBezTo>
                  <a:cubicBezTo>
                    <a:pt x="0" y="1419"/>
                    <a:pt x="10" y="1438"/>
                    <a:pt x="75" y="1494"/>
                  </a:cubicBezTo>
                  <a:cubicBezTo>
                    <a:pt x="225" y="1409"/>
                    <a:pt x="403" y="1381"/>
                    <a:pt x="562" y="1316"/>
                  </a:cubicBezTo>
                  <a:cubicBezTo>
                    <a:pt x="730" y="1260"/>
                    <a:pt x="889" y="1185"/>
                    <a:pt x="992" y="1044"/>
                  </a:cubicBezTo>
                  <a:cubicBezTo>
                    <a:pt x="1086" y="913"/>
                    <a:pt x="1123" y="745"/>
                    <a:pt x="1151" y="586"/>
                  </a:cubicBezTo>
                  <a:cubicBezTo>
                    <a:pt x="1161" y="502"/>
                    <a:pt x="1179" y="408"/>
                    <a:pt x="1170" y="315"/>
                  </a:cubicBezTo>
                  <a:cubicBezTo>
                    <a:pt x="1161" y="221"/>
                    <a:pt x="1123" y="127"/>
                    <a:pt x="1058" y="71"/>
                  </a:cubicBezTo>
                  <a:cubicBezTo>
                    <a:pt x="995" y="21"/>
                    <a:pt x="912" y="1"/>
                    <a:pt x="8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7054611" y="3944401"/>
              <a:ext cx="382170" cy="311752"/>
            </a:xfrm>
            <a:custGeom>
              <a:avLst/>
              <a:gdLst/>
              <a:ahLst/>
              <a:cxnLst/>
              <a:rect l="l" t="t" r="r" b="b"/>
              <a:pathLst>
                <a:path w="5504" h="4490" extrusionOk="0">
                  <a:moveTo>
                    <a:pt x="1508" y="1"/>
                  </a:moveTo>
                  <a:cubicBezTo>
                    <a:pt x="1396" y="1"/>
                    <a:pt x="1287" y="28"/>
                    <a:pt x="1189" y="91"/>
                  </a:cubicBezTo>
                  <a:cubicBezTo>
                    <a:pt x="890" y="278"/>
                    <a:pt x="534" y="400"/>
                    <a:pt x="169" y="419"/>
                  </a:cubicBezTo>
                  <a:cubicBezTo>
                    <a:pt x="95" y="1083"/>
                    <a:pt x="1" y="1813"/>
                    <a:pt x="48" y="2487"/>
                  </a:cubicBezTo>
                  <a:cubicBezTo>
                    <a:pt x="768" y="2646"/>
                    <a:pt x="1498" y="2880"/>
                    <a:pt x="2088" y="3320"/>
                  </a:cubicBezTo>
                  <a:cubicBezTo>
                    <a:pt x="2556" y="3657"/>
                    <a:pt x="2949" y="4115"/>
                    <a:pt x="3473" y="4330"/>
                  </a:cubicBezTo>
                  <a:cubicBezTo>
                    <a:pt x="3714" y="4431"/>
                    <a:pt x="4016" y="4490"/>
                    <a:pt x="4311" y="4490"/>
                  </a:cubicBezTo>
                  <a:cubicBezTo>
                    <a:pt x="4839" y="4490"/>
                    <a:pt x="5345" y="4303"/>
                    <a:pt x="5447" y="3834"/>
                  </a:cubicBezTo>
                  <a:cubicBezTo>
                    <a:pt x="5503" y="3544"/>
                    <a:pt x="5391" y="3226"/>
                    <a:pt x="5195" y="2992"/>
                  </a:cubicBezTo>
                  <a:cubicBezTo>
                    <a:pt x="4989" y="2758"/>
                    <a:pt x="4736" y="2581"/>
                    <a:pt x="4493" y="2412"/>
                  </a:cubicBezTo>
                  <a:cubicBezTo>
                    <a:pt x="3632" y="1804"/>
                    <a:pt x="2864" y="1149"/>
                    <a:pt x="2200" y="353"/>
                  </a:cubicBezTo>
                  <a:cubicBezTo>
                    <a:pt x="2031" y="145"/>
                    <a:pt x="1763" y="1"/>
                    <a:pt x="150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7137169" y="3944679"/>
              <a:ext cx="298918" cy="312169"/>
            </a:xfrm>
            <a:custGeom>
              <a:avLst/>
              <a:gdLst/>
              <a:ahLst/>
              <a:cxnLst/>
              <a:rect l="l" t="t" r="r" b="b"/>
              <a:pathLst>
                <a:path w="4305" h="4496" extrusionOk="0">
                  <a:moveTo>
                    <a:pt x="318" y="1"/>
                  </a:moveTo>
                  <a:cubicBezTo>
                    <a:pt x="206" y="1"/>
                    <a:pt x="97" y="28"/>
                    <a:pt x="0" y="87"/>
                  </a:cubicBezTo>
                  <a:cubicBezTo>
                    <a:pt x="281" y="181"/>
                    <a:pt x="534" y="321"/>
                    <a:pt x="749" y="565"/>
                  </a:cubicBezTo>
                  <a:cubicBezTo>
                    <a:pt x="1048" y="883"/>
                    <a:pt x="1254" y="1266"/>
                    <a:pt x="1535" y="1585"/>
                  </a:cubicBezTo>
                  <a:cubicBezTo>
                    <a:pt x="1863" y="1950"/>
                    <a:pt x="2284" y="2230"/>
                    <a:pt x="2695" y="2502"/>
                  </a:cubicBezTo>
                  <a:cubicBezTo>
                    <a:pt x="2855" y="2614"/>
                    <a:pt x="3023" y="2717"/>
                    <a:pt x="3182" y="2848"/>
                  </a:cubicBezTo>
                  <a:cubicBezTo>
                    <a:pt x="2752" y="3110"/>
                    <a:pt x="2424" y="3550"/>
                    <a:pt x="2321" y="4046"/>
                  </a:cubicBezTo>
                  <a:cubicBezTo>
                    <a:pt x="2293" y="4139"/>
                    <a:pt x="2284" y="4242"/>
                    <a:pt x="2284" y="4345"/>
                  </a:cubicBezTo>
                  <a:cubicBezTo>
                    <a:pt x="2527" y="4440"/>
                    <a:pt x="2819" y="4495"/>
                    <a:pt x="3104" y="4495"/>
                  </a:cubicBezTo>
                  <a:cubicBezTo>
                    <a:pt x="3631" y="4495"/>
                    <a:pt x="4130" y="4307"/>
                    <a:pt x="4239" y="3840"/>
                  </a:cubicBezTo>
                  <a:cubicBezTo>
                    <a:pt x="4305" y="3550"/>
                    <a:pt x="4183" y="3232"/>
                    <a:pt x="3977" y="2998"/>
                  </a:cubicBezTo>
                  <a:cubicBezTo>
                    <a:pt x="3790" y="2745"/>
                    <a:pt x="3538" y="2577"/>
                    <a:pt x="3294" y="2408"/>
                  </a:cubicBezTo>
                  <a:cubicBezTo>
                    <a:pt x="2452" y="1800"/>
                    <a:pt x="1666" y="1145"/>
                    <a:pt x="1002" y="349"/>
                  </a:cubicBezTo>
                  <a:cubicBezTo>
                    <a:pt x="839" y="141"/>
                    <a:pt x="572" y="1"/>
                    <a:pt x="318"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6308046" y="3574049"/>
              <a:ext cx="786282" cy="544490"/>
            </a:xfrm>
            <a:custGeom>
              <a:avLst/>
              <a:gdLst/>
              <a:ahLst/>
              <a:cxnLst/>
              <a:rect l="l" t="t" r="r" b="b"/>
              <a:pathLst>
                <a:path w="11324" h="7842" extrusionOk="0">
                  <a:moveTo>
                    <a:pt x="1577" y="1"/>
                  </a:moveTo>
                  <a:cubicBezTo>
                    <a:pt x="1481" y="1"/>
                    <a:pt x="1386" y="11"/>
                    <a:pt x="1292" y="35"/>
                  </a:cubicBezTo>
                  <a:cubicBezTo>
                    <a:pt x="909" y="129"/>
                    <a:pt x="618" y="419"/>
                    <a:pt x="422" y="746"/>
                  </a:cubicBezTo>
                  <a:cubicBezTo>
                    <a:pt x="94" y="1280"/>
                    <a:pt x="1" y="1963"/>
                    <a:pt x="151" y="2571"/>
                  </a:cubicBezTo>
                  <a:cubicBezTo>
                    <a:pt x="600" y="4293"/>
                    <a:pt x="2808" y="5014"/>
                    <a:pt x="4408" y="5762"/>
                  </a:cubicBezTo>
                  <a:cubicBezTo>
                    <a:pt x="6018" y="6520"/>
                    <a:pt x="7543" y="7063"/>
                    <a:pt x="9246" y="7578"/>
                  </a:cubicBezTo>
                  <a:cubicBezTo>
                    <a:pt x="9593" y="7681"/>
                    <a:pt x="9958" y="7802"/>
                    <a:pt x="10332" y="7821"/>
                  </a:cubicBezTo>
                  <a:cubicBezTo>
                    <a:pt x="10411" y="7835"/>
                    <a:pt x="10493" y="7842"/>
                    <a:pt x="10574" y="7842"/>
                  </a:cubicBezTo>
                  <a:cubicBezTo>
                    <a:pt x="10655" y="7842"/>
                    <a:pt x="10734" y="7835"/>
                    <a:pt x="10809" y="7821"/>
                  </a:cubicBezTo>
                  <a:cubicBezTo>
                    <a:pt x="11212" y="7344"/>
                    <a:pt x="11324" y="6417"/>
                    <a:pt x="11183" y="5790"/>
                  </a:cubicBezTo>
                  <a:cubicBezTo>
                    <a:pt x="9948" y="4695"/>
                    <a:pt x="8732" y="4078"/>
                    <a:pt x="7384" y="3095"/>
                  </a:cubicBezTo>
                  <a:cubicBezTo>
                    <a:pt x="5812" y="1925"/>
                    <a:pt x="4165" y="709"/>
                    <a:pt x="2294" y="138"/>
                  </a:cubicBezTo>
                  <a:cubicBezTo>
                    <a:pt x="2060" y="65"/>
                    <a:pt x="1817" y="1"/>
                    <a:pt x="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7220977" y="4144714"/>
              <a:ext cx="33884" cy="57490"/>
            </a:xfrm>
            <a:custGeom>
              <a:avLst/>
              <a:gdLst/>
              <a:ahLst/>
              <a:cxnLst/>
              <a:rect l="l" t="t" r="r" b="b"/>
              <a:pathLst>
                <a:path w="488" h="828" extrusionOk="0">
                  <a:moveTo>
                    <a:pt x="437" y="0"/>
                  </a:moveTo>
                  <a:cubicBezTo>
                    <a:pt x="426" y="0"/>
                    <a:pt x="415" y="4"/>
                    <a:pt x="403" y="14"/>
                  </a:cubicBezTo>
                  <a:cubicBezTo>
                    <a:pt x="281" y="107"/>
                    <a:pt x="188" y="248"/>
                    <a:pt x="132" y="379"/>
                  </a:cubicBezTo>
                  <a:cubicBezTo>
                    <a:pt x="94" y="444"/>
                    <a:pt x="75" y="519"/>
                    <a:pt x="47" y="584"/>
                  </a:cubicBezTo>
                  <a:cubicBezTo>
                    <a:pt x="38" y="622"/>
                    <a:pt x="29" y="659"/>
                    <a:pt x="29" y="706"/>
                  </a:cubicBezTo>
                  <a:cubicBezTo>
                    <a:pt x="10" y="734"/>
                    <a:pt x="1" y="781"/>
                    <a:pt x="38" y="818"/>
                  </a:cubicBezTo>
                  <a:cubicBezTo>
                    <a:pt x="47" y="828"/>
                    <a:pt x="66" y="828"/>
                    <a:pt x="94" y="828"/>
                  </a:cubicBezTo>
                  <a:cubicBezTo>
                    <a:pt x="132" y="809"/>
                    <a:pt x="132" y="772"/>
                    <a:pt x="132" y="734"/>
                  </a:cubicBezTo>
                  <a:cubicBezTo>
                    <a:pt x="132" y="706"/>
                    <a:pt x="141" y="669"/>
                    <a:pt x="150" y="631"/>
                  </a:cubicBezTo>
                  <a:cubicBezTo>
                    <a:pt x="178" y="566"/>
                    <a:pt x="197" y="491"/>
                    <a:pt x="225" y="435"/>
                  </a:cubicBezTo>
                  <a:cubicBezTo>
                    <a:pt x="281" y="304"/>
                    <a:pt x="366" y="191"/>
                    <a:pt x="459" y="79"/>
                  </a:cubicBezTo>
                  <a:cubicBezTo>
                    <a:pt x="487" y="37"/>
                    <a:pt x="468" y="0"/>
                    <a:pt x="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7193064" y="4123537"/>
              <a:ext cx="23469" cy="52908"/>
            </a:xfrm>
            <a:custGeom>
              <a:avLst/>
              <a:gdLst/>
              <a:ahLst/>
              <a:cxnLst/>
              <a:rect l="l" t="t" r="r" b="b"/>
              <a:pathLst>
                <a:path w="338" h="762" extrusionOk="0">
                  <a:moveTo>
                    <a:pt x="300" y="1"/>
                  </a:moveTo>
                  <a:cubicBezTo>
                    <a:pt x="272" y="19"/>
                    <a:pt x="253" y="38"/>
                    <a:pt x="243" y="66"/>
                  </a:cubicBezTo>
                  <a:cubicBezTo>
                    <a:pt x="215" y="85"/>
                    <a:pt x="206" y="122"/>
                    <a:pt x="197" y="141"/>
                  </a:cubicBezTo>
                  <a:cubicBezTo>
                    <a:pt x="159" y="206"/>
                    <a:pt x="131" y="263"/>
                    <a:pt x="112" y="328"/>
                  </a:cubicBezTo>
                  <a:cubicBezTo>
                    <a:pt x="84" y="394"/>
                    <a:pt x="66" y="459"/>
                    <a:pt x="47" y="515"/>
                  </a:cubicBezTo>
                  <a:cubicBezTo>
                    <a:pt x="38" y="553"/>
                    <a:pt x="38" y="590"/>
                    <a:pt x="28" y="609"/>
                  </a:cubicBezTo>
                  <a:cubicBezTo>
                    <a:pt x="19" y="646"/>
                    <a:pt x="0" y="684"/>
                    <a:pt x="19" y="721"/>
                  </a:cubicBezTo>
                  <a:cubicBezTo>
                    <a:pt x="19" y="739"/>
                    <a:pt x="43" y="762"/>
                    <a:pt x="68" y="762"/>
                  </a:cubicBezTo>
                  <a:cubicBezTo>
                    <a:pt x="81" y="762"/>
                    <a:pt x="93" y="756"/>
                    <a:pt x="103" y="740"/>
                  </a:cubicBezTo>
                  <a:cubicBezTo>
                    <a:pt x="112" y="702"/>
                    <a:pt x="112" y="684"/>
                    <a:pt x="122" y="646"/>
                  </a:cubicBezTo>
                  <a:cubicBezTo>
                    <a:pt x="131" y="609"/>
                    <a:pt x="131" y="581"/>
                    <a:pt x="150" y="553"/>
                  </a:cubicBezTo>
                  <a:cubicBezTo>
                    <a:pt x="159" y="496"/>
                    <a:pt x="178" y="422"/>
                    <a:pt x="206" y="365"/>
                  </a:cubicBezTo>
                  <a:lnTo>
                    <a:pt x="272" y="188"/>
                  </a:lnTo>
                  <a:cubicBezTo>
                    <a:pt x="281" y="160"/>
                    <a:pt x="309" y="132"/>
                    <a:pt x="318" y="94"/>
                  </a:cubicBezTo>
                  <a:cubicBezTo>
                    <a:pt x="309" y="66"/>
                    <a:pt x="337" y="38"/>
                    <a:pt x="318" y="19"/>
                  </a:cubicBezTo>
                  <a:cubicBezTo>
                    <a:pt x="318" y="1"/>
                    <a:pt x="30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7162513" y="4108957"/>
              <a:ext cx="24094" cy="51033"/>
            </a:xfrm>
            <a:custGeom>
              <a:avLst/>
              <a:gdLst/>
              <a:ahLst/>
              <a:cxnLst/>
              <a:rect l="l" t="t" r="r" b="b"/>
              <a:pathLst>
                <a:path w="347" h="735" extrusionOk="0">
                  <a:moveTo>
                    <a:pt x="327" y="1"/>
                  </a:moveTo>
                  <a:cubicBezTo>
                    <a:pt x="324" y="1"/>
                    <a:pt x="321" y="2"/>
                    <a:pt x="319" y="5"/>
                  </a:cubicBezTo>
                  <a:cubicBezTo>
                    <a:pt x="253" y="23"/>
                    <a:pt x="225" y="89"/>
                    <a:pt x="188" y="126"/>
                  </a:cubicBezTo>
                  <a:cubicBezTo>
                    <a:pt x="141" y="192"/>
                    <a:pt x="122" y="248"/>
                    <a:pt x="94" y="304"/>
                  </a:cubicBezTo>
                  <a:cubicBezTo>
                    <a:pt x="75" y="360"/>
                    <a:pt x="47" y="435"/>
                    <a:pt x="38" y="491"/>
                  </a:cubicBezTo>
                  <a:cubicBezTo>
                    <a:pt x="28" y="547"/>
                    <a:pt x="0" y="632"/>
                    <a:pt x="10" y="706"/>
                  </a:cubicBezTo>
                  <a:cubicBezTo>
                    <a:pt x="14" y="727"/>
                    <a:pt x="29" y="735"/>
                    <a:pt x="46" y="735"/>
                  </a:cubicBezTo>
                  <a:cubicBezTo>
                    <a:pt x="68" y="735"/>
                    <a:pt x="93" y="722"/>
                    <a:pt x="103" y="706"/>
                  </a:cubicBezTo>
                  <a:cubicBezTo>
                    <a:pt x="113" y="678"/>
                    <a:pt x="113" y="641"/>
                    <a:pt x="113" y="613"/>
                  </a:cubicBezTo>
                  <a:cubicBezTo>
                    <a:pt x="113" y="575"/>
                    <a:pt x="131" y="547"/>
                    <a:pt x="131" y="519"/>
                  </a:cubicBezTo>
                  <a:cubicBezTo>
                    <a:pt x="141" y="454"/>
                    <a:pt x="159" y="398"/>
                    <a:pt x="188" y="342"/>
                  </a:cubicBezTo>
                  <a:cubicBezTo>
                    <a:pt x="206" y="285"/>
                    <a:pt x="234" y="239"/>
                    <a:pt x="272" y="173"/>
                  </a:cubicBezTo>
                  <a:cubicBezTo>
                    <a:pt x="281" y="154"/>
                    <a:pt x="290" y="117"/>
                    <a:pt x="319" y="98"/>
                  </a:cubicBezTo>
                  <a:cubicBezTo>
                    <a:pt x="328" y="70"/>
                    <a:pt x="347" y="51"/>
                    <a:pt x="347" y="14"/>
                  </a:cubicBezTo>
                  <a:cubicBezTo>
                    <a:pt x="340" y="7"/>
                    <a:pt x="333" y="1"/>
                    <a:pt x="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6470246" y="3582033"/>
              <a:ext cx="346133" cy="205520"/>
            </a:xfrm>
            <a:custGeom>
              <a:avLst/>
              <a:gdLst/>
              <a:ahLst/>
              <a:cxnLst/>
              <a:rect l="l" t="t" r="r" b="b"/>
              <a:pathLst>
                <a:path w="4985" h="2960" extrusionOk="0">
                  <a:moveTo>
                    <a:pt x="35" y="0"/>
                  </a:moveTo>
                  <a:cubicBezTo>
                    <a:pt x="9" y="0"/>
                    <a:pt x="1" y="37"/>
                    <a:pt x="32" y="61"/>
                  </a:cubicBezTo>
                  <a:cubicBezTo>
                    <a:pt x="893" y="444"/>
                    <a:pt x="1735" y="847"/>
                    <a:pt x="2540" y="1324"/>
                  </a:cubicBezTo>
                  <a:cubicBezTo>
                    <a:pt x="3364" y="1810"/>
                    <a:pt x="4150" y="2353"/>
                    <a:pt x="4898" y="2952"/>
                  </a:cubicBezTo>
                  <a:cubicBezTo>
                    <a:pt x="4904" y="2957"/>
                    <a:pt x="4910" y="2960"/>
                    <a:pt x="4917" y="2960"/>
                  </a:cubicBezTo>
                  <a:cubicBezTo>
                    <a:pt x="4948" y="2960"/>
                    <a:pt x="4985" y="2917"/>
                    <a:pt x="4955" y="2887"/>
                  </a:cubicBezTo>
                  <a:cubicBezTo>
                    <a:pt x="3476" y="1698"/>
                    <a:pt x="1820" y="678"/>
                    <a:pt x="51" y="4"/>
                  </a:cubicBezTo>
                  <a:cubicBezTo>
                    <a:pt x="45" y="1"/>
                    <a:pt x="40" y="0"/>
                    <a:pt x="3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6861026" y="3820742"/>
              <a:ext cx="213721" cy="145183"/>
            </a:xfrm>
            <a:custGeom>
              <a:avLst/>
              <a:gdLst/>
              <a:ahLst/>
              <a:cxnLst/>
              <a:rect l="l" t="t" r="r" b="b"/>
              <a:pathLst>
                <a:path w="3078" h="2091" extrusionOk="0">
                  <a:moveTo>
                    <a:pt x="28" y="1"/>
                  </a:moveTo>
                  <a:cubicBezTo>
                    <a:pt x="10" y="1"/>
                    <a:pt x="0" y="10"/>
                    <a:pt x="10" y="29"/>
                  </a:cubicBezTo>
                  <a:cubicBezTo>
                    <a:pt x="225" y="197"/>
                    <a:pt x="496" y="338"/>
                    <a:pt x="730" y="497"/>
                  </a:cubicBezTo>
                  <a:cubicBezTo>
                    <a:pt x="983" y="656"/>
                    <a:pt x="1226" y="815"/>
                    <a:pt x="1488" y="993"/>
                  </a:cubicBezTo>
                  <a:cubicBezTo>
                    <a:pt x="2003" y="1348"/>
                    <a:pt x="2508" y="1704"/>
                    <a:pt x="2985" y="2078"/>
                  </a:cubicBezTo>
                  <a:cubicBezTo>
                    <a:pt x="2996" y="2087"/>
                    <a:pt x="3008" y="2091"/>
                    <a:pt x="3018" y="2091"/>
                  </a:cubicBezTo>
                  <a:cubicBezTo>
                    <a:pt x="3053" y="2091"/>
                    <a:pt x="3078" y="2051"/>
                    <a:pt x="3042" y="2022"/>
                  </a:cubicBezTo>
                  <a:cubicBezTo>
                    <a:pt x="2564" y="1648"/>
                    <a:pt x="2078" y="1292"/>
                    <a:pt x="1572" y="946"/>
                  </a:cubicBezTo>
                  <a:cubicBezTo>
                    <a:pt x="1320" y="777"/>
                    <a:pt x="1067" y="609"/>
                    <a:pt x="814" y="459"/>
                  </a:cubicBezTo>
                  <a:cubicBezTo>
                    <a:pt x="562" y="291"/>
                    <a:pt x="300" y="104"/>
                    <a:pt x="2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6795410" y="4002169"/>
              <a:ext cx="378837" cy="235723"/>
            </a:xfrm>
            <a:custGeom>
              <a:avLst/>
              <a:gdLst/>
              <a:ahLst/>
              <a:cxnLst/>
              <a:rect l="l" t="t" r="r" b="b"/>
              <a:pathLst>
                <a:path w="5456" h="3395" extrusionOk="0">
                  <a:moveTo>
                    <a:pt x="3686" y="1"/>
                  </a:moveTo>
                  <a:cubicBezTo>
                    <a:pt x="3563" y="1"/>
                    <a:pt x="3442" y="20"/>
                    <a:pt x="3332" y="64"/>
                  </a:cubicBezTo>
                  <a:cubicBezTo>
                    <a:pt x="3098" y="176"/>
                    <a:pt x="2901" y="335"/>
                    <a:pt x="2714" y="513"/>
                  </a:cubicBezTo>
                  <a:cubicBezTo>
                    <a:pt x="2527" y="691"/>
                    <a:pt x="2358" y="888"/>
                    <a:pt x="2153" y="1037"/>
                  </a:cubicBezTo>
                  <a:cubicBezTo>
                    <a:pt x="1890" y="1234"/>
                    <a:pt x="1591" y="1365"/>
                    <a:pt x="1301" y="1505"/>
                  </a:cubicBezTo>
                  <a:cubicBezTo>
                    <a:pt x="1011" y="1646"/>
                    <a:pt x="702" y="1786"/>
                    <a:pt x="459" y="2001"/>
                  </a:cubicBezTo>
                  <a:cubicBezTo>
                    <a:pt x="206" y="2207"/>
                    <a:pt x="19" y="2497"/>
                    <a:pt x="0" y="2825"/>
                  </a:cubicBezTo>
                  <a:cubicBezTo>
                    <a:pt x="0" y="2918"/>
                    <a:pt x="38" y="3002"/>
                    <a:pt x="84" y="3087"/>
                  </a:cubicBezTo>
                  <a:cubicBezTo>
                    <a:pt x="246" y="3332"/>
                    <a:pt x="563" y="3395"/>
                    <a:pt x="885" y="3395"/>
                  </a:cubicBezTo>
                  <a:cubicBezTo>
                    <a:pt x="1030" y="3395"/>
                    <a:pt x="1177" y="3382"/>
                    <a:pt x="1310" y="3367"/>
                  </a:cubicBezTo>
                  <a:cubicBezTo>
                    <a:pt x="1741" y="3321"/>
                    <a:pt x="2153" y="3171"/>
                    <a:pt x="2536" y="2965"/>
                  </a:cubicBezTo>
                  <a:cubicBezTo>
                    <a:pt x="2929" y="2769"/>
                    <a:pt x="3285" y="2535"/>
                    <a:pt x="3678" y="2347"/>
                  </a:cubicBezTo>
                  <a:cubicBezTo>
                    <a:pt x="4221" y="2067"/>
                    <a:pt x="4810" y="1870"/>
                    <a:pt x="5418" y="1767"/>
                  </a:cubicBezTo>
                  <a:cubicBezTo>
                    <a:pt x="5409" y="1299"/>
                    <a:pt x="5456" y="766"/>
                    <a:pt x="5428" y="289"/>
                  </a:cubicBezTo>
                  <a:cubicBezTo>
                    <a:pt x="4969" y="289"/>
                    <a:pt x="4520" y="223"/>
                    <a:pt x="4090" y="64"/>
                  </a:cubicBezTo>
                  <a:cubicBezTo>
                    <a:pt x="3961" y="25"/>
                    <a:pt x="3822" y="1"/>
                    <a:pt x="3686"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153417" y="3514614"/>
              <a:ext cx="898003" cy="616213"/>
            </a:xfrm>
            <a:custGeom>
              <a:avLst/>
              <a:gdLst/>
              <a:ahLst/>
              <a:cxnLst/>
              <a:rect l="l" t="t" r="r" b="b"/>
              <a:pathLst>
                <a:path w="12933" h="8875" extrusionOk="0">
                  <a:moveTo>
                    <a:pt x="11104" y="0"/>
                  </a:moveTo>
                  <a:cubicBezTo>
                    <a:pt x="10968" y="0"/>
                    <a:pt x="10834" y="23"/>
                    <a:pt x="10706" y="77"/>
                  </a:cubicBezTo>
                  <a:cubicBezTo>
                    <a:pt x="8750" y="919"/>
                    <a:pt x="7112" y="2360"/>
                    <a:pt x="5512" y="3764"/>
                  </a:cubicBezTo>
                  <a:cubicBezTo>
                    <a:pt x="3893" y="5158"/>
                    <a:pt x="2228" y="6562"/>
                    <a:pt x="225" y="7301"/>
                  </a:cubicBezTo>
                  <a:cubicBezTo>
                    <a:pt x="0" y="7685"/>
                    <a:pt x="47" y="8415"/>
                    <a:pt x="244" y="8808"/>
                  </a:cubicBezTo>
                  <a:cubicBezTo>
                    <a:pt x="485" y="8858"/>
                    <a:pt x="726" y="8875"/>
                    <a:pt x="968" y="8875"/>
                  </a:cubicBezTo>
                  <a:cubicBezTo>
                    <a:pt x="1317" y="8875"/>
                    <a:pt x="1668" y="8839"/>
                    <a:pt x="2022" y="8817"/>
                  </a:cubicBezTo>
                  <a:cubicBezTo>
                    <a:pt x="3453" y="8752"/>
                    <a:pt x="4745" y="8265"/>
                    <a:pt x="6064" y="7722"/>
                  </a:cubicBezTo>
                  <a:cubicBezTo>
                    <a:pt x="7374" y="7170"/>
                    <a:pt x="8628" y="6468"/>
                    <a:pt x="9826" y="5720"/>
                  </a:cubicBezTo>
                  <a:cubicBezTo>
                    <a:pt x="10519" y="5299"/>
                    <a:pt x="11211" y="4850"/>
                    <a:pt x="11698" y="4213"/>
                  </a:cubicBezTo>
                  <a:cubicBezTo>
                    <a:pt x="12100" y="3699"/>
                    <a:pt x="12474" y="3137"/>
                    <a:pt x="12755" y="2548"/>
                  </a:cubicBezTo>
                  <a:cubicBezTo>
                    <a:pt x="12933" y="2173"/>
                    <a:pt x="12895" y="1733"/>
                    <a:pt x="12755" y="1340"/>
                  </a:cubicBezTo>
                  <a:cubicBezTo>
                    <a:pt x="12615" y="957"/>
                    <a:pt x="12521" y="517"/>
                    <a:pt x="12156" y="330"/>
                  </a:cubicBezTo>
                  <a:cubicBezTo>
                    <a:pt x="11837" y="160"/>
                    <a:pt x="11464" y="0"/>
                    <a:pt x="111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7244863" y="3560231"/>
              <a:ext cx="572561" cy="426663"/>
            </a:xfrm>
            <a:custGeom>
              <a:avLst/>
              <a:gdLst/>
              <a:ahLst/>
              <a:cxnLst/>
              <a:rect l="l" t="t" r="r" b="b"/>
              <a:pathLst>
                <a:path w="8246" h="6145" extrusionOk="0">
                  <a:moveTo>
                    <a:pt x="8162" y="1"/>
                  </a:moveTo>
                  <a:cubicBezTo>
                    <a:pt x="8153" y="1"/>
                    <a:pt x="8144" y="4"/>
                    <a:pt x="8135" y="10"/>
                  </a:cubicBezTo>
                  <a:cubicBezTo>
                    <a:pt x="5842" y="1366"/>
                    <a:pt x="4045" y="3360"/>
                    <a:pt x="1912" y="4913"/>
                  </a:cubicBezTo>
                  <a:cubicBezTo>
                    <a:pt x="1322" y="5344"/>
                    <a:pt x="686" y="5737"/>
                    <a:pt x="31" y="6092"/>
                  </a:cubicBezTo>
                  <a:cubicBezTo>
                    <a:pt x="0" y="6115"/>
                    <a:pt x="19" y="6144"/>
                    <a:pt x="48" y="6144"/>
                  </a:cubicBezTo>
                  <a:cubicBezTo>
                    <a:pt x="54" y="6144"/>
                    <a:pt x="61" y="6142"/>
                    <a:pt x="68" y="6139"/>
                  </a:cubicBezTo>
                  <a:cubicBezTo>
                    <a:pt x="2436" y="4979"/>
                    <a:pt x="4270" y="2985"/>
                    <a:pt x="6319" y="1376"/>
                  </a:cubicBezTo>
                  <a:cubicBezTo>
                    <a:pt x="6918" y="908"/>
                    <a:pt x="7545" y="478"/>
                    <a:pt x="8191" y="94"/>
                  </a:cubicBezTo>
                  <a:cubicBezTo>
                    <a:pt x="8246" y="70"/>
                    <a:pt x="8209" y="1"/>
                    <a:pt x="8162"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6794716" y="4003211"/>
              <a:ext cx="270380" cy="236140"/>
            </a:xfrm>
            <a:custGeom>
              <a:avLst/>
              <a:gdLst/>
              <a:ahLst/>
              <a:cxnLst/>
              <a:rect l="l" t="t" r="r" b="b"/>
              <a:pathLst>
                <a:path w="3894" h="3401" extrusionOk="0">
                  <a:moveTo>
                    <a:pt x="3689" y="0"/>
                  </a:moveTo>
                  <a:cubicBezTo>
                    <a:pt x="3567" y="0"/>
                    <a:pt x="3446" y="23"/>
                    <a:pt x="3332" y="77"/>
                  </a:cubicBezTo>
                  <a:cubicBezTo>
                    <a:pt x="3098" y="180"/>
                    <a:pt x="2902" y="349"/>
                    <a:pt x="2715" y="517"/>
                  </a:cubicBezTo>
                  <a:cubicBezTo>
                    <a:pt x="2527" y="695"/>
                    <a:pt x="2359" y="891"/>
                    <a:pt x="2153" y="1050"/>
                  </a:cubicBezTo>
                  <a:cubicBezTo>
                    <a:pt x="1891" y="1247"/>
                    <a:pt x="1592" y="1378"/>
                    <a:pt x="1302" y="1518"/>
                  </a:cubicBezTo>
                  <a:cubicBezTo>
                    <a:pt x="1002" y="1659"/>
                    <a:pt x="703" y="1799"/>
                    <a:pt x="459" y="2005"/>
                  </a:cubicBezTo>
                  <a:cubicBezTo>
                    <a:pt x="207" y="2220"/>
                    <a:pt x="20" y="2510"/>
                    <a:pt x="1" y="2838"/>
                  </a:cubicBezTo>
                  <a:cubicBezTo>
                    <a:pt x="1" y="2931"/>
                    <a:pt x="38" y="3016"/>
                    <a:pt x="85" y="3090"/>
                  </a:cubicBezTo>
                  <a:cubicBezTo>
                    <a:pt x="244" y="3338"/>
                    <a:pt x="553" y="3400"/>
                    <a:pt x="870" y="3400"/>
                  </a:cubicBezTo>
                  <a:cubicBezTo>
                    <a:pt x="1020" y="3400"/>
                    <a:pt x="1172" y="3386"/>
                    <a:pt x="1311" y="3371"/>
                  </a:cubicBezTo>
                  <a:lnTo>
                    <a:pt x="1320" y="3371"/>
                  </a:lnTo>
                  <a:cubicBezTo>
                    <a:pt x="1367" y="2978"/>
                    <a:pt x="1283" y="2566"/>
                    <a:pt x="1030" y="2276"/>
                  </a:cubicBezTo>
                  <a:cubicBezTo>
                    <a:pt x="983" y="2220"/>
                    <a:pt x="927" y="2164"/>
                    <a:pt x="880" y="2127"/>
                  </a:cubicBezTo>
                  <a:cubicBezTo>
                    <a:pt x="983" y="2052"/>
                    <a:pt x="1086" y="1996"/>
                    <a:pt x="1189" y="1939"/>
                  </a:cubicBezTo>
                  <a:cubicBezTo>
                    <a:pt x="1545" y="1734"/>
                    <a:pt x="1882" y="1584"/>
                    <a:pt x="2191" y="1387"/>
                  </a:cubicBezTo>
                  <a:cubicBezTo>
                    <a:pt x="2621" y="1107"/>
                    <a:pt x="2967" y="723"/>
                    <a:pt x="3379" y="405"/>
                  </a:cubicBezTo>
                  <a:cubicBezTo>
                    <a:pt x="3454" y="349"/>
                    <a:pt x="3744" y="180"/>
                    <a:pt x="3894" y="21"/>
                  </a:cubicBezTo>
                  <a:cubicBezTo>
                    <a:pt x="3826" y="8"/>
                    <a:pt x="3757" y="0"/>
                    <a:pt x="368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6952611" y="4148602"/>
              <a:ext cx="22150" cy="68044"/>
            </a:xfrm>
            <a:custGeom>
              <a:avLst/>
              <a:gdLst/>
              <a:ahLst/>
              <a:cxnLst/>
              <a:rect l="l" t="t" r="r" b="b"/>
              <a:pathLst>
                <a:path w="319" h="980" extrusionOk="0">
                  <a:moveTo>
                    <a:pt x="32" y="1"/>
                  </a:moveTo>
                  <a:cubicBezTo>
                    <a:pt x="17" y="1"/>
                    <a:pt x="1" y="11"/>
                    <a:pt x="1" y="33"/>
                  </a:cubicBezTo>
                  <a:cubicBezTo>
                    <a:pt x="1" y="98"/>
                    <a:pt x="66" y="173"/>
                    <a:pt x="85" y="238"/>
                  </a:cubicBezTo>
                  <a:cubicBezTo>
                    <a:pt x="113" y="304"/>
                    <a:pt x="132" y="388"/>
                    <a:pt x="160" y="463"/>
                  </a:cubicBezTo>
                  <a:cubicBezTo>
                    <a:pt x="197" y="613"/>
                    <a:pt x="216" y="781"/>
                    <a:pt x="207" y="931"/>
                  </a:cubicBezTo>
                  <a:cubicBezTo>
                    <a:pt x="207" y="964"/>
                    <a:pt x="230" y="980"/>
                    <a:pt x="255" y="980"/>
                  </a:cubicBezTo>
                  <a:cubicBezTo>
                    <a:pt x="279" y="980"/>
                    <a:pt x="305" y="964"/>
                    <a:pt x="310" y="931"/>
                  </a:cubicBezTo>
                  <a:cubicBezTo>
                    <a:pt x="319" y="772"/>
                    <a:pt x="300" y="603"/>
                    <a:pt x="263" y="435"/>
                  </a:cubicBezTo>
                  <a:cubicBezTo>
                    <a:pt x="235" y="360"/>
                    <a:pt x="216" y="285"/>
                    <a:pt x="179" y="201"/>
                  </a:cubicBezTo>
                  <a:cubicBezTo>
                    <a:pt x="151" y="135"/>
                    <a:pt x="122" y="51"/>
                    <a:pt x="48" y="4"/>
                  </a:cubicBezTo>
                  <a:cubicBezTo>
                    <a:pt x="43" y="2"/>
                    <a:pt x="38"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6992467" y="4137632"/>
              <a:ext cx="20692" cy="59087"/>
            </a:xfrm>
            <a:custGeom>
              <a:avLst/>
              <a:gdLst/>
              <a:ahLst/>
              <a:cxnLst/>
              <a:rect l="l" t="t" r="r" b="b"/>
              <a:pathLst>
                <a:path w="298" h="851" extrusionOk="0">
                  <a:moveTo>
                    <a:pt x="22" y="1"/>
                  </a:moveTo>
                  <a:cubicBezTo>
                    <a:pt x="8" y="1"/>
                    <a:pt x="0" y="18"/>
                    <a:pt x="7" y="31"/>
                  </a:cubicBezTo>
                  <a:cubicBezTo>
                    <a:pt x="63" y="153"/>
                    <a:pt x="119" y="284"/>
                    <a:pt x="157" y="406"/>
                  </a:cubicBezTo>
                  <a:cubicBezTo>
                    <a:pt x="194" y="537"/>
                    <a:pt x="203" y="677"/>
                    <a:pt x="194" y="808"/>
                  </a:cubicBezTo>
                  <a:cubicBezTo>
                    <a:pt x="194" y="836"/>
                    <a:pt x="215" y="850"/>
                    <a:pt x="236" y="850"/>
                  </a:cubicBezTo>
                  <a:cubicBezTo>
                    <a:pt x="257" y="850"/>
                    <a:pt x="278" y="836"/>
                    <a:pt x="278" y="808"/>
                  </a:cubicBezTo>
                  <a:cubicBezTo>
                    <a:pt x="297" y="677"/>
                    <a:pt x="288" y="527"/>
                    <a:pt x="241" y="387"/>
                  </a:cubicBezTo>
                  <a:cubicBezTo>
                    <a:pt x="203" y="247"/>
                    <a:pt x="147" y="116"/>
                    <a:pt x="44" y="13"/>
                  </a:cubicBezTo>
                  <a:cubicBezTo>
                    <a:pt x="36" y="4"/>
                    <a:pt x="28"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7035794" y="4126106"/>
              <a:ext cx="18261" cy="48533"/>
            </a:xfrm>
            <a:custGeom>
              <a:avLst/>
              <a:gdLst/>
              <a:ahLst/>
              <a:cxnLst/>
              <a:rect l="l" t="t" r="r" b="b"/>
              <a:pathLst>
                <a:path w="263" h="699" extrusionOk="0">
                  <a:moveTo>
                    <a:pt x="29" y="1"/>
                  </a:moveTo>
                  <a:cubicBezTo>
                    <a:pt x="10" y="1"/>
                    <a:pt x="1" y="1"/>
                    <a:pt x="1" y="10"/>
                  </a:cubicBezTo>
                  <a:cubicBezTo>
                    <a:pt x="1" y="38"/>
                    <a:pt x="10" y="66"/>
                    <a:pt x="29" y="85"/>
                  </a:cubicBezTo>
                  <a:cubicBezTo>
                    <a:pt x="38" y="104"/>
                    <a:pt x="47" y="132"/>
                    <a:pt x="75" y="151"/>
                  </a:cubicBezTo>
                  <a:cubicBezTo>
                    <a:pt x="94" y="207"/>
                    <a:pt x="122" y="272"/>
                    <a:pt x="132" y="328"/>
                  </a:cubicBezTo>
                  <a:cubicBezTo>
                    <a:pt x="141" y="385"/>
                    <a:pt x="150" y="441"/>
                    <a:pt x="150" y="506"/>
                  </a:cubicBezTo>
                  <a:lnTo>
                    <a:pt x="150" y="581"/>
                  </a:lnTo>
                  <a:cubicBezTo>
                    <a:pt x="150" y="619"/>
                    <a:pt x="141" y="647"/>
                    <a:pt x="169" y="675"/>
                  </a:cubicBezTo>
                  <a:cubicBezTo>
                    <a:pt x="175" y="692"/>
                    <a:pt x="192" y="699"/>
                    <a:pt x="206" y="699"/>
                  </a:cubicBezTo>
                  <a:cubicBezTo>
                    <a:pt x="215" y="699"/>
                    <a:pt x="222" y="697"/>
                    <a:pt x="225" y="693"/>
                  </a:cubicBezTo>
                  <a:cubicBezTo>
                    <a:pt x="244" y="665"/>
                    <a:pt x="244" y="628"/>
                    <a:pt x="244" y="600"/>
                  </a:cubicBezTo>
                  <a:cubicBezTo>
                    <a:pt x="263" y="572"/>
                    <a:pt x="263" y="553"/>
                    <a:pt x="244" y="516"/>
                  </a:cubicBezTo>
                  <a:cubicBezTo>
                    <a:pt x="244" y="450"/>
                    <a:pt x="235" y="385"/>
                    <a:pt x="216" y="319"/>
                  </a:cubicBezTo>
                  <a:lnTo>
                    <a:pt x="141" y="141"/>
                  </a:lnTo>
                  <a:cubicBezTo>
                    <a:pt x="132" y="113"/>
                    <a:pt x="104" y="85"/>
                    <a:pt x="94" y="57"/>
                  </a:cubicBezTo>
                  <a:cubicBezTo>
                    <a:pt x="85" y="38"/>
                    <a:pt x="57" y="10"/>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7035794" y="2696699"/>
              <a:ext cx="189141" cy="136227"/>
            </a:xfrm>
            <a:custGeom>
              <a:avLst/>
              <a:gdLst/>
              <a:ahLst/>
              <a:cxnLst/>
              <a:rect l="l" t="t" r="r" b="b"/>
              <a:pathLst>
                <a:path w="2724" h="1962" extrusionOk="0">
                  <a:moveTo>
                    <a:pt x="2518" y="1"/>
                  </a:moveTo>
                  <a:cubicBezTo>
                    <a:pt x="1779" y="244"/>
                    <a:pt x="1011" y="375"/>
                    <a:pt x="244" y="412"/>
                  </a:cubicBezTo>
                  <a:cubicBezTo>
                    <a:pt x="235" y="843"/>
                    <a:pt x="150" y="1264"/>
                    <a:pt x="1" y="1676"/>
                  </a:cubicBezTo>
                  <a:cubicBezTo>
                    <a:pt x="370" y="1884"/>
                    <a:pt x="796" y="1962"/>
                    <a:pt x="1225" y="1962"/>
                  </a:cubicBezTo>
                  <a:cubicBezTo>
                    <a:pt x="1395" y="1962"/>
                    <a:pt x="1565" y="1950"/>
                    <a:pt x="1732" y="1928"/>
                  </a:cubicBezTo>
                  <a:cubicBezTo>
                    <a:pt x="1919" y="1910"/>
                    <a:pt x="2106" y="1872"/>
                    <a:pt x="2293" y="1807"/>
                  </a:cubicBezTo>
                  <a:cubicBezTo>
                    <a:pt x="2471" y="1732"/>
                    <a:pt x="2630" y="1601"/>
                    <a:pt x="2724" y="1442"/>
                  </a:cubicBezTo>
                  <a:cubicBezTo>
                    <a:pt x="2574" y="983"/>
                    <a:pt x="2518" y="478"/>
                    <a:pt x="2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7185912" y="2151932"/>
              <a:ext cx="285933" cy="607604"/>
            </a:xfrm>
            <a:custGeom>
              <a:avLst/>
              <a:gdLst/>
              <a:ahLst/>
              <a:cxnLst/>
              <a:rect l="l" t="t" r="r" b="b"/>
              <a:pathLst>
                <a:path w="4118" h="8751" extrusionOk="0">
                  <a:moveTo>
                    <a:pt x="1786" y="0"/>
                  </a:moveTo>
                  <a:cubicBezTo>
                    <a:pt x="1315" y="0"/>
                    <a:pt x="846" y="183"/>
                    <a:pt x="506" y="510"/>
                  </a:cubicBezTo>
                  <a:cubicBezTo>
                    <a:pt x="0" y="1044"/>
                    <a:pt x="169" y="1848"/>
                    <a:pt x="403" y="2466"/>
                  </a:cubicBezTo>
                  <a:cubicBezTo>
                    <a:pt x="599" y="3009"/>
                    <a:pt x="889" y="3533"/>
                    <a:pt x="1002" y="4104"/>
                  </a:cubicBezTo>
                  <a:cubicBezTo>
                    <a:pt x="1123" y="4749"/>
                    <a:pt x="1020" y="5414"/>
                    <a:pt x="983" y="6069"/>
                  </a:cubicBezTo>
                  <a:cubicBezTo>
                    <a:pt x="955" y="6724"/>
                    <a:pt x="1002" y="7416"/>
                    <a:pt x="1357" y="7968"/>
                  </a:cubicBezTo>
                  <a:cubicBezTo>
                    <a:pt x="1687" y="8463"/>
                    <a:pt x="2283" y="8750"/>
                    <a:pt x="2873" y="8750"/>
                  </a:cubicBezTo>
                  <a:cubicBezTo>
                    <a:pt x="3087" y="8750"/>
                    <a:pt x="3301" y="8713"/>
                    <a:pt x="3500" y="8633"/>
                  </a:cubicBezTo>
                  <a:cubicBezTo>
                    <a:pt x="3622" y="8586"/>
                    <a:pt x="3743" y="8511"/>
                    <a:pt x="3809" y="8399"/>
                  </a:cubicBezTo>
                  <a:cubicBezTo>
                    <a:pt x="3874" y="8249"/>
                    <a:pt x="3818" y="8071"/>
                    <a:pt x="3725" y="7931"/>
                  </a:cubicBezTo>
                  <a:cubicBezTo>
                    <a:pt x="3631" y="7791"/>
                    <a:pt x="3509" y="7669"/>
                    <a:pt x="3444" y="7519"/>
                  </a:cubicBezTo>
                  <a:cubicBezTo>
                    <a:pt x="3275" y="7135"/>
                    <a:pt x="3491" y="6686"/>
                    <a:pt x="3697" y="6331"/>
                  </a:cubicBezTo>
                  <a:cubicBezTo>
                    <a:pt x="3912" y="5956"/>
                    <a:pt x="4118" y="5507"/>
                    <a:pt x="3931" y="5133"/>
                  </a:cubicBezTo>
                  <a:cubicBezTo>
                    <a:pt x="3818" y="4908"/>
                    <a:pt x="3584" y="4759"/>
                    <a:pt x="3509" y="4515"/>
                  </a:cubicBezTo>
                  <a:cubicBezTo>
                    <a:pt x="3435" y="4272"/>
                    <a:pt x="3547" y="4019"/>
                    <a:pt x="3631" y="3785"/>
                  </a:cubicBezTo>
                  <a:cubicBezTo>
                    <a:pt x="3884" y="3102"/>
                    <a:pt x="3968" y="2326"/>
                    <a:pt x="3762" y="1624"/>
                  </a:cubicBezTo>
                  <a:cubicBezTo>
                    <a:pt x="3547" y="922"/>
                    <a:pt x="3013" y="304"/>
                    <a:pt x="2312" y="80"/>
                  </a:cubicBezTo>
                  <a:cubicBezTo>
                    <a:pt x="2141" y="26"/>
                    <a:pt x="1963" y="0"/>
                    <a:pt x="1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6872691" y="2500830"/>
              <a:ext cx="158659" cy="182955"/>
            </a:xfrm>
            <a:custGeom>
              <a:avLst/>
              <a:gdLst/>
              <a:ahLst/>
              <a:cxnLst/>
              <a:rect l="l" t="t" r="r" b="b"/>
              <a:pathLst>
                <a:path w="2285" h="2635" extrusionOk="0">
                  <a:moveTo>
                    <a:pt x="1920" y="1"/>
                  </a:moveTo>
                  <a:cubicBezTo>
                    <a:pt x="1863" y="1"/>
                    <a:pt x="1804" y="11"/>
                    <a:pt x="1751" y="24"/>
                  </a:cubicBezTo>
                  <a:cubicBezTo>
                    <a:pt x="1629" y="538"/>
                    <a:pt x="1367" y="1006"/>
                    <a:pt x="1049" y="1446"/>
                  </a:cubicBezTo>
                  <a:cubicBezTo>
                    <a:pt x="740" y="1867"/>
                    <a:pt x="375" y="2251"/>
                    <a:pt x="1" y="2635"/>
                  </a:cubicBezTo>
                  <a:cubicBezTo>
                    <a:pt x="188" y="2625"/>
                    <a:pt x="347" y="2522"/>
                    <a:pt x="506" y="2410"/>
                  </a:cubicBezTo>
                  <a:cubicBezTo>
                    <a:pt x="1227" y="1895"/>
                    <a:pt x="1826" y="1212"/>
                    <a:pt x="2219" y="426"/>
                  </a:cubicBezTo>
                  <a:cubicBezTo>
                    <a:pt x="2284" y="323"/>
                    <a:pt x="2200" y="145"/>
                    <a:pt x="2116" y="70"/>
                  </a:cubicBezTo>
                  <a:cubicBezTo>
                    <a:pt x="2063" y="18"/>
                    <a:pt x="1993" y="1"/>
                    <a:pt x="19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6932475" y="2328499"/>
              <a:ext cx="362659" cy="426107"/>
            </a:xfrm>
            <a:custGeom>
              <a:avLst/>
              <a:gdLst/>
              <a:ahLst/>
              <a:cxnLst/>
              <a:rect l="l" t="t" r="r" b="b"/>
              <a:pathLst>
                <a:path w="5223" h="6137" extrusionOk="0">
                  <a:moveTo>
                    <a:pt x="3031" y="0"/>
                  </a:moveTo>
                  <a:cubicBezTo>
                    <a:pt x="2812" y="0"/>
                    <a:pt x="2591" y="26"/>
                    <a:pt x="2378" y="73"/>
                  </a:cubicBezTo>
                  <a:cubicBezTo>
                    <a:pt x="1919" y="166"/>
                    <a:pt x="1489" y="353"/>
                    <a:pt x="1114" y="634"/>
                  </a:cubicBezTo>
                  <a:cubicBezTo>
                    <a:pt x="740" y="915"/>
                    <a:pt x="291" y="1280"/>
                    <a:pt x="310" y="1748"/>
                  </a:cubicBezTo>
                  <a:cubicBezTo>
                    <a:pt x="319" y="2253"/>
                    <a:pt x="263" y="2768"/>
                    <a:pt x="132" y="3254"/>
                  </a:cubicBezTo>
                  <a:cubicBezTo>
                    <a:pt x="1" y="3750"/>
                    <a:pt x="113" y="4274"/>
                    <a:pt x="328" y="4733"/>
                  </a:cubicBezTo>
                  <a:cubicBezTo>
                    <a:pt x="553" y="5182"/>
                    <a:pt x="918" y="5594"/>
                    <a:pt x="1208" y="6006"/>
                  </a:cubicBezTo>
                  <a:cubicBezTo>
                    <a:pt x="1245" y="6062"/>
                    <a:pt x="1311" y="6108"/>
                    <a:pt x="1376" y="6137"/>
                  </a:cubicBezTo>
                  <a:cubicBezTo>
                    <a:pt x="2247" y="6108"/>
                    <a:pt x="3126" y="5912"/>
                    <a:pt x="3950" y="5575"/>
                  </a:cubicBezTo>
                  <a:cubicBezTo>
                    <a:pt x="4071" y="5528"/>
                    <a:pt x="4165" y="5463"/>
                    <a:pt x="4259" y="5360"/>
                  </a:cubicBezTo>
                  <a:cubicBezTo>
                    <a:pt x="4717" y="4826"/>
                    <a:pt x="5026" y="4143"/>
                    <a:pt x="5129" y="3441"/>
                  </a:cubicBezTo>
                  <a:cubicBezTo>
                    <a:pt x="5222" y="2899"/>
                    <a:pt x="5166" y="2337"/>
                    <a:pt x="5063" y="1785"/>
                  </a:cubicBezTo>
                  <a:cubicBezTo>
                    <a:pt x="4960" y="1233"/>
                    <a:pt x="4708" y="690"/>
                    <a:pt x="4259" y="363"/>
                  </a:cubicBezTo>
                  <a:cubicBezTo>
                    <a:pt x="3908" y="106"/>
                    <a:pt x="3474" y="0"/>
                    <a:pt x="3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7035169" y="2719473"/>
              <a:ext cx="154076" cy="35758"/>
            </a:xfrm>
            <a:custGeom>
              <a:avLst/>
              <a:gdLst/>
              <a:ahLst/>
              <a:cxnLst/>
              <a:rect l="l" t="t" r="r" b="b"/>
              <a:pathLst>
                <a:path w="2219" h="515" extrusionOk="0">
                  <a:moveTo>
                    <a:pt x="2190" y="0"/>
                  </a:moveTo>
                  <a:cubicBezTo>
                    <a:pt x="1834" y="38"/>
                    <a:pt x="1488" y="187"/>
                    <a:pt x="1142" y="272"/>
                  </a:cubicBezTo>
                  <a:cubicBezTo>
                    <a:pt x="768" y="356"/>
                    <a:pt x="384" y="431"/>
                    <a:pt x="0" y="506"/>
                  </a:cubicBezTo>
                  <a:lnTo>
                    <a:pt x="0" y="515"/>
                  </a:lnTo>
                  <a:cubicBezTo>
                    <a:pt x="375" y="515"/>
                    <a:pt x="749" y="468"/>
                    <a:pt x="1123" y="403"/>
                  </a:cubicBezTo>
                  <a:cubicBezTo>
                    <a:pt x="1469" y="318"/>
                    <a:pt x="1891" y="262"/>
                    <a:pt x="2199" y="56"/>
                  </a:cubicBezTo>
                  <a:cubicBezTo>
                    <a:pt x="2218" y="47"/>
                    <a:pt x="2209" y="0"/>
                    <a:pt x="219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7088426" y="2484444"/>
              <a:ext cx="75476" cy="23885"/>
            </a:xfrm>
            <a:custGeom>
              <a:avLst/>
              <a:gdLst/>
              <a:ahLst/>
              <a:cxnLst/>
              <a:rect l="l" t="t" r="r" b="b"/>
              <a:pathLst>
                <a:path w="1087" h="344" extrusionOk="0">
                  <a:moveTo>
                    <a:pt x="301" y="1"/>
                  </a:moveTo>
                  <a:cubicBezTo>
                    <a:pt x="212" y="1"/>
                    <a:pt x="124" y="9"/>
                    <a:pt x="38" y="26"/>
                  </a:cubicBezTo>
                  <a:cubicBezTo>
                    <a:pt x="29" y="54"/>
                    <a:pt x="10" y="63"/>
                    <a:pt x="1" y="91"/>
                  </a:cubicBezTo>
                  <a:cubicBezTo>
                    <a:pt x="101" y="65"/>
                    <a:pt x="203" y="52"/>
                    <a:pt x="304" y="52"/>
                  </a:cubicBezTo>
                  <a:cubicBezTo>
                    <a:pt x="561" y="52"/>
                    <a:pt x="812" y="136"/>
                    <a:pt x="1021" y="297"/>
                  </a:cubicBezTo>
                  <a:cubicBezTo>
                    <a:pt x="1049" y="306"/>
                    <a:pt x="1067" y="325"/>
                    <a:pt x="1086" y="344"/>
                  </a:cubicBezTo>
                  <a:cubicBezTo>
                    <a:pt x="1077" y="250"/>
                    <a:pt x="1002" y="194"/>
                    <a:pt x="918" y="147"/>
                  </a:cubicBezTo>
                  <a:cubicBezTo>
                    <a:pt x="726" y="49"/>
                    <a:pt x="512" y="1"/>
                    <a:pt x="30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986426" y="2451394"/>
              <a:ext cx="52701" cy="27079"/>
            </a:xfrm>
            <a:custGeom>
              <a:avLst/>
              <a:gdLst/>
              <a:ahLst/>
              <a:cxnLst/>
              <a:rect l="l" t="t" r="r" b="b"/>
              <a:pathLst>
                <a:path w="759" h="390" extrusionOk="0">
                  <a:moveTo>
                    <a:pt x="200" y="0"/>
                  </a:moveTo>
                  <a:cubicBezTo>
                    <a:pt x="152" y="0"/>
                    <a:pt x="104" y="5"/>
                    <a:pt x="57" y="15"/>
                  </a:cubicBezTo>
                  <a:cubicBezTo>
                    <a:pt x="28" y="25"/>
                    <a:pt x="19" y="34"/>
                    <a:pt x="0" y="62"/>
                  </a:cubicBezTo>
                  <a:cubicBezTo>
                    <a:pt x="54" y="48"/>
                    <a:pt x="111" y="40"/>
                    <a:pt x="168" y="40"/>
                  </a:cubicBezTo>
                  <a:cubicBezTo>
                    <a:pt x="259" y="40"/>
                    <a:pt x="350" y="59"/>
                    <a:pt x="431" y="99"/>
                  </a:cubicBezTo>
                  <a:cubicBezTo>
                    <a:pt x="562" y="156"/>
                    <a:pt x="674" y="258"/>
                    <a:pt x="749" y="389"/>
                  </a:cubicBezTo>
                  <a:cubicBezTo>
                    <a:pt x="749" y="352"/>
                    <a:pt x="758" y="305"/>
                    <a:pt x="749" y="287"/>
                  </a:cubicBezTo>
                  <a:cubicBezTo>
                    <a:pt x="634" y="102"/>
                    <a:pt x="418" y="0"/>
                    <a:pt x="20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6950042" y="2178664"/>
              <a:ext cx="428900" cy="442077"/>
            </a:xfrm>
            <a:custGeom>
              <a:avLst/>
              <a:gdLst/>
              <a:ahLst/>
              <a:cxnLst/>
              <a:rect l="l" t="t" r="r" b="b"/>
              <a:pathLst>
                <a:path w="6177" h="6367" extrusionOk="0">
                  <a:moveTo>
                    <a:pt x="3099" y="0"/>
                  </a:moveTo>
                  <a:cubicBezTo>
                    <a:pt x="2792" y="0"/>
                    <a:pt x="2492" y="41"/>
                    <a:pt x="2228" y="125"/>
                  </a:cubicBezTo>
                  <a:cubicBezTo>
                    <a:pt x="1460" y="387"/>
                    <a:pt x="824" y="986"/>
                    <a:pt x="450" y="1707"/>
                  </a:cubicBezTo>
                  <a:cubicBezTo>
                    <a:pt x="75" y="2418"/>
                    <a:pt x="0" y="3279"/>
                    <a:pt x="47" y="4084"/>
                  </a:cubicBezTo>
                  <a:cubicBezTo>
                    <a:pt x="562" y="3981"/>
                    <a:pt x="1048" y="3709"/>
                    <a:pt x="1432" y="3372"/>
                  </a:cubicBezTo>
                  <a:cubicBezTo>
                    <a:pt x="2199" y="4467"/>
                    <a:pt x="3341" y="5319"/>
                    <a:pt x="4604" y="5768"/>
                  </a:cubicBezTo>
                  <a:cubicBezTo>
                    <a:pt x="4717" y="5946"/>
                    <a:pt x="4763" y="6152"/>
                    <a:pt x="4754" y="6367"/>
                  </a:cubicBezTo>
                  <a:cubicBezTo>
                    <a:pt x="5765" y="5459"/>
                    <a:pt x="6177" y="4046"/>
                    <a:pt x="6092" y="2699"/>
                  </a:cubicBezTo>
                  <a:cubicBezTo>
                    <a:pt x="6046" y="1838"/>
                    <a:pt x="5596" y="1014"/>
                    <a:pt x="4894" y="518"/>
                  </a:cubicBezTo>
                  <a:cubicBezTo>
                    <a:pt x="4431" y="182"/>
                    <a:pt x="3748" y="0"/>
                    <a:pt x="3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7241808" y="2579845"/>
              <a:ext cx="87071" cy="105885"/>
            </a:xfrm>
            <a:custGeom>
              <a:avLst/>
              <a:gdLst/>
              <a:ahLst/>
              <a:cxnLst/>
              <a:rect l="l" t="t" r="r" b="b"/>
              <a:pathLst>
                <a:path w="1254" h="1525" extrusionOk="0">
                  <a:moveTo>
                    <a:pt x="903" y="1"/>
                  </a:moveTo>
                  <a:cubicBezTo>
                    <a:pt x="872" y="1"/>
                    <a:pt x="842" y="4"/>
                    <a:pt x="814" y="9"/>
                  </a:cubicBezTo>
                  <a:cubicBezTo>
                    <a:pt x="711" y="37"/>
                    <a:pt x="599" y="84"/>
                    <a:pt x="505" y="140"/>
                  </a:cubicBezTo>
                  <a:cubicBezTo>
                    <a:pt x="309" y="598"/>
                    <a:pt x="159" y="1057"/>
                    <a:pt x="0" y="1525"/>
                  </a:cubicBezTo>
                  <a:cubicBezTo>
                    <a:pt x="262" y="1440"/>
                    <a:pt x="533" y="1337"/>
                    <a:pt x="749" y="1169"/>
                  </a:cubicBezTo>
                  <a:cubicBezTo>
                    <a:pt x="983" y="991"/>
                    <a:pt x="1160" y="757"/>
                    <a:pt x="1217" y="495"/>
                  </a:cubicBezTo>
                  <a:cubicBezTo>
                    <a:pt x="1254" y="355"/>
                    <a:pt x="1235" y="177"/>
                    <a:pt x="1132" y="84"/>
                  </a:cubicBezTo>
                  <a:cubicBezTo>
                    <a:pt x="1071" y="22"/>
                    <a:pt x="985"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7175497" y="2552210"/>
              <a:ext cx="122206" cy="208228"/>
            </a:xfrm>
            <a:custGeom>
              <a:avLst/>
              <a:gdLst/>
              <a:ahLst/>
              <a:cxnLst/>
              <a:rect l="l" t="t" r="r" b="b"/>
              <a:pathLst>
                <a:path w="1760" h="2999" extrusionOk="0">
                  <a:moveTo>
                    <a:pt x="1426" y="0"/>
                  </a:moveTo>
                  <a:cubicBezTo>
                    <a:pt x="1347" y="0"/>
                    <a:pt x="1259" y="33"/>
                    <a:pt x="1180" y="70"/>
                  </a:cubicBezTo>
                  <a:cubicBezTo>
                    <a:pt x="1161" y="594"/>
                    <a:pt x="1011" y="1108"/>
                    <a:pt x="787" y="1604"/>
                  </a:cubicBezTo>
                  <a:cubicBezTo>
                    <a:pt x="562" y="2091"/>
                    <a:pt x="281" y="2540"/>
                    <a:pt x="1" y="2999"/>
                  </a:cubicBezTo>
                  <a:cubicBezTo>
                    <a:pt x="178" y="2952"/>
                    <a:pt x="319" y="2821"/>
                    <a:pt x="450" y="2681"/>
                  </a:cubicBezTo>
                  <a:cubicBezTo>
                    <a:pt x="1039" y="2035"/>
                    <a:pt x="1488" y="1239"/>
                    <a:pt x="1722" y="388"/>
                  </a:cubicBezTo>
                  <a:cubicBezTo>
                    <a:pt x="1760" y="266"/>
                    <a:pt x="1647" y="107"/>
                    <a:pt x="1545" y="32"/>
                  </a:cubicBezTo>
                  <a:cubicBezTo>
                    <a:pt x="1509" y="10"/>
                    <a:pt x="1469" y="0"/>
                    <a:pt x="1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7236600" y="2187343"/>
              <a:ext cx="132065" cy="148308"/>
            </a:xfrm>
            <a:custGeom>
              <a:avLst/>
              <a:gdLst/>
              <a:ahLst/>
              <a:cxnLst/>
              <a:rect l="l" t="t" r="r" b="b"/>
              <a:pathLst>
                <a:path w="1902" h="2136" extrusionOk="0">
                  <a:moveTo>
                    <a:pt x="19" y="0"/>
                  </a:moveTo>
                  <a:cubicBezTo>
                    <a:pt x="10" y="0"/>
                    <a:pt x="0" y="28"/>
                    <a:pt x="10" y="28"/>
                  </a:cubicBezTo>
                  <a:cubicBezTo>
                    <a:pt x="206" y="141"/>
                    <a:pt x="431" y="234"/>
                    <a:pt x="618" y="365"/>
                  </a:cubicBezTo>
                  <a:cubicBezTo>
                    <a:pt x="814" y="505"/>
                    <a:pt x="1001" y="655"/>
                    <a:pt x="1161" y="842"/>
                  </a:cubicBezTo>
                  <a:cubicBezTo>
                    <a:pt x="1488" y="1217"/>
                    <a:pt x="1685" y="1638"/>
                    <a:pt x="1816" y="2106"/>
                  </a:cubicBezTo>
                  <a:cubicBezTo>
                    <a:pt x="1820" y="2126"/>
                    <a:pt x="1838" y="2136"/>
                    <a:pt x="1855" y="2136"/>
                  </a:cubicBezTo>
                  <a:cubicBezTo>
                    <a:pt x="1879" y="2136"/>
                    <a:pt x="1901" y="2119"/>
                    <a:pt x="1890" y="2087"/>
                  </a:cubicBezTo>
                  <a:cubicBezTo>
                    <a:pt x="1816" y="1619"/>
                    <a:pt x="1544" y="1161"/>
                    <a:pt x="1226" y="796"/>
                  </a:cubicBezTo>
                  <a:cubicBezTo>
                    <a:pt x="1058" y="608"/>
                    <a:pt x="889" y="459"/>
                    <a:pt x="693" y="318"/>
                  </a:cubicBezTo>
                  <a:cubicBezTo>
                    <a:pt x="487" y="178"/>
                    <a:pt x="272" y="47"/>
                    <a:pt x="19"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7323672" y="2352106"/>
              <a:ext cx="55895" cy="220865"/>
            </a:xfrm>
            <a:custGeom>
              <a:avLst/>
              <a:gdLst/>
              <a:ahLst/>
              <a:cxnLst/>
              <a:rect l="l" t="t" r="r" b="b"/>
              <a:pathLst>
                <a:path w="805" h="3181" extrusionOk="0">
                  <a:moveTo>
                    <a:pt x="705" y="0"/>
                  </a:moveTo>
                  <a:cubicBezTo>
                    <a:pt x="691" y="0"/>
                    <a:pt x="679" y="10"/>
                    <a:pt x="683" y="32"/>
                  </a:cubicBezTo>
                  <a:cubicBezTo>
                    <a:pt x="711" y="575"/>
                    <a:pt x="674" y="1127"/>
                    <a:pt x="562" y="1670"/>
                  </a:cubicBezTo>
                  <a:cubicBezTo>
                    <a:pt x="496" y="1922"/>
                    <a:pt x="421" y="2184"/>
                    <a:pt x="328" y="2428"/>
                  </a:cubicBezTo>
                  <a:cubicBezTo>
                    <a:pt x="271" y="2568"/>
                    <a:pt x="215" y="2699"/>
                    <a:pt x="150" y="2821"/>
                  </a:cubicBezTo>
                  <a:cubicBezTo>
                    <a:pt x="94" y="2942"/>
                    <a:pt x="19" y="3045"/>
                    <a:pt x="0" y="3167"/>
                  </a:cubicBezTo>
                  <a:cubicBezTo>
                    <a:pt x="0" y="3174"/>
                    <a:pt x="5" y="3180"/>
                    <a:pt x="11" y="3180"/>
                  </a:cubicBezTo>
                  <a:cubicBezTo>
                    <a:pt x="13" y="3180"/>
                    <a:pt x="16" y="3179"/>
                    <a:pt x="19" y="3176"/>
                  </a:cubicBezTo>
                  <a:cubicBezTo>
                    <a:pt x="197" y="3027"/>
                    <a:pt x="290" y="2718"/>
                    <a:pt x="384" y="2512"/>
                  </a:cubicBezTo>
                  <a:cubicBezTo>
                    <a:pt x="487" y="2241"/>
                    <a:pt x="580" y="1960"/>
                    <a:pt x="636" y="1679"/>
                  </a:cubicBezTo>
                  <a:cubicBezTo>
                    <a:pt x="739" y="1155"/>
                    <a:pt x="805" y="575"/>
                    <a:pt x="739" y="32"/>
                  </a:cubicBezTo>
                  <a:cubicBezTo>
                    <a:pt x="739" y="12"/>
                    <a:pt x="721" y="0"/>
                    <a:pt x="705"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7094953" y="2414595"/>
              <a:ext cx="133871" cy="102205"/>
            </a:xfrm>
            <a:custGeom>
              <a:avLst/>
              <a:gdLst/>
              <a:ahLst/>
              <a:cxnLst/>
              <a:rect l="l" t="t" r="r" b="b"/>
              <a:pathLst>
                <a:path w="1928" h="1472" extrusionOk="0">
                  <a:moveTo>
                    <a:pt x="24" y="1"/>
                  </a:moveTo>
                  <a:cubicBezTo>
                    <a:pt x="14" y="1"/>
                    <a:pt x="0" y="22"/>
                    <a:pt x="0" y="30"/>
                  </a:cubicBezTo>
                  <a:cubicBezTo>
                    <a:pt x="38" y="115"/>
                    <a:pt x="112" y="180"/>
                    <a:pt x="178" y="264"/>
                  </a:cubicBezTo>
                  <a:cubicBezTo>
                    <a:pt x="243" y="349"/>
                    <a:pt x="318" y="414"/>
                    <a:pt x="384" y="489"/>
                  </a:cubicBezTo>
                  <a:cubicBezTo>
                    <a:pt x="524" y="629"/>
                    <a:pt x="693" y="770"/>
                    <a:pt x="852" y="882"/>
                  </a:cubicBezTo>
                  <a:cubicBezTo>
                    <a:pt x="1020" y="1013"/>
                    <a:pt x="1198" y="1116"/>
                    <a:pt x="1376" y="1219"/>
                  </a:cubicBezTo>
                  <a:cubicBezTo>
                    <a:pt x="1535" y="1312"/>
                    <a:pt x="1722" y="1443"/>
                    <a:pt x="1909" y="1472"/>
                  </a:cubicBezTo>
                  <a:cubicBezTo>
                    <a:pt x="1919" y="1472"/>
                    <a:pt x="1928" y="1443"/>
                    <a:pt x="1919" y="1434"/>
                  </a:cubicBezTo>
                  <a:cubicBezTo>
                    <a:pt x="1853" y="1378"/>
                    <a:pt x="1759" y="1341"/>
                    <a:pt x="1675" y="1294"/>
                  </a:cubicBezTo>
                  <a:cubicBezTo>
                    <a:pt x="1582" y="1247"/>
                    <a:pt x="1497" y="1200"/>
                    <a:pt x="1423" y="1153"/>
                  </a:cubicBezTo>
                  <a:cubicBezTo>
                    <a:pt x="1245" y="1050"/>
                    <a:pt x="1076" y="938"/>
                    <a:pt x="917" y="826"/>
                  </a:cubicBezTo>
                  <a:cubicBezTo>
                    <a:pt x="749" y="704"/>
                    <a:pt x="599" y="564"/>
                    <a:pt x="449" y="423"/>
                  </a:cubicBezTo>
                  <a:cubicBezTo>
                    <a:pt x="374" y="358"/>
                    <a:pt x="300" y="283"/>
                    <a:pt x="225" y="208"/>
                  </a:cubicBezTo>
                  <a:cubicBezTo>
                    <a:pt x="169" y="133"/>
                    <a:pt x="112" y="49"/>
                    <a:pt x="28" y="2"/>
                  </a:cubicBezTo>
                  <a:cubicBezTo>
                    <a:pt x="27" y="1"/>
                    <a:pt x="25" y="1"/>
                    <a:pt x="2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7150362" y="2430842"/>
              <a:ext cx="35412" cy="28676"/>
            </a:xfrm>
            <a:custGeom>
              <a:avLst/>
              <a:gdLst/>
              <a:ahLst/>
              <a:cxnLst/>
              <a:rect l="l" t="t" r="r" b="b"/>
              <a:pathLst>
                <a:path w="510" h="413" extrusionOk="0">
                  <a:moveTo>
                    <a:pt x="30" y="0"/>
                  </a:moveTo>
                  <a:cubicBezTo>
                    <a:pt x="19" y="0"/>
                    <a:pt x="0" y="22"/>
                    <a:pt x="16" y="30"/>
                  </a:cubicBezTo>
                  <a:lnTo>
                    <a:pt x="119" y="133"/>
                  </a:lnTo>
                  <a:cubicBezTo>
                    <a:pt x="157" y="171"/>
                    <a:pt x="203" y="208"/>
                    <a:pt x="232" y="227"/>
                  </a:cubicBezTo>
                  <a:cubicBezTo>
                    <a:pt x="269" y="264"/>
                    <a:pt x="316" y="283"/>
                    <a:pt x="353" y="321"/>
                  </a:cubicBezTo>
                  <a:cubicBezTo>
                    <a:pt x="372" y="330"/>
                    <a:pt x="391" y="358"/>
                    <a:pt x="409" y="367"/>
                  </a:cubicBezTo>
                  <a:cubicBezTo>
                    <a:pt x="437" y="395"/>
                    <a:pt x="447" y="405"/>
                    <a:pt x="484" y="405"/>
                  </a:cubicBezTo>
                  <a:cubicBezTo>
                    <a:pt x="487" y="410"/>
                    <a:pt x="490" y="412"/>
                    <a:pt x="493" y="412"/>
                  </a:cubicBezTo>
                  <a:cubicBezTo>
                    <a:pt x="502" y="412"/>
                    <a:pt x="510" y="397"/>
                    <a:pt x="503" y="377"/>
                  </a:cubicBezTo>
                  <a:cubicBezTo>
                    <a:pt x="494" y="358"/>
                    <a:pt x="465" y="349"/>
                    <a:pt x="456" y="321"/>
                  </a:cubicBezTo>
                  <a:cubicBezTo>
                    <a:pt x="428" y="311"/>
                    <a:pt x="419" y="302"/>
                    <a:pt x="400" y="274"/>
                  </a:cubicBezTo>
                  <a:cubicBezTo>
                    <a:pt x="363" y="236"/>
                    <a:pt x="316" y="218"/>
                    <a:pt x="278" y="180"/>
                  </a:cubicBezTo>
                  <a:cubicBezTo>
                    <a:pt x="250" y="143"/>
                    <a:pt x="194" y="124"/>
                    <a:pt x="166" y="87"/>
                  </a:cubicBezTo>
                  <a:cubicBezTo>
                    <a:pt x="119" y="68"/>
                    <a:pt x="82" y="30"/>
                    <a:pt x="35" y="2"/>
                  </a:cubicBezTo>
                  <a:cubicBezTo>
                    <a:pt x="34" y="1"/>
                    <a:pt x="32" y="0"/>
                    <a:pt x="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7007881" y="2661636"/>
              <a:ext cx="72143" cy="34508"/>
            </a:xfrm>
            <a:custGeom>
              <a:avLst/>
              <a:gdLst/>
              <a:ahLst/>
              <a:cxnLst/>
              <a:rect l="l" t="t" r="r" b="b"/>
              <a:pathLst>
                <a:path w="1039" h="497" extrusionOk="0">
                  <a:moveTo>
                    <a:pt x="47" y="0"/>
                  </a:moveTo>
                  <a:cubicBezTo>
                    <a:pt x="19" y="0"/>
                    <a:pt x="0" y="38"/>
                    <a:pt x="19" y="75"/>
                  </a:cubicBezTo>
                  <a:cubicBezTo>
                    <a:pt x="75" y="216"/>
                    <a:pt x="169" y="347"/>
                    <a:pt x="300" y="421"/>
                  </a:cubicBezTo>
                  <a:cubicBezTo>
                    <a:pt x="374" y="473"/>
                    <a:pt x="465" y="496"/>
                    <a:pt x="559" y="496"/>
                  </a:cubicBezTo>
                  <a:cubicBezTo>
                    <a:pt x="619" y="496"/>
                    <a:pt x="681" y="487"/>
                    <a:pt x="739" y="468"/>
                  </a:cubicBezTo>
                  <a:cubicBezTo>
                    <a:pt x="1020" y="393"/>
                    <a:pt x="1039" y="234"/>
                    <a:pt x="1020" y="122"/>
                  </a:cubicBezTo>
                  <a:cubicBezTo>
                    <a:pt x="1020" y="98"/>
                    <a:pt x="1006" y="73"/>
                    <a:pt x="984" y="73"/>
                  </a:cubicBezTo>
                  <a:cubicBezTo>
                    <a:pt x="981" y="73"/>
                    <a:pt x="977" y="74"/>
                    <a:pt x="973" y="75"/>
                  </a:cubicBezTo>
                  <a:cubicBezTo>
                    <a:pt x="853" y="122"/>
                    <a:pt x="721" y="146"/>
                    <a:pt x="587" y="146"/>
                  </a:cubicBezTo>
                  <a:cubicBezTo>
                    <a:pt x="400" y="146"/>
                    <a:pt x="211" y="99"/>
                    <a:pt x="47"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7022185" y="2614005"/>
              <a:ext cx="24094" cy="7915"/>
            </a:xfrm>
            <a:custGeom>
              <a:avLst/>
              <a:gdLst/>
              <a:ahLst/>
              <a:cxnLst/>
              <a:rect l="l" t="t" r="r" b="b"/>
              <a:pathLst>
                <a:path w="347" h="114" extrusionOk="0">
                  <a:moveTo>
                    <a:pt x="130" y="0"/>
                  </a:moveTo>
                  <a:cubicBezTo>
                    <a:pt x="121" y="0"/>
                    <a:pt x="112" y="1"/>
                    <a:pt x="103" y="3"/>
                  </a:cubicBezTo>
                  <a:cubicBezTo>
                    <a:pt x="84" y="13"/>
                    <a:pt x="56" y="13"/>
                    <a:pt x="38" y="22"/>
                  </a:cubicBezTo>
                  <a:cubicBezTo>
                    <a:pt x="9" y="31"/>
                    <a:pt x="0" y="59"/>
                    <a:pt x="0" y="78"/>
                  </a:cubicBezTo>
                  <a:cubicBezTo>
                    <a:pt x="0" y="98"/>
                    <a:pt x="131" y="114"/>
                    <a:pt x="240" y="114"/>
                  </a:cubicBezTo>
                  <a:cubicBezTo>
                    <a:pt x="282" y="114"/>
                    <a:pt x="320" y="111"/>
                    <a:pt x="346" y="106"/>
                  </a:cubicBezTo>
                  <a:cubicBezTo>
                    <a:pt x="288" y="64"/>
                    <a:pt x="207" y="0"/>
                    <a:pt x="1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7088426" y="2519369"/>
              <a:ext cx="25413" cy="42284"/>
            </a:xfrm>
            <a:custGeom>
              <a:avLst/>
              <a:gdLst/>
              <a:ahLst/>
              <a:cxnLst/>
              <a:rect l="l" t="t" r="r" b="b"/>
              <a:pathLst>
                <a:path w="366" h="609" extrusionOk="0">
                  <a:moveTo>
                    <a:pt x="210" y="1"/>
                  </a:moveTo>
                  <a:cubicBezTo>
                    <a:pt x="196" y="1"/>
                    <a:pt x="183" y="4"/>
                    <a:pt x="169" y="9"/>
                  </a:cubicBezTo>
                  <a:cubicBezTo>
                    <a:pt x="94" y="28"/>
                    <a:pt x="75" y="103"/>
                    <a:pt x="66" y="168"/>
                  </a:cubicBezTo>
                  <a:cubicBezTo>
                    <a:pt x="47" y="225"/>
                    <a:pt x="38" y="271"/>
                    <a:pt x="29" y="337"/>
                  </a:cubicBezTo>
                  <a:cubicBezTo>
                    <a:pt x="19" y="393"/>
                    <a:pt x="1" y="449"/>
                    <a:pt x="19" y="505"/>
                  </a:cubicBezTo>
                  <a:cubicBezTo>
                    <a:pt x="26" y="564"/>
                    <a:pt x="82" y="609"/>
                    <a:pt x="141" y="609"/>
                  </a:cubicBezTo>
                  <a:cubicBezTo>
                    <a:pt x="167" y="609"/>
                    <a:pt x="193" y="600"/>
                    <a:pt x="216" y="580"/>
                  </a:cubicBezTo>
                  <a:cubicBezTo>
                    <a:pt x="235" y="552"/>
                    <a:pt x="253" y="533"/>
                    <a:pt x="263" y="505"/>
                  </a:cubicBezTo>
                  <a:cubicBezTo>
                    <a:pt x="300" y="449"/>
                    <a:pt x="319" y="365"/>
                    <a:pt x="347" y="299"/>
                  </a:cubicBezTo>
                  <a:cubicBezTo>
                    <a:pt x="366" y="225"/>
                    <a:pt x="366" y="159"/>
                    <a:pt x="347" y="84"/>
                  </a:cubicBezTo>
                  <a:cubicBezTo>
                    <a:pt x="317" y="40"/>
                    <a:pt x="264" y="1"/>
                    <a:pt x="2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6996841" y="2496664"/>
              <a:ext cx="25413" cy="42146"/>
            </a:xfrm>
            <a:custGeom>
              <a:avLst/>
              <a:gdLst/>
              <a:ahLst/>
              <a:cxnLst/>
              <a:rect l="l" t="t" r="r" b="b"/>
              <a:pathLst>
                <a:path w="366" h="607" extrusionOk="0">
                  <a:moveTo>
                    <a:pt x="210" y="0"/>
                  </a:moveTo>
                  <a:cubicBezTo>
                    <a:pt x="196" y="0"/>
                    <a:pt x="182" y="3"/>
                    <a:pt x="169" y="9"/>
                  </a:cubicBezTo>
                  <a:cubicBezTo>
                    <a:pt x="94" y="28"/>
                    <a:pt x="75" y="102"/>
                    <a:pt x="56" y="168"/>
                  </a:cubicBezTo>
                  <a:cubicBezTo>
                    <a:pt x="47" y="224"/>
                    <a:pt x="38" y="271"/>
                    <a:pt x="28" y="336"/>
                  </a:cubicBezTo>
                  <a:cubicBezTo>
                    <a:pt x="9" y="393"/>
                    <a:pt x="0" y="449"/>
                    <a:pt x="9" y="505"/>
                  </a:cubicBezTo>
                  <a:cubicBezTo>
                    <a:pt x="29" y="558"/>
                    <a:pt x="87" y="607"/>
                    <a:pt x="146" y="607"/>
                  </a:cubicBezTo>
                  <a:cubicBezTo>
                    <a:pt x="170" y="607"/>
                    <a:pt x="194" y="599"/>
                    <a:pt x="215" y="580"/>
                  </a:cubicBezTo>
                  <a:cubicBezTo>
                    <a:pt x="234" y="552"/>
                    <a:pt x="243" y="533"/>
                    <a:pt x="262" y="505"/>
                  </a:cubicBezTo>
                  <a:cubicBezTo>
                    <a:pt x="290" y="449"/>
                    <a:pt x="318" y="364"/>
                    <a:pt x="337" y="299"/>
                  </a:cubicBezTo>
                  <a:cubicBezTo>
                    <a:pt x="365" y="224"/>
                    <a:pt x="365" y="159"/>
                    <a:pt x="337" y="84"/>
                  </a:cubicBezTo>
                  <a:cubicBezTo>
                    <a:pt x="315" y="39"/>
                    <a:pt x="263" y="0"/>
                    <a:pt x="2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7091064" y="2516175"/>
              <a:ext cx="40342" cy="17844"/>
            </a:xfrm>
            <a:custGeom>
              <a:avLst/>
              <a:gdLst/>
              <a:ahLst/>
              <a:cxnLst/>
              <a:rect l="l" t="t" r="r" b="b"/>
              <a:pathLst>
                <a:path w="581" h="257" extrusionOk="0">
                  <a:moveTo>
                    <a:pt x="186" y="1"/>
                  </a:moveTo>
                  <a:cubicBezTo>
                    <a:pt x="170" y="1"/>
                    <a:pt x="155" y="3"/>
                    <a:pt x="140" y="9"/>
                  </a:cubicBezTo>
                  <a:cubicBezTo>
                    <a:pt x="122" y="9"/>
                    <a:pt x="94" y="18"/>
                    <a:pt x="56" y="27"/>
                  </a:cubicBezTo>
                  <a:cubicBezTo>
                    <a:pt x="37" y="37"/>
                    <a:pt x="9" y="65"/>
                    <a:pt x="0" y="74"/>
                  </a:cubicBezTo>
                  <a:lnTo>
                    <a:pt x="0" y="83"/>
                  </a:lnTo>
                  <a:cubicBezTo>
                    <a:pt x="28" y="83"/>
                    <a:pt x="47" y="83"/>
                    <a:pt x="75" y="74"/>
                  </a:cubicBezTo>
                  <a:cubicBezTo>
                    <a:pt x="94" y="65"/>
                    <a:pt x="103" y="65"/>
                    <a:pt x="131" y="65"/>
                  </a:cubicBezTo>
                  <a:cubicBezTo>
                    <a:pt x="145" y="62"/>
                    <a:pt x="158" y="61"/>
                    <a:pt x="172" y="61"/>
                  </a:cubicBezTo>
                  <a:cubicBezTo>
                    <a:pt x="205" y="61"/>
                    <a:pt x="238" y="67"/>
                    <a:pt x="271" y="74"/>
                  </a:cubicBezTo>
                  <a:cubicBezTo>
                    <a:pt x="356" y="102"/>
                    <a:pt x="412" y="158"/>
                    <a:pt x="459" y="243"/>
                  </a:cubicBezTo>
                  <a:lnTo>
                    <a:pt x="468" y="252"/>
                  </a:lnTo>
                  <a:cubicBezTo>
                    <a:pt x="474" y="252"/>
                    <a:pt x="476" y="256"/>
                    <a:pt x="482" y="256"/>
                  </a:cubicBezTo>
                  <a:cubicBezTo>
                    <a:pt x="486" y="256"/>
                    <a:pt x="490" y="255"/>
                    <a:pt x="496" y="252"/>
                  </a:cubicBezTo>
                  <a:cubicBezTo>
                    <a:pt x="505" y="252"/>
                    <a:pt x="505" y="252"/>
                    <a:pt x="515" y="243"/>
                  </a:cubicBezTo>
                  <a:cubicBezTo>
                    <a:pt x="515" y="243"/>
                    <a:pt x="524" y="243"/>
                    <a:pt x="524" y="224"/>
                  </a:cubicBezTo>
                  <a:lnTo>
                    <a:pt x="533" y="214"/>
                  </a:lnTo>
                  <a:cubicBezTo>
                    <a:pt x="552" y="214"/>
                    <a:pt x="552" y="205"/>
                    <a:pt x="561" y="205"/>
                  </a:cubicBezTo>
                  <a:cubicBezTo>
                    <a:pt x="561" y="205"/>
                    <a:pt x="571" y="186"/>
                    <a:pt x="571" y="177"/>
                  </a:cubicBezTo>
                  <a:cubicBezTo>
                    <a:pt x="580" y="168"/>
                    <a:pt x="580" y="168"/>
                    <a:pt x="571" y="158"/>
                  </a:cubicBezTo>
                  <a:lnTo>
                    <a:pt x="561" y="149"/>
                  </a:lnTo>
                  <a:lnTo>
                    <a:pt x="543" y="149"/>
                  </a:lnTo>
                  <a:cubicBezTo>
                    <a:pt x="524" y="149"/>
                    <a:pt x="524" y="158"/>
                    <a:pt x="515" y="158"/>
                  </a:cubicBezTo>
                  <a:lnTo>
                    <a:pt x="505" y="168"/>
                  </a:lnTo>
                  <a:cubicBezTo>
                    <a:pt x="505" y="168"/>
                    <a:pt x="505" y="177"/>
                    <a:pt x="496" y="177"/>
                  </a:cubicBezTo>
                  <a:cubicBezTo>
                    <a:pt x="459" y="102"/>
                    <a:pt x="374" y="37"/>
                    <a:pt x="290" y="18"/>
                  </a:cubicBezTo>
                  <a:cubicBezTo>
                    <a:pt x="258" y="11"/>
                    <a:pt x="221" y="1"/>
                    <a:pt x="1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6999410" y="2490832"/>
              <a:ext cx="33884" cy="22080"/>
            </a:xfrm>
            <a:custGeom>
              <a:avLst/>
              <a:gdLst/>
              <a:ahLst/>
              <a:cxnLst/>
              <a:rect l="l" t="t" r="r" b="b"/>
              <a:pathLst>
                <a:path w="488" h="318" extrusionOk="0">
                  <a:moveTo>
                    <a:pt x="18" y="1"/>
                  </a:moveTo>
                  <a:cubicBezTo>
                    <a:pt x="9" y="1"/>
                    <a:pt x="1" y="12"/>
                    <a:pt x="1" y="18"/>
                  </a:cubicBezTo>
                  <a:lnTo>
                    <a:pt x="1" y="55"/>
                  </a:lnTo>
                  <a:lnTo>
                    <a:pt x="1" y="74"/>
                  </a:lnTo>
                  <a:cubicBezTo>
                    <a:pt x="1" y="74"/>
                    <a:pt x="1" y="83"/>
                    <a:pt x="10" y="83"/>
                  </a:cubicBezTo>
                  <a:cubicBezTo>
                    <a:pt x="19" y="112"/>
                    <a:pt x="38" y="121"/>
                    <a:pt x="47" y="130"/>
                  </a:cubicBezTo>
                  <a:cubicBezTo>
                    <a:pt x="47" y="130"/>
                    <a:pt x="57" y="130"/>
                    <a:pt x="57" y="149"/>
                  </a:cubicBezTo>
                  <a:lnTo>
                    <a:pt x="66" y="149"/>
                  </a:lnTo>
                  <a:cubicBezTo>
                    <a:pt x="103" y="130"/>
                    <a:pt x="150" y="121"/>
                    <a:pt x="197" y="121"/>
                  </a:cubicBezTo>
                  <a:cubicBezTo>
                    <a:pt x="244" y="121"/>
                    <a:pt x="281" y="130"/>
                    <a:pt x="328" y="158"/>
                  </a:cubicBezTo>
                  <a:cubicBezTo>
                    <a:pt x="366" y="177"/>
                    <a:pt x="384" y="205"/>
                    <a:pt x="412" y="224"/>
                  </a:cubicBezTo>
                  <a:cubicBezTo>
                    <a:pt x="422" y="243"/>
                    <a:pt x="431" y="261"/>
                    <a:pt x="440" y="271"/>
                  </a:cubicBezTo>
                  <a:cubicBezTo>
                    <a:pt x="459" y="299"/>
                    <a:pt x="468" y="308"/>
                    <a:pt x="478" y="317"/>
                  </a:cubicBezTo>
                  <a:lnTo>
                    <a:pt x="487" y="317"/>
                  </a:lnTo>
                  <a:cubicBezTo>
                    <a:pt x="478" y="299"/>
                    <a:pt x="478" y="280"/>
                    <a:pt x="468" y="261"/>
                  </a:cubicBezTo>
                  <a:cubicBezTo>
                    <a:pt x="459" y="243"/>
                    <a:pt x="440" y="233"/>
                    <a:pt x="431" y="205"/>
                  </a:cubicBezTo>
                  <a:cubicBezTo>
                    <a:pt x="412" y="168"/>
                    <a:pt x="375" y="140"/>
                    <a:pt x="337" y="121"/>
                  </a:cubicBezTo>
                  <a:cubicBezTo>
                    <a:pt x="291" y="102"/>
                    <a:pt x="244" y="93"/>
                    <a:pt x="197" y="74"/>
                  </a:cubicBezTo>
                  <a:lnTo>
                    <a:pt x="132" y="74"/>
                  </a:lnTo>
                  <a:cubicBezTo>
                    <a:pt x="103" y="74"/>
                    <a:pt x="94" y="93"/>
                    <a:pt x="66" y="93"/>
                  </a:cubicBezTo>
                  <a:cubicBezTo>
                    <a:pt x="66" y="93"/>
                    <a:pt x="66" y="74"/>
                    <a:pt x="57" y="74"/>
                  </a:cubicBezTo>
                  <a:lnTo>
                    <a:pt x="57" y="65"/>
                  </a:lnTo>
                  <a:lnTo>
                    <a:pt x="57" y="55"/>
                  </a:lnTo>
                  <a:lnTo>
                    <a:pt x="57" y="46"/>
                  </a:lnTo>
                  <a:cubicBezTo>
                    <a:pt x="57" y="27"/>
                    <a:pt x="47" y="27"/>
                    <a:pt x="47" y="27"/>
                  </a:cubicBezTo>
                  <a:cubicBezTo>
                    <a:pt x="47" y="18"/>
                    <a:pt x="29" y="9"/>
                    <a:pt x="29" y="9"/>
                  </a:cubicBezTo>
                  <a:cubicBezTo>
                    <a:pt x="26" y="3"/>
                    <a:pt x="22"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30D8DA-1A6A-4C1D-AC9E-5CD77A97FAE3}"/>
              </a:ext>
            </a:extLst>
          </p:cNvPr>
          <p:cNvPicPr>
            <a:picLocks noChangeAspect="1"/>
          </p:cNvPicPr>
          <p:nvPr/>
        </p:nvPicPr>
        <p:blipFill>
          <a:blip r:embed="rId2"/>
          <a:stretch>
            <a:fillRect/>
          </a:stretch>
        </p:blipFill>
        <p:spPr>
          <a:xfrm>
            <a:off x="5583462" y="1195898"/>
            <a:ext cx="2761727" cy="2536156"/>
          </a:xfrm>
          <a:prstGeom prst="rect">
            <a:avLst/>
          </a:prstGeom>
        </p:spPr>
      </p:pic>
      <p:pic>
        <p:nvPicPr>
          <p:cNvPr id="8" name="Picture 7">
            <a:extLst>
              <a:ext uri="{FF2B5EF4-FFF2-40B4-BE49-F238E27FC236}">
                <a16:creationId xmlns:a16="http://schemas.microsoft.com/office/drawing/2014/main" id="{82109FB6-524E-4DB0-BA32-BDCF72684135}"/>
              </a:ext>
            </a:extLst>
          </p:cNvPr>
          <p:cNvPicPr>
            <a:picLocks noChangeAspect="1"/>
          </p:cNvPicPr>
          <p:nvPr/>
        </p:nvPicPr>
        <p:blipFill>
          <a:blip r:embed="rId3"/>
          <a:stretch>
            <a:fillRect/>
          </a:stretch>
        </p:blipFill>
        <p:spPr>
          <a:xfrm>
            <a:off x="584309" y="1662282"/>
            <a:ext cx="4999153" cy="1603387"/>
          </a:xfrm>
          <a:prstGeom prst="rect">
            <a:avLst/>
          </a:prstGeom>
        </p:spPr>
      </p:pic>
    </p:spTree>
    <p:extLst>
      <p:ext uri="{BB962C8B-B14F-4D97-AF65-F5344CB8AC3E}">
        <p14:creationId xmlns:p14="http://schemas.microsoft.com/office/powerpoint/2010/main" val="337869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accent4"/>
                </a:solidFill>
              </a:rPr>
              <a:t>NATURAL LANUGAGE UNDERSTANDING (</a:t>
            </a:r>
            <a:r>
              <a:rPr lang="es" b="1" dirty="0">
                <a:solidFill>
                  <a:schemeClr val="accent4"/>
                </a:solidFill>
              </a:rPr>
              <a:t>NLU)</a:t>
            </a:r>
            <a:endParaRPr b="1" dirty="0">
              <a:solidFill>
                <a:schemeClr val="accent4"/>
              </a:solidFill>
            </a:endParaRPr>
          </a:p>
        </p:txBody>
      </p:sp>
      <p:sp>
        <p:nvSpPr>
          <p:cNvPr id="334" name="Google Shape;334;p32"/>
          <p:cNvSpPr txBox="1">
            <a:spLocks noGrp="1"/>
          </p:cNvSpPr>
          <p:nvPr>
            <p:ph type="body" idx="1"/>
          </p:nvPr>
        </p:nvSpPr>
        <p:spPr>
          <a:xfrm>
            <a:off x="891537" y="1169650"/>
            <a:ext cx="4379688" cy="3499000"/>
          </a:xfrm>
          <a:prstGeom prst="rect">
            <a:avLst/>
          </a:prstGeom>
        </p:spPr>
        <p:txBody>
          <a:bodyPr spcFirstLastPara="1" wrap="square" lIns="91425" tIns="91425" rIns="91425" bIns="91425" anchor="t" anchorCtr="0">
            <a:noAutofit/>
          </a:bodyPr>
          <a:lstStyle/>
          <a:p>
            <a:r>
              <a:rPr lang="en-US" dirty="0"/>
              <a:t>Natural language understanding (NLU) is a field of computer science that deals with the interaction between computers and human (natural) languages. It is a subfield of artificial intelligence that deals with the ability of computers to understand and process human language, including speech and text.</a:t>
            </a:r>
          </a:p>
          <a:p>
            <a:r>
              <a:rPr lang="en-US" dirty="0"/>
              <a:t>NLU can be used to improve the accuracy of user intent recognition in a number of ways.</a:t>
            </a:r>
          </a:p>
        </p:txBody>
      </p:sp>
      <p:pic>
        <p:nvPicPr>
          <p:cNvPr id="3" name="Picture 2">
            <a:extLst>
              <a:ext uri="{FF2B5EF4-FFF2-40B4-BE49-F238E27FC236}">
                <a16:creationId xmlns:a16="http://schemas.microsoft.com/office/drawing/2014/main" id="{5B9B3AAE-DF27-42C6-8646-85F162CCBA64}"/>
              </a:ext>
            </a:extLst>
          </p:cNvPr>
          <p:cNvPicPr>
            <a:picLocks noChangeAspect="1"/>
          </p:cNvPicPr>
          <p:nvPr/>
        </p:nvPicPr>
        <p:blipFill>
          <a:blip r:embed="rId3"/>
          <a:stretch>
            <a:fillRect/>
          </a:stretch>
        </p:blipFill>
        <p:spPr>
          <a:xfrm>
            <a:off x="5271225" y="1169650"/>
            <a:ext cx="3152775" cy="2385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19E349-025C-412C-8E46-1AD850684299}"/>
              </a:ext>
            </a:extLst>
          </p:cNvPr>
          <p:cNvSpPr>
            <a:spLocks noGrp="1"/>
          </p:cNvSpPr>
          <p:nvPr>
            <p:ph type="body" idx="1"/>
          </p:nvPr>
        </p:nvSpPr>
        <p:spPr>
          <a:xfrm>
            <a:off x="425450" y="457681"/>
            <a:ext cx="8027988" cy="4114319"/>
          </a:xfrm>
        </p:spPr>
        <p:txBody>
          <a:bodyPr/>
          <a:lstStyle/>
          <a:p>
            <a:r>
              <a:rPr lang="en-IN" dirty="0"/>
              <a:t>Natural Language Understanding (NLU) is crucial for improving user intent recognition in various applications, including chatbots, virtual assistants, and customer support systems. </a:t>
            </a:r>
          </a:p>
          <a:p>
            <a:r>
              <a:rPr lang="en-US" dirty="0"/>
              <a:t>Identify the key entities in a user's utterance (e.g., the name of a product or service, the location of a store, etc.)</a:t>
            </a:r>
          </a:p>
          <a:p>
            <a:r>
              <a:rPr lang="en-US" dirty="0"/>
              <a:t>Understand the relationships between the different entities in a user's utterance</a:t>
            </a:r>
          </a:p>
          <a:p>
            <a:r>
              <a:rPr lang="en-US" dirty="0"/>
              <a:t>Identify the sentiment of a user's utterance (e.g., whether they are happy, angry, frustrated, etc.)</a:t>
            </a:r>
          </a:p>
          <a:p>
            <a:r>
              <a:rPr lang="en-US" dirty="0"/>
              <a:t>Disambiguate between different possible interpretations of a user's utterance</a:t>
            </a:r>
          </a:p>
          <a:p>
            <a:r>
              <a:rPr lang="en-US" dirty="0"/>
              <a:t>By using NLU to better understand the meaning of user utterances, conversational AI systems can more accurately identify the user's intent and respond in a way that is more relevant and helpful.</a:t>
            </a:r>
          </a:p>
          <a:p>
            <a:r>
              <a:rPr lang="en-US" dirty="0"/>
              <a:t>Here are some specific examples of how NLU can be used to improve the accuracy of user intent recognition in conversational AI systems:</a:t>
            </a:r>
          </a:p>
          <a:p>
            <a:endParaRPr lang="en-IN" dirty="0"/>
          </a:p>
        </p:txBody>
      </p:sp>
    </p:spTree>
    <p:extLst>
      <p:ext uri="{BB962C8B-B14F-4D97-AF65-F5344CB8AC3E}">
        <p14:creationId xmlns:p14="http://schemas.microsoft.com/office/powerpoint/2010/main" val="254744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pic>
        <p:nvPicPr>
          <p:cNvPr id="2" name="Picture 1">
            <a:extLst>
              <a:ext uri="{FF2B5EF4-FFF2-40B4-BE49-F238E27FC236}">
                <a16:creationId xmlns:a16="http://schemas.microsoft.com/office/drawing/2014/main" id="{010181BA-2A7D-423A-B254-6153A5695E17}"/>
              </a:ext>
            </a:extLst>
          </p:cNvPr>
          <p:cNvPicPr>
            <a:picLocks noChangeAspect="1"/>
          </p:cNvPicPr>
          <p:nvPr/>
        </p:nvPicPr>
        <p:blipFill>
          <a:blip r:embed="rId3"/>
          <a:stretch>
            <a:fillRect/>
          </a:stretch>
        </p:blipFill>
        <p:spPr>
          <a:xfrm>
            <a:off x="4572000" y="1169650"/>
            <a:ext cx="3965944" cy="3079829"/>
          </a:xfrm>
          <a:prstGeom prst="rect">
            <a:avLst/>
          </a:prstGeom>
        </p:spPr>
      </p:pic>
      <p:sp>
        <p:nvSpPr>
          <p:cNvPr id="530" name="Google Shape;530;p35"/>
          <p:cNvSpPr txBox="1">
            <a:spLocks noGrp="1"/>
          </p:cNvSpPr>
          <p:nvPr>
            <p:ph type="subTitle" idx="2"/>
          </p:nvPr>
        </p:nvSpPr>
        <p:spPr>
          <a:xfrm>
            <a:off x="-53163" y="950450"/>
            <a:ext cx="4625163" cy="3965945"/>
          </a:xfrm>
          <a:prstGeom prst="rect">
            <a:avLst/>
          </a:prstGeom>
        </p:spPr>
        <p:txBody>
          <a:bodyPr spcFirstLastPara="1" wrap="square" lIns="91425" tIns="91425" rIns="91425" bIns="91425" anchor="t" anchorCtr="0">
            <a:noAutofit/>
          </a:bodyPr>
          <a:lstStyle/>
          <a:p>
            <a:r>
              <a:rPr lang="en-US" b="1" dirty="0"/>
              <a:t>Identifying key entities:</a:t>
            </a:r>
            <a:r>
              <a:rPr lang="en-US" dirty="0"/>
              <a:t> NLU can be used to identify the key entities in a user's utterance, such as the name of a product or service, the location of a store, or the date and time of an appointment. This information can then be used to better understand the user's intent and respond in a more relevant way. For example, if a user says "I'm looking for a restaurant in San Francisco that serves Italian food," the NLU system can identify the key entities "restaurant," "San Francisco," and "Italian food." This information can then be used to provide the user with a list of Italian restaurants in San Francisco.</a:t>
            </a:r>
          </a:p>
          <a:p>
            <a:pPr marL="0" lvl="0" indent="0" algn="l" rtl="0">
              <a:spcBef>
                <a:spcPts val="0"/>
              </a:spcBef>
              <a:spcAft>
                <a:spcPts val="0"/>
              </a:spcAft>
              <a:buNone/>
            </a:pPr>
            <a:endParaRPr dirty="0"/>
          </a:p>
        </p:txBody>
      </p:sp>
      <p:sp>
        <p:nvSpPr>
          <p:cNvPr id="531" name="Google Shape;531;p35"/>
          <p:cNvSpPr txBox="1">
            <a:spLocks noGrp="1"/>
          </p:cNvSpPr>
          <p:nvPr>
            <p:ph type="title"/>
          </p:nvPr>
        </p:nvSpPr>
        <p:spPr>
          <a:xfrm>
            <a:off x="720000" y="227105"/>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4"/>
                </a:solidFill>
              </a:rPr>
              <a:t>FEATURES </a:t>
            </a:r>
            <a:endParaRPr dirty="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196881-CB9C-416D-A9F4-FAB858756B74}"/>
              </a:ext>
            </a:extLst>
          </p:cNvPr>
          <p:cNvSpPr>
            <a:spLocks noGrp="1"/>
          </p:cNvSpPr>
          <p:nvPr>
            <p:ph type="subTitle" idx="2"/>
          </p:nvPr>
        </p:nvSpPr>
        <p:spPr>
          <a:xfrm>
            <a:off x="477702" y="669851"/>
            <a:ext cx="7645572" cy="4056721"/>
          </a:xfrm>
        </p:spPr>
        <p:txBody>
          <a:bodyPr/>
          <a:lstStyle/>
          <a:p>
            <a:r>
              <a:rPr lang="en-US" b="1" dirty="0"/>
              <a:t>Understanding relationships between entities:</a:t>
            </a:r>
          </a:p>
          <a:p>
            <a:pPr marL="139700" indent="0">
              <a:buNone/>
            </a:pPr>
            <a:r>
              <a:rPr lang="en-US" b="1" dirty="0"/>
              <a:t>                                    </a:t>
            </a:r>
            <a:r>
              <a:rPr lang="en-US" dirty="0"/>
              <a:t> NLU can also be used to understand the relationships between the different entities in a user's utterance. For example, if a user says "I'm flying from New York to London on June 10th," the NLU system can understand that the "New York" and "London" are the origin and destination of the flight, and that the "June 10th" is the date of the flight. This information can then be used to provide the user with information about the flight, such as the flight number, departure and arrival times, and gate number.</a:t>
            </a:r>
          </a:p>
          <a:p>
            <a:endParaRPr lang="en-IN" dirty="0"/>
          </a:p>
        </p:txBody>
      </p:sp>
    </p:spTree>
    <p:extLst>
      <p:ext uri="{BB962C8B-B14F-4D97-AF65-F5344CB8AC3E}">
        <p14:creationId xmlns:p14="http://schemas.microsoft.com/office/powerpoint/2010/main" val="391990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8C08FD-A0FA-4237-8AF6-4846BEF2C97B}"/>
              </a:ext>
            </a:extLst>
          </p:cNvPr>
          <p:cNvPicPr>
            <a:picLocks noChangeAspect="1"/>
          </p:cNvPicPr>
          <p:nvPr/>
        </p:nvPicPr>
        <p:blipFill>
          <a:blip r:embed="rId2"/>
          <a:stretch>
            <a:fillRect/>
          </a:stretch>
        </p:blipFill>
        <p:spPr>
          <a:xfrm>
            <a:off x="4844459" y="1095153"/>
            <a:ext cx="3565893" cy="2541182"/>
          </a:xfrm>
          <a:prstGeom prst="rect">
            <a:avLst/>
          </a:prstGeom>
        </p:spPr>
      </p:pic>
      <p:sp>
        <p:nvSpPr>
          <p:cNvPr id="5" name="Title 3">
            <a:extLst>
              <a:ext uri="{FF2B5EF4-FFF2-40B4-BE49-F238E27FC236}">
                <a16:creationId xmlns:a16="http://schemas.microsoft.com/office/drawing/2014/main" id="{98B4C697-F2C3-44FE-91F7-EEF5411401A6}"/>
              </a:ext>
            </a:extLst>
          </p:cNvPr>
          <p:cNvSpPr>
            <a:spLocks noGrp="1"/>
          </p:cNvSpPr>
          <p:nvPr>
            <p:ph type="subTitle" idx="2"/>
          </p:nvPr>
        </p:nvSpPr>
        <p:spPr>
          <a:xfrm>
            <a:off x="351170" y="329130"/>
            <a:ext cx="4359053" cy="3951287"/>
          </a:xfrm>
        </p:spPr>
        <p:txBody>
          <a:bodyPr/>
          <a:lstStyle/>
          <a:p>
            <a:pPr lvl="0"/>
            <a:r>
              <a:rPr lang="en-US" b="1" dirty="0"/>
              <a:t>Disambiguating between different possible interpretations:</a:t>
            </a:r>
            <a:r>
              <a:rPr lang="en-US" dirty="0"/>
              <a:t> NLU can also be used to disambiguate between different possible interpretations of a user's utterance. For example, if a user says "I'm looking for a bank," the NLU system could understand that they could be referring to a financial institution or to the side of a river. The system could then ask the user to clarify what they mean, or it could provide information about both types of banks.</a:t>
            </a:r>
            <a:endParaRPr lang="en-IN" dirty="0"/>
          </a:p>
          <a:p>
            <a:pPr lvl="0"/>
            <a:r>
              <a:rPr lang="en-US" dirty="0"/>
              <a:t>By using NLU to better understand the meaning of user utterances, conversational AI systems can more accurately identify the user's intent and respond in a way that is more relevant and helpful.</a:t>
            </a:r>
            <a:endParaRPr lang="en-IN" dirty="0"/>
          </a:p>
          <a:p>
            <a:endParaRPr lang="en-IN" dirty="0"/>
          </a:p>
        </p:txBody>
      </p:sp>
    </p:spTree>
    <p:extLst>
      <p:ext uri="{BB962C8B-B14F-4D97-AF65-F5344CB8AC3E}">
        <p14:creationId xmlns:p14="http://schemas.microsoft.com/office/powerpoint/2010/main" val="146704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7FB8DF0-161A-4553-AD83-7FE57BB27A1A}"/>
              </a:ext>
            </a:extLst>
          </p:cNvPr>
          <p:cNvSpPr>
            <a:spLocks noGrp="1"/>
          </p:cNvSpPr>
          <p:nvPr>
            <p:ph type="subTitle" idx="2"/>
          </p:nvPr>
        </p:nvSpPr>
        <p:spPr>
          <a:xfrm>
            <a:off x="212800" y="319567"/>
            <a:ext cx="4646280" cy="4067175"/>
          </a:xfrm>
        </p:spPr>
        <p:txBody>
          <a:bodyPr/>
          <a:lstStyle/>
          <a:p>
            <a:pPr lvl="0"/>
            <a:r>
              <a:rPr lang="en-IN" b="1" dirty="0"/>
              <a:t>Data Collection and Annotation</a:t>
            </a:r>
          </a:p>
          <a:p>
            <a:pPr marL="139700" lvl="0" indent="0">
              <a:buNone/>
            </a:pPr>
            <a:r>
              <a:rPr lang="en-IN" dirty="0"/>
              <a:t>                  Gather a diverse and representative dataset of user queries and corresponding intents.</a:t>
            </a:r>
          </a:p>
          <a:p>
            <a:pPr marL="139700" lvl="0" indent="0">
              <a:buNone/>
            </a:pPr>
            <a:r>
              <a:rPr lang="en-IN" sz="1600" dirty="0"/>
              <a:t>                     Annotate the data with intent labels and, if needed, entity information (such as dates, locations, or product names).</a:t>
            </a:r>
          </a:p>
          <a:p>
            <a:pPr lvl="0"/>
            <a:r>
              <a:rPr lang="en-IN" b="1" dirty="0"/>
              <a:t>Text </a:t>
            </a:r>
            <a:r>
              <a:rPr lang="en-IN" b="1" dirty="0" err="1"/>
              <a:t>Preprocessing</a:t>
            </a:r>
            <a:r>
              <a:rPr lang="en-IN" b="1" dirty="0"/>
              <a:t>:</a:t>
            </a:r>
            <a:endParaRPr lang="en-IN" sz="2800" b="1" dirty="0"/>
          </a:p>
          <a:p>
            <a:pPr marL="139700" lvl="0" indent="0">
              <a:buNone/>
            </a:pPr>
            <a:r>
              <a:rPr lang="en-IN" sz="2800" b="1" dirty="0"/>
              <a:t>         </a:t>
            </a:r>
            <a:r>
              <a:rPr lang="en-IN" sz="1600" dirty="0"/>
              <a:t>Tokenize user input into words or </a:t>
            </a:r>
            <a:r>
              <a:rPr lang="en-IN" sz="1600" dirty="0" err="1"/>
              <a:t>subword</a:t>
            </a:r>
            <a:r>
              <a:rPr lang="en-IN" sz="1600" dirty="0"/>
              <a:t> tokens.</a:t>
            </a:r>
          </a:p>
          <a:p>
            <a:pPr marL="596900" lvl="1" indent="0" algn="l">
              <a:buNone/>
            </a:pPr>
            <a:r>
              <a:rPr lang="en-IN" sz="1600" dirty="0"/>
              <a:t>       Remove stop words, punctuation, and other noise from the text.</a:t>
            </a:r>
          </a:p>
          <a:p>
            <a:pPr marL="596900" lvl="1" indent="0" algn="l">
              <a:buNone/>
            </a:pPr>
            <a:r>
              <a:rPr lang="en-IN" sz="1600" dirty="0"/>
              <a:t>       Normalize text by converting it to lowercase or applying stemming/lemmatization.</a:t>
            </a:r>
          </a:p>
          <a:p>
            <a:endParaRPr lang="en-IN" sz="1800" dirty="0"/>
          </a:p>
        </p:txBody>
      </p:sp>
      <p:pic>
        <p:nvPicPr>
          <p:cNvPr id="2" name="Picture 1">
            <a:extLst>
              <a:ext uri="{FF2B5EF4-FFF2-40B4-BE49-F238E27FC236}">
                <a16:creationId xmlns:a16="http://schemas.microsoft.com/office/drawing/2014/main" id="{AAC3E924-5076-4E6E-ABE2-15F83D75C53B}"/>
              </a:ext>
            </a:extLst>
          </p:cNvPr>
          <p:cNvPicPr>
            <a:picLocks noChangeAspect="1"/>
          </p:cNvPicPr>
          <p:nvPr/>
        </p:nvPicPr>
        <p:blipFill>
          <a:blip r:embed="rId2"/>
          <a:stretch>
            <a:fillRect/>
          </a:stretch>
        </p:blipFill>
        <p:spPr>
          <a:xfrm>
            <a:off x="4859080" y="1073888"/>
            <a:ext cx="3636334" cy="2891613"/>
          </a:xfrm>
          <a:prstGeom prst="rect">
            <a:avLst/>
          </a:prstGeom>
        </p:spPr>
      </p:pic>
    </p:spTree>
    <p:extLst>
      <p:ext uri="{BB962C8B-B14F-4D97-AF65-F5344CB8AC3E}">
        <p14:creationId xmlns:p14="http://schemas.microsoft.com/office/powerpoint/2010/main" val="101350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47B55B-4037-4EC7-8353-5748D2FCCE16}"/>
              </a:ext>
            </a:extLst>
          </p:cNvPr>
          <p:cNvSpPr>
            <a:spLocks noGrp="1"/>
          </p:cNvSpPr>
          <p:nvPr>
            <p:ph type="subTitle" idx="2"/>
          </p:nvPr>
        </p:nvSpPr>
        <p:spPr>
          <a:xfrm>
            <a:off x="255182" y="212651"/>
            <a:ext cx="4150456" cy="4547491"/>
          </a:xfrm>
        </p:spPr>
        <p:txBody>
          <a:bodyPr/>
          <a:lstStyle/>
          <a:p>
            <a:r>
              <a:rPr lang="en-US" b="1" dirty="0"/>
              <a:t>Model Training</a:t>
            </a:r>
            <a:r>
              <a:rPr lang="en-US" dirty="0"/>
              <a:t>: The annotated dataset is then used to train an NLU model. There are several machine learning algorithms that can be used for this purpose, including logistic regression, decision trees, and neural networks.</a:t>
            </a:r>
          </a:p>
          <a:p>
            <a:r>
              <a:rPr lang="en-US" b="1" dirty="0"/>
              <a:t>Model Evaluation</a:t>
            </a:r>
            <a:r>
              <a:rPr lang="en-US" dirty="0"/>
              <a:t>: The trained model needs to be evaluated on a separate test dataset to ensure that it is generalizing well to new data.</a:t>
            </a:r>
          </a:p>
          <a:p>
            <a:r>
              <a:rPr lang="en-US" b="1" dirty="0"/>
              <a:t>Model Tuning</a:t>
            </a:r>
            <a:r>
              <a:rPr lang="en-US" dirty="0"/>
              <a:t>: If the model is not performing well, it may need to be fine-tuned by adjusting hyperparameters or using more advanced techniques such as transfer learning.</a:t>
            </a:r>
          </a:p>
          <a:p>
            <a:endParaRPr lang="en-IN" dirty="0"/>
          </a:p>
        </p:txBody>
      </p:sp>
      <p:pic>
        <p:nvPicPr>
          <p:cNvPr id="7" name="Picture 6">
            <a:extLst>
              <a:ext uri="{FF2B5EF4-FFF2-40B4-BE49-F238E27FC236}">
                <a16:creationId xmlns:a16="http://schemas.microsoft.com/office/drawing/2014/main" id="{4AC8BAE4-D9FE-4E7A-8396-F960960AC74B}"/>
              </a:ext>
            </a:extLst>
          </p:cNvPr>
          <p:cNvPicPr>
            <a:picLocks noChangeAspect="1"/>
          </p:cNvPicPr>
          <p:nvPr/>
        </p:nvPicPr>
        <p:blipFill>
          <a:blip r:embed="rId2"/>
          <a:stretch>
            <a:fillRect/>
          </a:stretch>
        </p:blipFill>
        <p:spPr>
          <a:xfrm>
            <a:off x="4738364" y="1403498"/>
            <a:ext cx="3820845" cy="2067035"/>
          </a:xfrm>
          <a:prstGeom prst="rect">
            <a:avLst/>
          </a:prstGeom>
        </p:spPr>
      </p:pic>
    </p:spTree>
    <p:extLst>
      <p:ext uri="{BB962C8B-B14F-4D97-AF65-F5344CB8AC3E}">
        <p14:creationId xmlns:p14="http://schemas.microsoft.com/office/powerpoint/2010/main" val="3748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1C48A18-C93C-4BE3-98B9-8B5C063D3BF0}"/>
              </a:ext>
            </a:extLst>
          </p:cNvPr>
          <p:cNvSpPr>
            <a:spLocks noGrp="1"/>
          </p:cNvSpPr>
          <p:nvPr>
            <p:ph type="subTitle" idx="2"/>
          </p:nvPr>
        </p:nvSpPr>
        <p:spPr>
          <a:xfrm>
            <a:off x="509600" y="254093"/>
            <a:ext cx="3492000" cy="4222213"/>
          </a:xfrm>
        </p:spPr>
        <p:txBody>
          <a:bodyPr/>
          <a:lstStyle/>
          <a:p>
            <a:r>
              <a:rPr lang="en-US" b="1" dirty="0"/>
              <a:t>Deployment</a:t>
            </a:r>
            <a:r>
              <a:rPr lang="en-US" dirty="0"/>
              <a:t>: Once the model is trained and evaluated, it can be deployed in a production environment where it can be used to recognize user intents in real-time.</a:t>
            </a:r>
          </a:p>
          <a:p>
            <a:r>
              <a:rPr lang="en-US" b="1" dirty="0"/>
              <a:t>User Testing</a:t>
            </a:r>
            <a:r>
              <a:rPr lang="en-US" dirty="0"/>
              <a:t>: In addition to automated testing, real user testing and feedback are essential. Conducting usability tests and collecting user feedback can reveal issues that may not be apparent through automated evaluation alone.</a:t>
            </a:r>
          </a:p>
          <a:p>
            <a:endParaRPr lang="en-US" dirty="0"/>
          </a:p>
          <a:p>
            <a:endParaRPr lang="en-IN" dirty="0"/>
          </a:p>
        </p:txBody>
      </p:sp>
      <p:pic>
        <p:nvPicPr>
          <p:cNvPr id="5" name="Picture 4">
            <a:extLst>
              <a:ext uri="{FF2B5EF4-FFF2-40B4-BE49-F238E27FC236}">
                <a16:creationId xmlns:a16="http://schemas.microsoft.com/office/drawing/2014/main" id="{70FD12CC-6227-4955-89FA-83084FBC8259}"/>
              </a:ext>
            </a:extLst>
          </p:cNvPr>
          <p:cNvPicPr>
            <a:picLocks noChangeAspect="1"/>
          </p:cNvPicPr>
          <p:nvPr/>
        </p:nvPicPr>
        <p:blipFill>
          <a:blip r:embed="rId2"/>
          <a:stretch>
            <a:fillRect/>
          </a:stretch>
        </p:blipFill>
        <p:spPr>
          <a:xfrm>
            <a:off x="4698926" y="1233377"/>
            <a:ext cx="3605101" cy="2013098"/>
          </a:xfrm>
          <a:prstGeom prst="rect">
            <a:avLst/>
          </a:prstGeom>
        </p:spPr>
      </p:pic>
    </p:spTree>
    <p:extLst>
      <p:ext uri="{BB962C8B-B14F-4D97-AF65-F5344CB8AC3E}">
        <p14:creationId xmlns:p14="http://schemas.microsoft.com/office/powerpoint/2010/main" val="2353431095"/>
      </p:ext>
    </p:extLst>
  </p:cSld>
  <p:clrMapOvr>
    <a:masterClrMapping/>
  </p:clrMapOvr>
</p:sld>
</file>

<file path=ppt/theme/theme1.xml><?xml version="1.0" encoding="utf-8"?>
<a:theme xmlns:a="http://schemas.openxmlformats.org/drawingml/2006/main" name="Chat GPT by Slidesgo">
  <a:themeElements>
    <a:clrScheme name="Simple Light">
      <a:dk1>
        <a:srgbClr val="000000"/>
      </a:dk1>
      <a:lt1>
        <a:srgbClr val="FDFCFD"/>
      </a:lt1>
      <a:dk2>
        <a:srgbClr val="DFE6EE"/>
      </a:dk2>
      <a:lt2>
        <a:srgbClr val="A1B0BA"/>
      </a:lt2>
      <a:accent1>
        <a:srgbClr val="7991D1"/>
      </a:accent1>
      <a:accent2>
        <a:srgbClr val="4C5980"/>
      </a:accent2>
      <a:accent3>
        <a:srgbClr val="FFD075"/>
      </a:accent3>
      <a:accent4>
        <a:srgbClr val="EB9921"/>
      </a:accent4>
      <a:accent5>
        <a:srgbClr val="D66EC0"/>
      </a:accent5>
      <a:accent6>
        <a:srgbClr val="B345B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500</Words>
  <Application>Microsoft Office PowerPoint</Application>
  <PresentationFormat>On-screen Show (16:9)</PresentationFormat>
  <Paragraphs>29</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Cabin</vt:lpstr>
      <vt:lpstr>Calistoga</vt:lpstr>
      <vt:lpstr>Candal</vt:lpstr>
      <vt:lpstr>Nunito Light</vt:lpstr>
      <vt:lpstr>Roboto</vt:lpstr>
      <vt:lpstr>Chat GPT by Slidesgo</vt:lpstr>
      <vt:lpstr>CHAT BOT  USING NLU </vt:lpstr>
      <vt:lpstr>NATURAL LANUGAGE UNDERSTANDING (NLU)</vt:lpstr>
      <vt:lpstr>PowerPoint Presentation</vt:lpstr>
      <vt:lpstr>FEATURES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  USING NLU</dc:title>
  <dc:creator>Sugumar Dhoni6</dc:creator>
  <cp:lastModifiedBy>Sugumar Dhoni6</cp:lastModifiedBy>
  <cp:revision>13</cp:revision>
  <dcterms:modified xsi:type="dcterms:W3CDTF">2023-10-09T14:16:18Z</dcterms:modified>
</cp:coreProperties>
</file>