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9" r:id="rId10"/>
    <p:sldId id="266" r:id="rId11"/>
    <p:sldId id="270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935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EBFDB-07C0-4409-AB2F-72617D804D1A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6F640-C00A-42E4-8F98-2DE92CDD54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6F640-C00A-42E4-8F98-2DE92CDD549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127" y="1060316"/>
            <a:ext cx="8617744" cy="2218959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4A8DD-9B42-2F05-285B-2BC137F74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4258" y="3700222"/>
            <a:ext cx="3875485" cy="603250"/>
          </a:xfrm>
          <a:gradFill>
            <a:gsLst>
              <a:gs pos="0">
                <a:schemeClr val="accent5"/>
              </a:gs>
              <a:gs pos="4500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4258" y="5922141"/>
            <a:ext cx="3875485" cy="848311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FA9F08-BD8D-4C77-8FC6-5903C5105174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785794"/>
            <a:ext cx="7896252" cy="182880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3"/>
                </a:solidFill>
              </a:rPr>
              <a:t>CHATBOT WITH WATSON</a:t>
            </a:r>
            <a:endParaRPr lang="en-US" sz="60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000372"/>
            <a:ext cx="5643602" cy="314327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n-IN" dirty="0"/>
              <a:t>PLATFORM INTEGRATION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44" y="1214422"/>
            <a:ext cx="5286412" cy="5429288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Söhne"/>
              </a:rPr>
              <a:t>We use the Watson assistant to develop </a:t>
            </a:r>
            <a:r>
              <a:rPr lang="en-IN" sz="2400" dirty="0" err="1">
                <a:latin typeface="Söhne"/>
              </a:rPr>
              <a:t>chatbot</a:t>
            </a:r>
            <a:r>
              <a:rPr lang="en-IN" sz="2400" dirty="0">
                <a:latin typeface="Söhne"/>
              </a:rPr>
              <a:t> </a:t>
            </a:r>
            <a:r>
              <a:rPr lang="en-US" sz="2400" dirty="0">
                <a:latin typeface="Söhne"/>
              </a:rPr>
              <a:t>to Integrate with the popular messaging platforms </a:t>
            </a:r>
          </a:p>
          <a:p>
            <a:r>
              <a:rPr lang="en-IN" sz="2400" dirty="0">
                <a:latin typeface="Söhne"/>
              </a:rPr>
              <a:t>Now a days more of the </a:t>
            </a:r>
            <a:r>
              <a:rPr lang="en-IN" sz="2400" dirty="0" err="1">
                <a:latin typeface="Söhne"/>
              </a:rPr>
              <a:t>messanger</a:t>
            </a:r>
            <a:r>
              <a:rPr lang="en-IN" sz="2400" dirty="0">
                <a:latin typeface="Söhne"/>
              </a:rPr>
              <a:t>  platforms are integrated with </a:t>
            </a:r>
            <a:r>
              <a:rPr lang="en-IN" sz="2400" dirty="0" err="1">
                <a:latin typeface="Söhne"/>
              </a:rPr>
              <a:t>chatbot</a:t>
            </a:r>
            <a:r>
              <a:rPr lang="en-IN" sz="2400" dirty="0">
                <a:latin typeface="Söhne"/>
              </a:rPr>
              <a:t> </a:t>
            </a:r>
          </a:p>
          <a:p>
            <a:r>
              <a:rPr lang="en-IN" sz="2400" dirty="0">
                <a:latin typeface="Söhne"/>
              </a:rPr>
              <a:t> If we integrate </a:t>
            </a:r>
            <a:r>
              <a:rPr lang="en-IN" sz="2400" dirty="0" err="1">
                <a:latin typeface="Söhne"/>
              </a:rPr>
              <a:t>messanger</a:t>
            </a:r>
            <a:r>
              <a:rPr lang="en-IN" sz="2400" dirty="0">
                <a:latin typeface="Söhne"/>
              </a:rPr>
              <a:t>  platforms  with </a:t>
            </a:r>
            <a:r>
              <a:rPr lang="en-US" sz="2400" dirty="0">
                <a:latin typeface="Söhne"/>
              </a:rPr>
              <a:t>it's for customer support, information queries, or any other purpose, users can access the </a:t>
            </a:r>
            <a:r>
              <a:rPr lang="en-US" sz="2400" dirty="0" err="1">
                <a:latin typeface="Söhne"/>
              </a:rPr>
              <a:t>chatbot</a:t>
            </a:r>
            <a:r>
              <a:rPr lang="en-US" sz="2400" dirty="0">
                <a:latin typeface="Söhne"/>
              </a:rPr>
              <a:t> effortlessly. </a:t>
            </a:r>
            <a:endParaRPr lang="en-IN" sz="2400" dirty="0">
              <a:latin typeface="Söhne"/>
            </a:endParaRPr>
          </a:p>
          <a:p>
            <a:r>
              <a:rPr lang="en-IN" sz="2400" dirty="0">
                <a:latin typeface="Söhne"/>
              </a:rPr>
              <a:t>Using Watson assistant to develop a </a:t>
            </a:r>
            <a:r>
              <a:rPr lang="en-IN" sz="2400" dirty="0" err="1">
                <a:latin typeface="Söhne"/>
              </a:rPr>
              <a:t>chatbot</a:t>
            </a:r>
            <a:r>
              <a:rPr lang="en-IN" sz="2400" dirty="0">
                <a:latin typeface="Söhne"/>
              </a:rPr>
              <a:t> is integrate with the  </a:t>
            </a:r>
            <a:r>
              <a:rPr lang="en-IN" sz="2400" dirty="0" err="1">
                <a:latin typeface="Söhne"/>
              </a:rPr>
              <a:t>facebook</a:t>
            </a:r>
            <a:r>
              <a:rPr lang="en-IN" sz="2400" dirty="0">
                <a:latin typeface="Söhne"/>
              </a:rPr>
              <a:t> </a:t>
            </a:r>
            <a:r>
              <a:rPr lang="en-IN" sz="2400" dirty="0" err="1">
                <a:latin typeface="Söhne"/>
              </a:rPr>
              <a:t>messanger</a:t>
            </a:r>
            <a:r>
              <a:rPr lang="en-IN" sz="2400" dirty="0">
                <a:latin typeface="Söhne"/>
              </a:rPr>
              <a:t> and slack.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071B4A4D-E83F-619F-D271-E27B04E3A8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500306"/>
            <a:ext cx="3400420" cy="2703706"/>
          </a:xfr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503206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Söhne"/>
              </a:rPr>
              <a:t>Chatbots</a:t>
            </a:r>
            <a:r>
              <a:rPr lang="en-US" sz="2400" dirty="0">
                <a:latin typeface="Söhne"/>
              </a:rPr>
              <a:t> are integrated with various social platforms and application. Some of the platforms that </a:t>
            </a:r>
            <a:r>
              <a:rPr lang="en-US" sz="2400" dirty="0" err="1">
                <a:latin typeface="Söhne"/>
              </a:rPr>
              <a:t>chatbots</a:t>
            </a:r>
            <a:r>
              <a:rPr lang="en-US" sz="2400" dirty="0">
                <a:latin typeface="Söhne"/>
              </a:rPr>
              <a:t> can be integrated with </a:t>
            </a:r>
            <a:r>
              <a:rPr lang="en-US" sz="2400" dirty="0" err="1">
                <a:latin typeface="Söhne"/>
              </a:rPr>
              <a:t>include:Websites</a:t>
            </a:r>
            <a:endParaRPr lang="en-US" sz="2400" dirty="0">
              <a:latin typeface="Söhne"/>
            </a:endParaRPr>
          </a:p>
          <a:p>
            <a:r>
              <a:rPr lang="en-IN" sz="2400" dirty="0" err="1">
                <a:latin typeface="Söhne"/>
              </a:rPr>
              <a:t>Facebook</a:t>
            </a:r>
            <a:r>
              <a:rPr lang="en-IN" sz="2400" dirty="0">
                <a:latin typeface="Söhne"/>
              </a:rPr>
              <a:t> </a:t>
            </a:r>
            <a:r>
              <a:rPr lang="en-IN" sz="2400" dirty="0" err="1">
                <a:latin typeface="Söhne"/>
              </a:rPr>
              <a:t>messanger,Slack</a:t>
            </a:r>
            <a:endParaRPr lang="en-IN" sz="2400" dirty="0">
              <a:latin typeface="Söhne"/>
            </a:endParaRPr>
          </a:p>
          <a:p>
            <a:r>
              <a:rPr lang="en-IN" sz="2400" b="1" dirty="0">
                <a:latin typeface="Söhne"/>
              </a:rPr>
              <a:t>Slack</a:t>
            </a:r>
            <a:r>
              <a:rPr lang="en-IN" sz="2400" dirty="0">
                <a:latin typeface="Söhne"/>
              </a:rPr>
              <a:t>: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>
                <a:latin typeface="Söhne"/>
              </a:rPr>
              <a:t>Slack is a popular communication and collaboration</a:t>
            </a:r>
          </a:p>
          <a:p>
            <a:pPr>
              <a:buNone/>
            </a:pPr>
            <a:r>
              <a:rPr lang="en-US" sz="2400" dirty="0">
                <a:latin typeface="Söhne"/>
              </a:rPr>
              <a:t> platform used in various professional settings.                                                                                                                              </a:t>
            </a:r>
            <a:endParaRPr lang="en-IN" sz="2400" dirty="0">
              <a:latin typeface="Söhne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n-IN" dirty="0"/>
              <a:t>USER EXPERIENCE</a:t>
            </a:r>
            <a:endParaRPr lang="en-US" dirty="0"/>
          </a:p>
        </p:txBody>
      </p:sp>
      <p:pic>
        <p:nvPicPr>
          <p:cNvPr id="5" name="Content Placeholder 4" descr="user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20" y="2000240"/>
            <a:ext cx="3429024" cy="342902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6182" y="1285860"/>
            <a:ext cx="5000660" cy="53578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User Experience:       </a:t>
            </a:r>
            <a:r>
              <a:rPr lang="en-US" dirty="0"/>
              <a:t>A </a:t>
            </a:r>
            <a:r>
              <a:rPr lang="en-US" dirty="0">
                <a:latin typeface="Söhne"/>
              </a:rPr>
              <a:t>seamless user experience</a:t>
            </a:r>
            <a:r>
              <a:rPr lang="en-US" dirty="0"/>
              <a:t> </a:t>
            </a:r>
            <a:r>
              <a:rPr lang="en-US" sz="2400" dirty="0">
                <a:latin typeface="Söhne"/>
              </a:rPr>
              <a:t>refers to a smooth, intuitive, and frictionless journey that users have while interacting with a digital product. It involves delivering an experience that is easy to navigate, visually appealing, and efficient in fulfilling user needs</a:t>
            </a:r>
          </a:p>
          <a:p>
            <a:r>
              <a:rPr lang="en-US" sz="2400" dirty="0">
                <a:latin typeface="Söhne"/>
              </a:rPr>
              <a:t>setting a welcoming tone for the interaction. Clear and concise prompts should guide users on how to interact with the </a:t>
            </a:r>
            <a:r>
              <a:rPr lang="en-US" sz="2400" dirty="0" err="1">
                <a:latin typeface="Söhne"/>
              </a:rPr>
              <a:t>chatbot</a:t>
            </a:r>
            <a:r>
              <a:rPr lang="en-US" sz="2400" dirty="0">
                <a:latin typeface="Söhne"/>
              </a:rPr>
              <a:t> effectively.</a:t>
            </a:r>
            <a:endParaRPr lang="en-IN" sz="2400" dirty="0">
              <a:latin typeface="Söhne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   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                    </a:t>
            </a:r>
            <a:r>
              <a:rPr lang="en-IN" sz="5400" dirty="0">
                <a:solidFill>
                  <a:srgbClr val="FF0000"/>
                </a:solidFill>
              </a:rPr>
              <a:t>THANK  YOU!</a:t>
            </a:r>
          </a:p>
          <a:p>
            <a:pPr>
              <a:buNone/>
            </a:pPr>
            <a:r>
              <a:rPr lang="en-IN" sz="5400" dirty="0">
                <a:solidFill>
                  <a:srgbClr val="FF0000"/>
                </a:solidFill>
              </a:rPr>
              <a:t>             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ABSTRACT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>
                <a:latin typeface="Söhne"/>
              </a:rPr>
              <a:t>Chatbot</a:t>
            </a:r>
            <a:r>
              <a:rPr lang="en-IN" dirty="0">
                <a:latin typeface="Söhne"/>
              </a:rPr>
              <a:t> is used to </a:t>
            </a:r>
            <a:r>
              <a:rPr lang="en-US" dirty="0">
                <a:latin typeface="Söhne"/>
              </a:rPr>
              <a:t>conversation with users , when we give what ever the question it will instantly replay the answer.</a:t>
            </a:r>
          </a:p>
          <a:p>
            <a:r>
              <a:rPr lang="en-IN" dirty="0">
                <a:latin typeface="Söhne"/>
              </a:rPr>
              <a:t>And it is helping to purchasing product, current updates and etc....</a:t>
            </a:r>
          </a:p>
          <a:p>
            <a:r>
              <a:rPr lang="en-IN" dirty="0">
                <a:latin typeface="Söhne"/>
              </a:rPr>
              <a:t>We want to create a </a:t>
            </a:r>
            <a:r>
              <a:rPr lang="en-IN" dirty="0" err="1">
                <a:latin typeface="Söhne"/>
              </a:rPr>
              <a:t>Chatbot</a:t>
            </a:r>
            <a:r>
              <a:rPr lang="en-IN" dirty="0">
                <a:latin typeface="Söhne"/>
              </a:rPr>
              <a:t> by using the Watson assistant</a:t>
            </a:r>
          </a:p>
          <a:p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to assist users on popular messaging platforms like </a:t>
            </a:r>
            <a:r>
              <a:rPr lang="en-US" dirty="0" err="1">
                <a:latin typeface="Söhne"/>
              </a:rPr>
              <a:t>Facebook</a:t>
            </a:r>
            <a:r>
              <a:rPr lang="en-US" dirty="0">
                <a:latin typeface="Söhne"/>
              </a:rPr>
              <a:t> Messenger and Slack</a:t>
            </a:r>
          </a:p>
          <a:p>
            <a:r>
              <a:rPr lang="en-IN" dirty="0">
                <a:latin typeface="Söhne"/>
              </a:rPr>
              <a:t>Let’s we see about how to create </a:t>
            </a:r>
            <a:r>
              <a:rPr lang="en-IN" dirty="0" err="1">
                <a:latin typeface="Söhne"/>
              </a:rPr>
              <a:t>chatbot</a:t>
            </a:r>
            <a:r>
              <a:rPr lang="en-IN" dirty="0">
                <a:latin typeface="Söhne"/>
              </a:rPr>
              <a:t> using Watson under the slides</a:t>
            </a:r>
            <a:endParaRPr lang="en-US" dirty="0">
              <a:latin typeface="Söhne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PROBLEM DEFINITION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The project involves creating a </a:t>
            </a:r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using IBM Cloud Watson Assistant. The goal is to develop a virtual guide that assists users on messaging platforms like </a:t>
            </a:r>
            <a:r>
              <a:rPr lang="en-US" dirty="0" err="1">
                <a:latin typeface="Söhne"/>
              </a:rPr>
              <a:t>Facebook</a:t>
            </a:r>
            <a:r>
              <a:rPr lang="en-US" dirty="0">
                <a:latin typeface="Söhne"/>
              </a:rPr>
              <a:t> Messenger and Slack. The </a:t>
            </a:r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should provide helpful information, answer frequently asked questions (FAQs), and offer a friendly conversational experience. The project includes designing the </a:t>
            </a:r>
            <a:r>
              <a:rPr lang="en-US" dirty="0" err="1">
                <a:latin typeface="Söhne"/>
              </a:rPr>
              <a:t>chatbot's</a:t>
            </a:r>
            <a:r>
              <a:rPr lang="en-US" dirty="0">
                <a:latin typeface="Söhne"/>
              </a:rPr>
              <a:t> persona, configuring responses, integrating with messaging platforms, and ensuring a seamless user experience.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2500" r="12500"/>
          <a:stretch/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56" y="1500174"/>
            <a:ext cx="8617744" cy="2218959"/>
          </a:xfrm>
        </p:spPr>
        <p:txBody>
          <a:bodyPr/>
          <a:lstStyle/>
          <a:p>
            <a:r>
              <a:rPr lang="en-IN" sz="5400" dirty="0"/>
              <a:t>DESIGN THINKING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 DESIGN: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>
                <a:latin typeface="Söhne"/>
              </a:rPr>
              <a:t>Persona Design:                                                                                      </a:t>
            </a:r>
          </a:p>
          <a:p>
            <a:r>
              <a:rPr lang="en-US" dirty="0">
                <a:latin typeface="Söhne"/>
              </a:rPr>
              <a:t>Name “</a:t>
            </a:r>
            <a:r>
              <a:rPr lang="en-US" dirty="0" err="1">
                <a:latin typeface="Söhne"/>
              </a:rPr>
              <a:t>Sonychat</a:t>
            </a:r>
            <a:r>
              <a:rPr lang="en-US" dirty="0">
                <a:latin typeface="Söhne"/>
              </a:rPr>
              <a:t>”," embodies a persona that tone </a:t>
            </a:r>
            <a:r>
              <a:rPr lang="en-US" dirty="0"/>
              <a:t>,</a:t>
            </a:r>
            <a:r>
              <a:rPr lang="en-US" dirty="0">
                <a:latin typeface="Söhne"/>
              </a:rPr>
              <a:t>voice</a:t>
            </a:r>
            <a:r>
              <a:rPr lang="en-US" dirty="0"/>
              <a:t> </a:t>
            </a:r>
            <a:r>
              <a:rPr lang="en-US" dirty="0">
                <a:latin typeface="Söhne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Söhne"/>
              </a:rPr>
              <a:t>personality of your </a:t>
            </a:r>
            <a:r>
              <a:rPr lang="en-US" u="sng" dirty="0">
                <a:latin typeface="Söhne"/>
              </a:rPr>
              <a:t>virtual assistant</a:t>
            </a:r>
            <a:r>
              <a:rPr lang="en-US" dirty="0">
                <a:latin typeface="Söhne"/>
              </a:rPr>
              <a:t> associated with IBM's Watson technology with a friendly to the user.  </a:t>
            </a:r>
          </a:p>
          <a:p>
            <a:r>
              <a:rPr lang="en-US" dirty="0">
                <a:latin typeface="Söhne"/>
              </a:rPr>
              <a:t>Tone :                                                                    </a:t>
            </a:r>
          </a:p>
          <a:p>
            <a:r>
              <a:rPr lang="en-US" dirty="0" err="1">
                <a:latin typeface="Söhne"/>
              </a:rPr>
              <a:t>SonyChat</a:t>
            </a:r>
            <a:r>
              <a:rPr lang="en-US" dirty="0">
                <a:latin typeface="Söhne"/>
              </a:rPr>
              <a:t> tone </a:t>
            </a:r>
            <a:r>
              <a:rPr lang="en-US" dirty="0"/>
              <a:t>like friendly, professional, witty  based on our brand values and target audience</a:t>
            </a:r>
            <a:r>
              <a:rPr lang="en-US" dirty="0">
                <a:latin typeface="Söhne"/>
              </a:rPr>
              <a:t>. </a:t>
            </a:r>
          </a:p>
          <a:p>
            <a:r>
              <a:rPr lang="en-US" dirty="0">
                <a:latin typeface="Söhne"/>
              </a:rPr>
              <a:t> Style:                                                                                        </a:t>
            </a:r>
          </a:p>
          <a:p>
            <a:r>
              <a:rPr lang="en-US" dirty="0">
                <a:latin typeface="Söhne"/>
              </a:rPr>
              <a:t>Its style of voice and language are unique, clarity and a commitment to providing accurate information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IN" sz="4400" dirty="0"/>
              <a:t>USER SCENARIOS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14744" y="1428736"/>
            <a:ext cx="5214942" cy="542926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Söhne"/>
              </a:rPr>
              <a:t>A </a:t>
            </a:r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powered by Watson can be designed to address a wide range of user scenarios and frequently asked questions (FAQs) across various domains.</a:t>
            </a:r>
          </a:p>
          <a:p>
            <a:r>
              <a:rPr lang="en-US" dirty="0"/>
              <a:t> </a:t>
            </a:r>
            <a:r>
              <a:rPr lang="en-US" dirty="0">
                <a:latin typeface="Söhne"/>
              </a:rPr>
              <a:t>It use machine learning technology and natural language </a:t>
            </a:r>
            <a:r>
              <a:rPr lang="en-US" dirty="0" err="1">
                <a:latin typeface="Söhne"/>
              </a:rPr>
              <a:t>pocessing</a:t>
            </a:r>
            <a:r>
              <a:rPr lang="en-US" dirty="0">
                <a:latin typeface="Söhne"/>
              </a:rPr>
              <a:t>  to identify  common user  scenarios and FAQs that  the  </a:t>
            </a:r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 should  be  able to  address </a:t>
            </a:r>
          </a:p>
          <a:p>
            <a:r>
              <a:rPr lang="en-IN" dirty="0">
                <a:latin typeface="Söhne"/>
              </a:rPr>
              <a:t>It is used to resolve what ever the problem ,error or any questions it give </a:t>
            </a:r>
            <a:r>
              <a:rPr lang="en-US" dirty="0">
                <a:latin typeface="Söhne"/>
              </a:rPr>
              <a:t>accurate answer</a:t>
            </a:r>
          </a:p>
          <a:p>
            <a:endParaRPr lang="en-US" dirty="0"/>
          </a:p>
        </p:txBody>
      </p:sp>
      <p:pic>
        <p:nvPicPr>
          <p:cNvPr id="8" name="Content Placeholder 7" descr="download (1)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4" y="1714488"/>
            <a:ext cx="3571900" cy="4071966"/>
          </a:xfr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714380"/>
          </a:xfrm>
        </p:spPr>
        <p:txBody>
          <a:bodyPr>
            <a:noAutofit/>
          </a:bodyPr>
          <a:lstStyle/>
          <a:p>
            <a:r>
              <a:rPr lang="en-IN" sz="4400" dirty="0"/>
              <a:t>CONVERSATION FLOW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86182" y="1357274"/>
            <a:ext cx="5143536" cy="5500726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Conversation flow</a:t>
            </a:r>
            <a:r>
              <a:rPr lang="en-IN" sz="2400" dirty="0">
                <a:latin typeface="Söhne"/>
              </a:rPr>
              <a:t>: </a:t>
            </a:r>
            <a:r>
              <a:rPr lang="en-US" sz="2400" dirty="0">
                <a:latin typeface="Söhne"/>
              </a:rPr>
              <a:t>a </a:t>
            </a:r>
            <a:r>
              <a:rPr lang="en-US" sz="2400" dirty="0" err="1">
                <a:latin typeface="Söhne"/>
              </a:rPr>
              <a:t>chatbot</a:t>
            </a:r>
            <a:r>
              <a:rPr lang="en-US" sz="2400" dirty="0">
                <a:latin typeface="Söhne"/>
              </a:rPr>
              <a:t> powered by Watson involves creating a structure of our </a:t>
            </a:r>
            <a:r>
              <a:rPr lang="en-US" sz="2400" dirty="0" err="1">
                <a:latin typeface="Söhne"/>
              </a:rPr>
              <a:t>chatbot</a:t>
            </a:r>
            <a:r>
              <a:rPr lang="en-US" sz="2400" dirty="0">
                <a:latin typeface="Söhne"/>
              </a:rPr>
              <a:t> conversational flow.</a:t>
            </a:r>
            <a:r>
              <a:rPr lang="en-US" dirty="0">
                <a:latin typeface="Söhne"/>
              </a:rPr>
              <a:t> </a:t>
            </a:r>
          </a:p>
          <a:p>
            <a:r>
              <a:rPr lang="en-US" sz="2400" dirty="0">
                <a:latin typeface="Söhne"/>
              </a:rPr>
              <a:t>Start with a greeting message, ask a question, provide multiple choices for answers, and mockup what your </a:t>
            </a:r>
            <a:r>
              <a:rPr lang="en-US" sz="2400" dirty="0" err="1">
                <a:latin typeface="Söhne"/>
              </a:rPr>
              <a:t>chatbot</a:t>
            </a:r>
            <a:r>
              <a:rPr lang="en-US" sz="2400" dirty="0">
                <a:latin typeface="Söhne"/>
              </a:rPr>
              <a:t> will say in response to each answer.</a:t>
            </a:r>
          </a:p>
          <a:p>
            <a:r>
              <a:rPr lang="en-IN" sz="2400" dirty="0" err="1">
                <a:latin typeface="Söhne"/>
              </a:rPr>
              <a:t>Chatbot</a:t>
            </a:r>
            <a:r>
              <a:rPr lang="en-IN" sz="2400" dirty="0">
                <a:latin typeface="Söhne"/>
              </a:rPr>
              <a:t> able to handle various type of  question format like </a:t>
            </a:r>
            <a:r>
              <a:rPr lang="en-IN" sz="2400" dirty="0" err="1">
                <a:latin typeface="Söhne"/>
              </a:rPr>
              <a:t>program,text,image,etc</a:t>
            </a:r>
            <a:r>
              <a:rPr lang="en-IN" sz="2400" dirty="0">
                <a:latin typeface="Söhne"/>
              </a:rPr>
              <a:t>...</a:t>
            </a:r>
            <a:endParaRPr lang="en-US" sz="2400" dirty="0">
              <a:latin typeface="Söhne"/>
            </a:endParaRPr>
          </a:p>
          <a:p>
            <a:r>
              <a:rPr lang="en-IN" sz="2400" dirty="0">
                <a:latin typeface="Söhne"/>
              </a:rPr>
              <a:t>Five steps for creating conversational flow:</a:t>
            </a:r>
            <a:r>
              <a:rPr lang="en-US" sz="2000" dirty="0">
                <a:latin typeface="Söhne"/>
              </a:rPr>
              <a:t>Greetings, Asking, Suggestions,  Failure and End</a:t>
            </a:r>
          </a:p>
          <a:p>
            <a:endParaRPr lang="en-US" sz="2000" b="1" dirty="0"/>
          </a:p>
          <a:p>
            <a:endParaRPr lang="en-US" sz="2000" dirty="0"/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E4809272-F585-7B6E-4CC0-07009CFB41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1571612"/>
            <a:ext cx="3533913" cy="5168019"/>
          </a:xfr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14372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RESPONSIBLE CONFIGURATION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868" y="1428736"/>
            <a:ext cx="5286412" cy="52149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using Watson Assistant it involves </a:t>
            </a:r>
            <a:r>
              <a:rPr lang="en-US" dirty="0" err="1">
                <a:latin typeface="Söhne"/>
              </a:rPr>
              <a:t>intents,entities</a:t>
            </a:r>
            <a:r>
              <a:rPr lang="en-US" dirty="0">
                <a:latin typeface="Söhne"/>
              </a:rPr>
              <a:t> and dialog nodes</a:t>
            </a:r>
          </a:p>
          <a:p>
            <a:pPr>
              <a:buNone/>
            </a:pPr>
            <a:endParaRPr lang="en-US" sz="2400" dirty="0">
              <a:latin typeface="Söhne"/>
            </a:endParaRPr>
          </a:p>
          <a:p>
            <a:r>
              <a:rPr lang="en-IN" sz="2800" b="1" dirty="0">
                <a:latin typeface="Söhne"/>
              </a:rPr>
              <a:t>Intents:</a:t>
            </a:r>
            <a:r>
              <a:rPr lang="en-US" sz="2800" dirty="0">
                <a:latin typeface="Söhne"/>
              </a:rPr>
              <a:t>An intent represents the purpose of a user's input. You define an intent for each type of user request you want your application to support.</a:t>
            </a:r>
          </a:p>
          <a:p>
            <a:pPr fontAlgn="base"/>
            <a:r>
              <a:rPr lang="en-US" b="1" dirty="0">
                <a:latin typeface="Söhne"/>
              </a:rPr>
              <a:t>Entity</a:t>
            </a:r>
            <a:r>
              <a:rPr lang="en-US" dirty="0">
                <a:latin typeface="Söhne"/>
              </a:rPr>
              <a:t>: An entity represents a term or object that is relevant to your intents and that provides a specific context for an intent. You list the possible values for each entity and synonyms that users might enter.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D2D57BC-E7D5-3BCC-7821-931180978A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422"/>
            <a:ext cx="3428992" cy="2286016"/>
          </a:xfr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3222FC17-8095-5403-E6DD-29430521DF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190"/>
            <a:ext cx="3308277" cy="25891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510381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öhne"/>
              </a:rPr>
              <a:t>Dialog</a:t>
            </a:r>
            <a:r>
              <a:rPr lang="en-US" sz="2400" dirty="0">
                <a:latin typeface="Söhne"/>
              </a:rPr>
              <a:t>: A dialog is a branching conversation flow that defines responses to the defined intents and entities. You use the dialog builder in the tool to create conversations with users to provide responses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603</TotalTime>
  <Words>430</Words>
  <Application>Microsoft Office PowerPoint</Application>
  <PresentationFormat>On-screen Show (4:3)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Constantia</vt:lpstr>
      <vt:lpstr>Söhne</vt:lpstr>
      <vt:lpstr>Wingdings 2</vt:lpstr>
      <vt:lpstr>Flow</vt:lpstr>
      <vt:lpstr>CHATBOT WITH WATSON</vt:lpstr>
      <vt:lpstr>ABSTRACT</vt:lpstr>
      <vt:lpstr>PROBLEM DEFINITION</vt:lpstr>
      <vt:lpstr>DESIGN THINKING.</vt:lpstr>
      <vt:lpstr>PERSONA DESIGN:</vt:lpstr>
      <vt:lpstr>USER SCENARIOS</vt:lpstr>
      <vt:lpstr>CONVERSATION FLOW</vt:lpstr>
      <vt:lpstr>RESPONSIBLE CONFIGURATION</vt:lpstr>
      <vt:lpstr>PowerPoint Presentation</vt:lpstr>
      <vt:lpstr>PLATFORM INTEGRATION</vt:lpstr>
      <vt:lpstr>PowerPoint Presentation</vt:lpstr>
      <vt:lpstr>USER EXPERIENCE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Sugumar Dhoni6</cp:lastModifiedBy>
  <cp:revision>66</cp:revision>
  <dcterms:created xsi:type="dcterms:W3CDTF">2023-09-27T13:39:48Z</dcterms:created>
  <dcterms:modified xsi:type="dcterms:W3CDTF">2023-10-11T14:08:44Z</dcterms:modified>
</cp:coreProperties>
</file>