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81" r:id="rId5"/>
    <p:sldId id="260" r:id="rId6"/>
    <p:sldId id="265" r:id="rId7"/>
    <p:sldId id="261" r:id="rId8"/>
    <p:sldId id="266" r:id="rId9"/>
    <p:sldId id="267" r:id="rId10"/>
    <p:sldId id="268" r:id="rId11"/>
    <p:sldId id="270" r:id="rId12"/>
    <p:sldId id="272" r:id="rId13"/>
    <p:sldId id="280" r:id="rId14"/>
    <p:sldId id="273" r:id="rId15"/>
    <p:sldId id="275" r:id="rId16"/>
    <p:sldId id="276" r:id="rId17"/>
    <p:sldId id="278" r:id="rId18"/>
    <p:sldId id="279" r:id="rId19"/>
    <p:sldId id="28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8200" y="858520"/>
            <a:ext cx="8559800" cy="733425"/>
          </a:xfrm>
        </p:spPr>
        <p:txBody>
          <a:bodyPr>
            <a:normAutofit fontScale="90000"/>
          </a:bodyPr>
          <a:lstStyle/>
          <a:p>
            <a:br>
              <a:rPr lang="en-US" b="1" dirty="0"/>
            </a:br>
            <a:br>
              <a:rPr lang="en-US" b="1" dirty="0">
                <a:sym typeface="+mn-ea"/>
              </a:rPr>
            </a:br>
            <a:endParaRPr lang="en-US" b="1" dirty="0">
              <a:sym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82670" y="2274570"/>
            <a:ext cx="5341620" cy="1256030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6600" b="1" i="1">
                <a:solidFill>
                  <a:schemeClr val="tx1"/>
                </a:solidFill>
              </a:rPr>
              <a:t>WELCOME</a:t>
            </a:r>
            <a:r>
              <a:rPr lang="zh-CN" altLang="en-US" sz="6600" b="1">
                <a:solidFill>
                  <a:schemeClr val="tx1"/>
                </a:solidFill>
              </a:rPr>
              <a:t>🙏</a:t>
            </a:r>
            <a:endParaRPr lang="zh-CN" altLang="en-US" sz="66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408940"/>
            <a:ext cx="11334750" cy="1282065"/>
          </a:xfrm>
        </p:spPr>
        <p:txBody>
          <a:bodyPr/>
          <a:p>
            <a:r>
              <a:rPr lang="en-US" b="1"/>
              <a:t>FEATURES AND FUNCTIONALITY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9260" y="1473835"/>
            <a:ext cx="10955020" cy="5050155"/>
          </a:xfrm>
        </p:spPr>
        <p:txBody>
          <a:bodyPr>
            <a:normAutofit fontScale="70000"/>
          </a:bodyPr>
          <a:p>
            <a:pPr marL="0" indent="0" algn="just">
              <a:buNone/>
            </a:pPr>
            <a:r>
              <a:rPr lang="en-US" altLang="en-US" b="1"/>
              <a:t>ABOUT ME:</a:t>
            </a:r>
            <a:endParaRPr lang="en-US" altLang="en-US"/>
          </a:p>
          <a:p>
            <a:pPr algn="just"/>
            <a:r>
              <a:rPr lang="en-US" altLang="en-US"/>
              <a:t>A dynamic typing animation introduces my name and role, making the portfolio More interactive and engaging.</a:t>
            </a:r>
            <a:endParaRPr lang="en-US" altLang="en-US"/>
          </a:p>
          <a:p>
            <a:pPr algn="just"/>
            <a:endParaRPr lang="en-US" altLang="en-US"/>
          </a:p>
          <a:p>
            <a:pPr algn="just"/>
            <a:r>
              <a:rPr lang="en-US" altLang="en-US" b="1"/>
              <a:t>PROJECT:</a:t>
            </a:r>
            <a:endParaRPr lang="en-US" altLang="en-US" b="1"/>
          </a:p>
          <a:p>
            <a:pPr algn="just"/>
            <a:r>
              <a:rPr lang="en-US" altLang="en-US"/>
              <a:t>The E-Shop is an online shopping platform designed to provide users with a simple And secure way to browse, select, and purchase products. It showcases modern Web development practices while focusing on user experience, responsive design, And functionality.</a:t>
            </a:r>
            <a:endParaRPr lang="en-US" altLang="en-US"/>
          </a:p>
          <a:p>
            <a:pPr algn="just"/>
            <a:endParaRPr lang="en-US" altLang="en-US"/>
          </a:p>
          <a:p>
            <a:pPr algn="just"/>
            <a:r>
              <a:rPr lang="en-US" altLang="en-US" b="1"/>
              <a:t>CERTFICATE:</a:t>
            </a:r>
            <a:endParaRPr lang="en-US" altLang="en-US"/>
          </a:p>
          <a:p>
            <a:pPr algn="just"/>
            <a:r>
              <a:rPr lang="en-US" altLang="en-US"/>
              <a:t>Edunet Front end web devlopment.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90" y="386080"/>
            <a:ext cx="11262360" cy="6097905"/>
          </a:xfrm>
        </p:spPr>
        <p:txBody>
          <a:bodyPr/>
          <a:p>
            <a:pPr marL="0" indent="0" algn="just">
              <a:buNone/>
            </a:pPr>
            <a:r>
              <a:rPr lang="en-US" altLang="en-US" b="1" i="1"/>
              <a:t>CONTACT ME:</a:t>
            </a:r>
            <a:endParaRPr lang="en-US" altLang="en-US" i="1"/>
          </a:p>
          <a:p>
            <a:pPr marL="0" indent="0" algn="just">
              <a:buNone/>
            </a:pPr>
            <a:r>
              <a:rPr lang="en-US" altLang="en-US" i="1"/>
              <a:t>Contact me with email and whatsapp.</a:t>
            </a:r>
            <a:endParaRPr lang="en-US" altLang="en-US" i="1"/>
          </a:p>
          <a:p>
            <a:pPr marL="0" indent="0" algn="just">
              <a:buNone/>
            </a:pPr>
            <a:endParaRPr lang="en-US" altLang="en-US" i="1"/>
          </a:p>
          <a:p>
            <a:pPr marL="0" indent="0" algn="just">
              <a:buNone/>
            </a:pPr>
            <a:r>
              <a:rPr lang="en-US" altLang="en-US" b="1" i="1"/>
              <a:t>TOGGLE MODE:</a:t>
            </a:r>
            <a:endParaRPr lang="en-US" altLang="en-US" b="1" i="1"/>
          </a:p>
          <a:p>
            <a:pPr marL="0" indent="0" algn="just">
              <a:buNone/>
            </a:pPr>
            <a:r>
              <a:rPr lang="en-US" altLang="en-US" i="1"/>
              <a:t>Provides users the option to switch between dark and light themes for better accessibility and user preference.</a:t>
            </a:r>
            <a:endParaRPr lang="en-US" altLang="en-US" i="1"/>
          </a:p>
          <a:p>
            <a:pPr marL="0" indent="0" algn="just">
              <a:buNone/>
            </a:pPr>
            <a:endParaRPr lang="en-US" altLang="en-US" i="1"/>
          </a:p>
          <a:p>
            <a:pPr marL="0" indent="0" algn="just">
              <a:buNone/>
            </a:pPr>
            <a:r>
              <a:rPr lang="en-US" altLang="en-US" b="1" i="1"/>
              <a:t>RESPONSICE DESIGN FOR ALL DEVICES:</a:t>
            </a:r>
            <a:endParaRPr lang="en-US" altLang="en-US" i="1"/>
          </a:p>
          <a:p>
            <a:pPr marL="0" indent="0" algn="just">
              <a:buNone/>
            </a:pPr>
            <a:r>
              <a:rPr lang="en-US" altLang="en-US" i="1"/>
              <a:t>The portfolio is fully optimized for desktops, tablets, and smartphones, ensuring a smooth browsing experience across all screen sizes.</a:t>
            </a:r>
            <a:endParaRPr lang="en-US" altLang="en-US" i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835" y="379730"/>
            <a:ext cx="11334750" cy="1311275"/>
          </a:xfrm>
        </p:spPr>
        <p:txBody>
          <a:bodyPr/>
          <a:p>
            <a:r>
              <a:rPr lang="en-US" b="1"/>
              <a:t>RESULT </a:t>
            </a:r>
            <a:endParaRPr lang="en-US" b="1"/>
          </a:p>
        </p:txBody>
      </p:sp>
      <p:sp>
        <p:nvSpPr>
          <p:cNvPr id="8" name="Content Placeholder 7"/>
          <p:cNvSpPr/>
          <p:nvPr>
            <p:ph idx="1"/>
          </p:nvPr>
        </p:nvSpPr>
        <p:spPr>
          <a:xfrm>
            <a:off x="458470" y="1691640"/>
            <a:ext cx="11334115" cy="4804410"/>
          </a:xfrm>
        </p:spPr>
        <p:txBody>
          <a:bodyPr/>
          <a:p>
            <a:pPr algn="just"/>
            <a:r>
              <a:rPr lang="en-US" altLang="en-US" i="1"/>
              <a:t>Working portfolio website hosted online</a:t>
            </a:r>
            <a:endParaRPr lang="en-US" altLang="en-US" i="1"/>
          </a:p>
          <a:p>
            <a:pPr algn="just"/>
            <a:endParaRPr lang="en-US" altLang="en-US" i="1"/>
          </a:p>
          <a:p>
            <a:pPr algn="just"/>
            <a:r>
              <a:rPr lang="en-US" altLang="en-US" i="1"/>
              <a:t>Successfully displays personal details, projects, and certificates</a:t>
            </a:r>
            <a:endParaRPr lang="en-US" altLang="en-US" i="1"/>
          </a:p>
          <a:p>
            <a:pPr algn="just"/>
            <a:endParaRPr lang="en-US" altLang="en-US" i="1"/>
          </a:p>
          <a:p>
            <a:pPr algn="just"/>
            <a:r>
              <a:rPr lang="en-US" altLang="en-US" i="1"/>
              <a:t>Easy navigation and user-friendly UI</a:t>
            </a:r>
            <a:endParaRPr lang="en-US" altLang="en-US" i="1"/>
          </a:p>
          <a:p>
            <a:pPr algn="just"/>
            <a:endParaRPr lang="en-US" altLang="en-US" i="1"/>
          </a:p>
          <a:p>
            <a:pPr algn="just"/>
            <a:r>
              <a:rPr lang="en-US" altLang="en-US" i="1"/>
              <a:t>Attracts recruiters by showcasing both skills and creativity</a:t>
            </a:r>
            <a:endParaRPr lang="en-US" altLang="en-US" i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SCREEN SHOT 1</a:t>
            </a:r>
            <a:endParaRPr lang="en-US" b="1"/>
          </a:p>
        </p:txBody>
      </p:sp>
      <p:pic>
        <p:nvPicPr>
          <p:cNvPr id="7" name="Content Placeholder 6" descr="Screenshot (43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8855" y="1403985"/>
            <a:ext cx="8164830" cy="45923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/>
              <a:t>SCREEN SHOT2</a:t>
            </a:r>
            <a:endParaRPr lang="en-US" b="1"/>
          </a:p>
        </p:txBody>
      </p:sp>
      <p:pic>
        <p:nvPicPr>
          <p:cNvPr id="4" name="Content Placeholder 3" descr="Screenshot (44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845" y="1811020"/>
            <a:ext cx="8220075" cy="46215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150" y="336550"/>
            <a:ext cx="11753215" cy="1354455"/>
          </a:xfrm>
        </p:spPr>
        <p:txBody>
          <a:bodyPr/>
          <a:p>
            <a:r>
              <a:rPr lang="en-US" b="1"/>
              <a:t>SCREEN SHOT 3</a:t>
            </a:r>
            <a:endParaRPr lang="en-US" b="1"/>
          </a:p>
        </p:txBody>
      </p:sp>
      <p:pic>
        <p:nvPicPr>
          <p:cNvPr id="4" name="Content Placeholder 3" descr="Screenshot (46)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2870" y="1547495"/>
            <a:ext cx="8976995" cy="504761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30" y="408940"/>
            <a:ext cx="11262360" cy="1282065"/>
          </a:xfrm>
        </p:spPr>
        <p:txBody>
          <a:bodyPr/>
          <a:p>
            <a:r>
              <a:rPr lang="en-US" b="1"/>
              <a:t>CONCLUSION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230" y="1691005"/>
            <a:ext cx="11262360" cy="4881880"/>
          </a:xfrm>
        </p:spPr>
        <p:txBody>
          <a:bodyPr/>
          <a:p>
            <a:pPr algn="just"/>
            <a:r>
              <a:rPr lang="en-US" altLang="en-US" i="1"/>
              <a:t>The digital portfolio acts as a modern resume, improving online visibility, Professionalism, and opportunities for internships and jobs. It Demonstrates both technical skills and personal branding.</a:t>
            </a:r>
            <a:endParaRPr lang="en-US" altLang="en-US" i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2380" y="2366645"/>
            <a:ext cx="4810125" cy="1230630"/>
          </a:xfrm>
        </p:spPr>
        <p:txBody>
          <a:bodyPr/>
          <a:p>
            <a:pPr marL="0" indent="0">
              <a:buNone/>
            </a:pPr>
            <a:r>
              <a:rPr lang="en-US" sz="4800" b="1"/>
              <a:t>THANK YOU</a:t>
            </a:r>
            <a:r>
              <a:rPr lang="zh-CN" altLang="en-US" sz="4800" b="1"/>
              <a:t>💐</a:t>
            </a:r>
            <a:endParaRPr lang="zh-CN" altLang="en-US" sz="48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b="1" dirty="0">
                <a:sym typeface="+mn-ea"/>
              </a:rPr>
              <a:t>DIGITAL PORTFOLIO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5680" y="1300480"/>
            <a:ext cx="10316845" cy="4897120"/>
          </a:xfrm>
        </p:spPr>
        <p:txBody>
          <a:bodyPr/>
          <a:p>
            <a:pPr algn="l"/>
            <a:r>
              <a:rPr lang="en-US" b="1" i="1">
                <a:sym typeface="+mn-ea"/>
              </a:rPr>
              <a:t>STUDENT NAME:S.SURYA PRAKASH</a:t>
            </a:r>
            <a:endParaRPr lang="en-US" i="1"/>
          </a:p>
          <a:p>
            <a:pPr algn="l"/>
            <a:r>
              <a:rPr lang="en-US" b="1" i="1">
                <a:sym typeface="+mn-ea"/>
              </a:rPr>
              <a:t>REGISTER ID AND NMID:2422K2221/</a:t>
            </a:r>
            <a:r>
              <a:rPr lang="en-US" altLang="en-US" b="1" i="1">
                <a:sym typeface="+mn-ea"/>
              </a:rPr>
              <a:t>972498FE2A3A5CCBC17455AA68744FF5</a:t>
            </a:r>
            <a:endParaRPr lang="en-US" altLang="en-US" b="1" i="1"/>
          </a:p>
          <a:p>
            <a:pPr algn="l"/>
            <a:r>
              <a:rPr lang="en-US" b="1" i="1">
                <a:sym typeface="+mn-ea"/>
              </a:rPr>
              <a:t>DEPARTMENT:COMPUTER SCIENCE</a:t>
            </a:r>
            <a:endParaRPr lang="en-US" b="1" i="1"/>
          </a:p>
          <a:p>
            <a:pPr algn="l"/>
            <a:r>
              <a:rPr lang="en-US" b="1" i="1">
                <a:sym typeface="+mn-ea"/>
              </a:rPr>
              <a:t>COLLEGE:PURATCHI THALAIVI AMMA ARTS AND SCIENCE COLLEGE /BHARATHIYAR UNIVERSITY</a:t>
            </a:r>
            <a:endParaRPr lang="en-US" b="1" i="1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95" y="321310"/>
            <a:ext cx="11269345" cy="1150620"/>
          </a:xfrm>
        </p:spPr>
        <p:txBody>
          <a:bodyPr>
            <a:normAutofit fontScale="90000"/>
          </a:bodyPr>
          <a:p>
            <a:pPr algn="just"/>
            <a:r>
              <a:rPr lang="en-US" b="1"/>
              <a:t>PROJECT TITLE:DIGITAL  PORTFOLIO-SURYA PRAKASH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360" y="1370330"/>
            <a:ext cx="11270615" cy="5100320"/>
          </a:xfrm>
        </p:spPr>
        <p:txBody>
          <a:bodyPr/>
          <a:p>
            <a:pPr algn="just"/>
            <a:r>
              <a:rPr lang="en-US" i="1"/>
              <a:t>Modern protfolio website with a clean,responsive,and user-friendly design</a:t>
            </a:r>
            <a:endParaRPr lang="en-US" i="1"/>
          </a:p>
          <a:p>
            <a:pPr algn="just"/>
            <a:r>
              <a:rPr lang="en-US" i="1"/>
              <a:t>It includes dark mode feature and smooth animations</a:t>
            </a:r>
            <a:endParaRPr lang="en-US" i="1"/>
          </a:p>
          <a:p>
            <a:pPr algn="just"/>
            <a:r>
              <a:rPr lang="en-US" i="1"/>
              <a:t>Sections:</a:t>
            </a:r>
            <a:endParaRPr lang="en-US" i="1"/>
          </a:p>
          <a:p>
            <a:pPr algn="just"/>
            <a:r>
              <a:rPr lang="en-US" i="1"/>
              <a:t>About me</a:t>
            </a:r>
            <a:endParaRPr lang="en-US" i="1"/>
          </a:p>
          <a:p>
            <a:pPr algn="just"/>
            <a:r>
              <a:rPr lang="en-US" i="1"/>
              <a:t>Skills</a:t>
            </a:r>
            <a:endParaRPr lang="en-US" i="1"/>
          </a:p>
          <a:p>
            <a:pPr algn="just"/>
            <a:r>
              <a:rPr lang="en-US" i="1"/>
              <a:t>Project</a:t>
            </a:r>
            <a:endParaRPr lang="en-US" i="1"/>
          </a:p>
          <a:p>
            <a:pPr algn="just"/>
            <a:r>
              <a:rPr lang="en-US" i="1"/>
              <a:t>Certificate</a:t>
            </a:r>
            <a:endParaRPr lang="en-US" i="1"/>
          </a:p>
          <a:p>
            <a:pPr algn="just"/>
            <a:r>
              <a:rPr lang="en-US" i="1"/>
              <a:t>Contact</a:t>
            </a:r>
            <a:endParaRPr lang="en-US" i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AGENDA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180" y="1457325"/>
            <a:ext cx="11269345" cy="5035550"/>
          </a:xfrm>
        </p:spPr>
        <p:txBody>
          <a:bodyPr/>
          <a:p>
            <a:pPr marL="514350" indent="-514350" algn="just">
              <a:buFont typeface="+mj-lt"/>
              <a:buAutoNum type="arabicPeriod"/>
            </a:pPr>
            <a:r>
              <a:rPr lang="en-US" i="1">
                <a:sym typeface="+mn-ea"/>
              </a:rPr>
              <a:t>Problem Statem</a:t>
            </a:r>
            <a:r>
              <a:rPr lang="en-US" i="1"/>
              <a:t>ent</a:t>
            </a:r>
            <a:endParaRPr lang="en-US" i="1"/>
          </a:p>
          <a:p>
            <a:pPr marL="514350" indent="-514350" algn="just">
              <a:buFont typeface="+mj-lt"/>
              <a:buAutoNum type="arabicPeriod"/>
            </a:pPr>
            <a:r>
              <a:rPr lang="en-US" i="1"/>
              <a:t>Project Overview</a:t>
            </a:r>
            <a:endParaRPr lang="en-US" i="1"/>
          </a:p>
          <a:p>
            <a:pPr marL="514350" indent="-514350" algn="just">
              <a:buFont typeface="+mj-lt"/>
              <a:buAutoNum type="arabicPeriod"/>
            </a:pPr>
            <a:r>
              <a:rPr lang="en-US" i="1"/>
              <a:t>End User</a:t>
            </a:r>
            <a:endParaRPr lang="en-US" i="1"/>
          </a:p>
          <a:p>
            <a:pPr marL="514350" indent="-514350" algn="just">
              <a:lnSpc>
                <a:spcPct val="60000"/>
              </a:lnSpc>
              <a:buFont typeface="+mj-lt"/>
              <a:buAutoNum type="arabicPeriod"/>
            </a:pPr>
            <a:r>
              <a:rPr lang="en-US" i="1"/>
              <a:t>Tools And Technologies</a:t>
            </a:r>
            <a:endParaRPr lang="en-US" i="1"/>
          </a:p>
          <a:p>
            <a:pPr marL="514350" indent="-514350" algn="just">
              <a:lnSpc>
                <a:spcPct val="60000"/>
              </a:lnSpc>
              <a:buFont typeface="+mj-lt"/>
              <a:buAutoNum type="arabicPeriod"/>
            </a:pPr>
            <a:r>
              <a:rPr lang="en-US" i="1"/>
              <a:t>Protfolio Design And Layout</a:t>
            </a:r>
            <a:endParaRPr lang="en-US" i="1"/>
          </a:p>
          <a:p>
            <a:pPr marL="514350" indent="-514350" algn="just">
              <a:lnSpc>
                <a:spcPct val="60000"/>
              </a:lnSpc>
              <a:buFont typeface="+mj-lt"/>
              <a:buAutoNum type="arabicPeriod"/>
            </a:pPr>
            <a:r>
              <a:rPr lang="en-US" i="1"/>
              <a:t>Features And Functionality</a:t>
            </a:r>
            <a:endParaRPr lang="en-US" i="1"/>
          </a:p>
          <a:p>
            <a:pPr marL="514350" indent="-514350" algn="just">
              <a:lnSpc>
                <a:spcPct val="60000"/>
              </a:lnSpc>
              <a:buFont typeface="+mj-lt"/>
              <a:buAutoNum type="arabicPeriod"/>
            </a:pPr>
            <a:r>
              <a:rPr lang="en-US" i="1"/>
              <a:t>Results And Screenshots</a:t>
            </a:r>
            <a:endParaRPr lang="en-US" i="1"/>
          </a:p>
          <a:p>
            <a:pPr marL="514350" indent="-514350" algn="just">
              <a:lnSpc>
                <a:spcPct val="60000"/>
              </a:lnSpc>
              <a:buFont typeface="+mj-lt"/>
              <a:buAutoNum type="arabicPeriod"/>
            </a:pPr>
            <a:r>
              <a:rPr lang="en-US" i="1"/>
              <a:t>Conclusion</a:t>
            </a:r>
            <a:endParaRPr lang="en-US" i="1"/>
          </a:p>
          <a:p>
            <a:pPr marL="514350" indent="-514350" algn="just">
              <a:lnSpc>
                <a:spcPct val="60000"/>
              </a:lnSpc>
              <a:buFont typeface="+mj-lt"/>
              <a:buAutoNum type="arabicPeriod"/>
            </a:pPr>
            <a:r>
              <a:rPr lang="en-US" i="1"/>
              <a:t>Githhub Link</a:t>
            </a:r>
            <a:endParaRPr lang="en-US" i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PROBLEM STATEMENT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180" y="1446530"/>
            <a:ext cx="11314430" cy="5045075"/>
          </a:xfrm>
        </p:spPr>
        <p:txBody>
          <a:bodyPr/>
          <a:p>
            <a:pPr algn="just"/>
            <a:r>
              <a:rPr lang="en-US" i="1"/>
              <a:t>In today’s competitive enviroment,showcashing technical </a:t>
            </a:r>
            <a:r>
              <a:rPr lang="en-US" i="1">
                <a:sym typeface="+mn-ea"/>
              </a:rPr>
              <a:t>skills,projects,and Achievements is essential for carrer growth.Traditional resumes are limited In presenting interactive and visual content.There is a need for a Modren,responsive,and personalized protfolio website that highlights my Skills,projects,and certicates in a professional way.</a:t>
            </a:r>
            <a:endParaRPr lang="en-US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b="1"/>
              <a:t>PROJECT OVERVIEW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990" y="1691005"/>
            <a:ext cx="11306175" cy="4808220"/>
          </a:xfrm>
        </p:spPr>
        <p:txBody>
          <a:bodyPr/>
          <a:p>
            <a:pPr marL="0" indent="0" algn="just">
              <a:buNone/>
            </a:pPr>
            <a:r>
              <a:rPr lang="en-US" altLang="en-US" i="1"/>
              <a:t>The Digital Portfolio website is a personal website built to highlight academic Background, technical skills, projects, certificates, and contact details. It Provides recruiters and peers with a professional, interactive, And modern Way to view achievements.</a:t>
            </a:r>
            <a:endParaRPr lang="en-US" altLang="en-US" i="1"/>
          </a:p>
        </p:txBody>
      </p:sp>
      <p:sp>
        <p:nvSpPr>
          <p:cNvPr id="4" name="Text Box 3"/>
          <p:cNvSpPr txBox="1"/>
          <p:nvPr/>
        </p:nvSpPr>
        <p:spPr>
          <a:xfrm>
            <a:off x="5861050" y="20447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595" y="248285"/>
            <a:ext cx="11335385" cy="1442720"/>
          </a:xfrm>
        </p:spPr>
        <p:txBody>
          <a:bodyPr/>
          <a:p>
            <a:r>
              <a:rPr lang="en-US" b="1"/>
              <a:t>WHO ARE THE END USERS?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595" y="1797050"/>
            <a:ext cx="11334750" cy="4715510"/>
          </a:xfrm>
        </p:spPr>
        <p:txBody>
          <a:bodyPr/>
          <a:p>
            <a:r>
              <a:rPr lang="en-US" altLang="en-US" i="1"/>
              <a:t>Recruiters/HR Managers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College Faculty for Evaluation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Fellow Developers &amp; Collaborators</a:t>
            </a:r>
            <a:endParaRPr lang="en-US" altLang="en-US" i="1"/>
          </a:p>
          <a:p>
            <a:endParaRPr lang="en-US" altLang="en-US" i="1"/>
          </a:p>
          <a:p>
            <a:r>
              <a:rPr lang="en-US" altLang="en-US" i="1"/>
              <a:t>Internship/Job Providers</a:t>
            </a:r>
            <a:endParaRPr lang="en-US" altLang="en-US" i="1"/>
          </a:p>
          <a:p>
            <a:endParaRPr lang="en-US" altLang="en-US" i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785" y="321945"/>
            <a:ext cx="11372215" cy="1369060"/>
          </a:xfrm>
        </p:spPr>
        <p:txBody>
          <a:bodyPr/>
          <a:p>
            <a:r>
              <a:rPr lang="en-US" b="1"/>
              <a:t>TOOLS AND TECHNIQUES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4675" y="1691640"/>
            <a:ext cx="11100435" cy="4954270"/>
          </a:xfrm>
        </p:spPr>
        <p:txBody>
          <a:bodyPr>
            <a:normAutofit lnSpcReduction="20000"/>
          </a:bodyPr>
          <a:p>
            <a:pPr algn="just"/>
            <a:r>
              <a:rPr lang="en-US" altLang="en-US" i="1"/>
              <a:t>Frontend: HTML5, CSS3, JavaScript</a:t>
            </a:r>
            <a:endParaRPr lang="en-US" altLang="en-US" i="1"/>
          </a:p>
          <a:p>
            <a:pPr algn="just"/>
            <a:endParaRPr lang="en-US" altLang="en-US" i="1"/>
          </a:p>
          <a:p>
            <a:pPr algn="just"/>
            <a:r>
              <a:rPr lang="en-US" altLang="en-US" i="1"/>
              <a:t>Icons: Font Awesome</a:t>
            </a:r>
            <a:endParaRPr lang="en-US" altLang="en-US" i="1"/>
          </a:p>
          <a:p>
            <a:pPr algn="just"/>
            <a:endParaRPr lang="en-US" altLang="en-US" i="1"/>
          </a:p>
          <a:p>
            <a:pPr algn="just"/>
            <a:r>
              <a:rPr lang="en-US" altLang="en-US" i="1"/>
              <a:t>Animation &amp; Effects: Typing effect, Dark mode toggle, Smooth scrolling</a:t>
            </a:r>
            <a:endParaRPr lang="en-US" altLang="en-US" i="1"/>
          </a:p>
          <a:p>
            <a:pPr algn="just"/>
            <a:endParaRPr lang="en-US" altLang="en-US" i="1"/>
          </a:p>
          <a:p>
            <a:pPr algn="just"/>
            <a:r>
              <a:rPr lang="en-US" altLang="en-US" i="1"/>
              <a:t>Hosting: GitHub Pages</a:t>
            </a:r>
            <a:endParaRPr lang="en-US" altLang="en-US" i="1"/>
          </a:p>
          <a:p>
            <a:pPr marL="0" indent="0" algn="just">
              <a:buNone/>
            </a:pPr>
            <a:r>
              <a:rPr lang="en-US" altLang="en-US" i="1"/>
              <a:t> </a:t>
            </a:r>
            <a:endParaRPr lang="en-US" altLang="en-US" i="1"/>
          </a:p>
          <a:p>
            <a:pPr algn="just"/>
            <a:r>
              <a:rPr lang="en-US" altLang="en-US" i="1"/>
              <a:t>Tools:VS CODE</a:t>
            </a:r>
            <a:endParaRPr lang="en-US" altLang="en-US" i="1"/>
          </a:p>
          <a:p>
            <a:pPr marL="0" indent="0" algn="just">
              <a:buNone/>
            </a:pPr>
            <a:endParaRPr lang="en-US" altLang="en-US" i="1"/>
          </a:p>
        </p:txBody>
      </p:sp>
      <p:sp>
        <p:nvSpPr>
          <p:cNvPr id="4" name="Text Box 3"/>
          <p:cNvSpPr txBox="1"/>
          <p:nvPr/>
        </p:nvSpPr>
        <p:spPr>
          <a:xfrm>
            <a:off x="14075410" y="6520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5" y="379730"/>
            <a:ext cx="11334750" cy="1311275"/>
          </a:xfrm>
        </p:spPr>
        <p:txBody>
          <a:bodyPr/>
          <a:p>
            <a:r>
              <a:rPr lang="en-US" b="1"/>
              <a:t>PORTFOLIO DESIGN AND LAYOUT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" y="1690370"/>
            <a:ext cx="11334750" cy="4793615"/>
          </a:xfrm>
        </p:spPr>
        <p:txBody>
          <a:bodyPr/>
          <a:p>
            <a:pPr algn="just"/>
            <a:r>
              <a:rPr lang="en-US" altLang="en-US" i="1"/>
              <a:t>Clean, modern single-page layout</a:t>
            </a:r>
            <a:endParaRPr lang="en-US" altLang="en-US" i="1"/>
          </a:p>
          <a:p>
            <a:pPr algn="just"/>
            <a:endParaRPr lang="en-US" altLang="en-US" i="1"/>
          </a:p>
          <a:p>
            <a:pPr algn="just"/>
            <a:r>
              <a:rPr lang="en-US" altLang="en-US" i="1"/>
              <a:t>Sections: Home, About Me, Skills, Projects, Certificates, Contact</a:t>
            </a:r>
            <a:endParaRPr lang="en-US" altLang="en-US" i="1"/>
          </a:p>
          <a:p>
            <a:pPr algn="just"/>
            <a:endParaRPr lang="en-US" altLang="en-US" i="1"/>
          </a:p>
          <a:p>
            <a:pPr algn="just"/>
            <a:r>
              <a:rPr lang="en-US" altLang="en-US" i="1"/>
              <a:t>Responsive design with dark mode support</a:t>
            </a:r>
            <a:endParaRPr lang="en-US" altLang="en-US" i="1"/>
          </a:p>
          <a:p>
            <a:pPr algn="just"/>
            <a:endParaRPr lang="en-US" altLang="en-US" i="1"/>
          </a:p>
          <a:p>
            <a:pPr algn="just"/>
            <a:r>
              <a:rPr lang="en-US" altLang="en-US" i="1"/>
              <a:t>Smooth navigation and UI-friendly interactions</a:t>
            </a:r>
            <a:endParaRPr lang="en-US" altLang="en-US" i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3015</Words>
  <Application>WPS Presentation</Application>
  <PresentationFormat>Widescreen</PresentationFormat>
  <Paragraphs>121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Arial</vt:lpstr>
      <vt:lpstr>SimSun</vt:lpstr>
      <vt:lpstr>Wingdings</vt:lpstr>
      <vt:lpstr>Microsoft YaHei</vt:lpstr>
      <vt:lpstr>Arial Unicode MS</vt:lpstr>
      <vt:lpstr>Calibri</vt:lpstr>
      <vt:lpstr>Default Design</vt:lpstr>
      <vt:lpstr>  </vt:lpstr>
      <vt:lpstr>DIGITAL PORTFOLIO</vt:lpstr>
      <vt:lpstr>PROJECT TITLE:DIGITAL  PORTFOLIO-SURYA PRAKASH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PowerPoint 演示文稿</vt:lpstr>
      <vt:lpstr>RESULT </vt:lpstr>
      <vt:lpstr>SCREEN SHOT 1</vt:lpstr>
      <vt:lpstr>SCREEN SHOT2</vt:lpstr>
      <vt:lpstr>SCREEN SHOT 3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PROTFOLIO </dc:title>
  <dc:creator/>
  <cp:lastModifiedBy>saravanan</cp:lastModifiedBy>
  <cp:revision>22</cp:revision>
  <dcterms:created xsi:type="dcterms:W3CDTF">2025-08-20T03:06:00Z</dcterms:created>
  <dcterms:modified xsi:type="dcterms:W3CDTF">2025-08-26T06:13:28Z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463A2D49740742239C7C9C963163F248_11</vt:lpwstr>
  </property>
  <property fmtid="{D5CDD505-2E9C-101B-9397-08002B2CF9AE}" pid="3" name="KSOProductBuildVer">
    <vt:lpwstr>1033-12.2.0.21931</vt:lpwstr>
  </property>
</Properties>
</file>