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78887" y="2183843"/>
            <a:ext cx="66342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  SURYA PRAKSH K</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081" y="6134050"/>
            <a:ext cx="4578668" cy="333425"/>
          </a:xfrm>
          <a:prstGeom prst="rect">
            <a:avLst/>
          </a:prstGeom>
        </p:spPr>
        <p:txBody>
          <a:bodyPr vert="horz" wrap="square" lIns="0" tIns="0" rIns="0" bIns="0" rtlCol="0">
            <a:spAutoFit/>
          </a:bodyPr>
          <a:lstStyle/>
          <a:p>
            <a:pPr>
              <a:lnSpc>
                <a:spcPts val="1275"/>
              </a:lnSpc>
            </a:pPr>
            <a:r>
              <a:rPr lang="en-IN" sz="1100" dirty="0">
                <a:latin typeface="Trebuchet MS"/>
                <a:cs typeface="Trebuchet MS"/>
              </a:rPr>
              <a:t>https://colab.research.google.com/drive/13OxnNTF0b-_Sl0uQqsQ8Di-6vmiL-vyI#scrollTo=Wf5KrEb6vrkR</a:t>
            </a: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TextBox 13">
            <a:extLst>
              <a:ext uri="{FF2B5EF4-FFF2-40B4-BE49-F238E27FC236}">
                <a16:creationId xmlns:a16="http://schemas.microsoft.com/office/drawing/2014/main" id="{490BC127-869C-A3F6-572E-C89255A675DE}"/>
              </a:ext>
            </a:extLst>
          </p:cNvPr>
          <p:cNvSpPr txBox="1"/>
          <p:nvPr/>
        </p:nvSpPr>
        <p:spPr>
          <a:xfrm>
            <a:off x="777056" y="1330220"/>
            <a:ext cx="8077200" cy="2031325"/>
          </a:xfrm>
          <a:prstGeom prst="rect">
            <a:avLst/>
          </a:prstGeom>
          <a:noFill/>
        </p:spPr>
        <p:txBody>
          <a:bodyPr wrap="square">
            <a:spAutoFit/>
          </a:bodyPr>
          <a:lstStyle/>
          <a:p>
            <a:r>
              <a:rPr lang="en-IN" dirty="0"/>
              <a:t>Upon completion, the project aims to deliver a sentiment analysis system capable of accurately classifying product reviews into positive, negative, or neutral sentiments. The system's performance will be evaluated based on various metrics, and it is expected to provide valuable insights for businesses to enhance customer satisfaction and drive growth.</a:t>
            </a:r>
          </a:p>
          <a:p>
            <a:br>
              <a:rPr lang="en-IN" dirty="0"/>
            </a:br>
            <a:endParaRPr lang="en-IN" dirty="0">
              <a:cs typeface="Times New Roman" panose="02020603050405020304" pitchFamily="18" charset="0"/>
            </a:endParaRPr>
          </a:p>
        </p:txBody>
      </p:sp>
      <p:pic>
        <p:nvPicPr>
          <p:cNvPr id="3074" name="Picture 2">
            <a:extLst>
              <a:ext uri="{FF2B5EF4-FFF2-40B4-BE49-F238E27FC236}">
                <a16:creationId xmlns:a16="http://schemas.microsoft.com/office/drawing/2014/main"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TextBox 23">
            <a:extLst>
              <a:ext uri="{FF2B5EF4-FFF2-40B4-BE49-F238E27FC236}">
                <a16:creationId xmlns:a16="http://schemas.microsoft.com/office/drawing/2014/main" id="{7F3F4296-A640-B8F6-0B46-A0493B9F5E77}"/>
              </a:ext>
            </a:extLst>
          </p:cNvPr>
          <p:cNvSpPr txBox="1"/>
          <p:nvPr/>
        </p:nvSpPr>
        <p:spPr>
          <a:xfrm>
            <a:off x="1066243" y="2270503"/>
            <a:ext cx="8050199" cy="1938992"/>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SENTIMENT ANALYSIS OF PRLDUCT REVIEW (LOGISTICS</a:t>
            </a:r>
          </a:p>
          <a:p>
            <a:r>
              <a:rPr lang="en-US" sz="4000" b="1" dirty="0">
                <a:latin typeface="Times New Roman" panose="02020603050405020304" pitchFamily="18" charset="0"/>
                <a:cs typeface="Times New Roman" panose="02020603050405020304" pitchFamily="18" charset="0"/>
              </a:rPr>
              <a:t>REGGRESSION)</a:t>
            </a:r>
            <a:endParaRPr lang="en-US" sz="40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1746243" y="1246058"/>
            <a:ext cx="7370199" cy="2540567"/>
          </a:xfrm>
          <a:prstGeom prst="rect">
            <a:avLst/>
          </a:prstGeom>
          <a:noFill/>
        </p:spPr>
        <p:txBody>
          <a:bodyPr wrap="square">
            <a:spAutoFit/>
          </a:bodyPr>
          <a:lstStyle/>
          <a:p>
            <a:pPr algn="just">
              <a:lnSpc>
                <a:spcPct val="150000"/>
              </a:lnSpc>
            </a:pPr>
            <a:r>
              <a:rPr lang="en-IN" dirty="0"/>
              <a:t>In today's digital era, online product reviews play a pivotal role in shaping consumer decisions. Understanding the sentiment behind these reviews can provide valuable insights for businesses to improve their products and services. This project aims to develop a sentiment analysis model using logistic regression to automatically classify product reviews into positive, negative, or neutral sentiments.</a:t>
            </a:r>
            <a:endParaRPr lang="en-US" dirty="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id="{F799D67F-5568-D176-429A-EBF07F3E4BE1}"/>
              </a:ext>
            </a:extLst>
          </p:cNvPr>
          <p:cNvSpPr txBox="1"/>
          <p:nvPr/>
        </p:nvSpPr>
        <p:spPr>
          <a:xfrm>
            <a:off x="834072" y="1802317"/>
            <a:ext cx="6633528" cy="2956066"/>
          </a:xfrm>
          <a:prstGeom prst="rect">
            <a:avLst/>
          </a:prstGeom>
          <a:noFill/>
        </p:spPr>
        <p:txBody>
          <a:bodyPr wrap="square">
            <a:spAutoFit/>
          </a:bodyPr>
          <a:lstStyle/>
          <a:p>
            <a:pPr algn="just">
              <a:lnSpc>
                <a:spcPct val="150000"/>
              </a:lnSpc>
            </a:pPr>
            <a:r>
              <a:rPr lang="en-IN" dirty="0"/>
              <a:t>With the exponential growth of e-commerce platforms and online marketplaces, businesses are inundated with vast amounts of unstructured data in the form of product reviews. Manually </a:t>
            </a:r>
            <a:r>
              <a:rPr lang="en-IN" dirty="0" err="1"/>
              <a:t>analyzing</a:t>
            </a:r>
            <a:r>
              <a:rPr lang="en-IN" dirty="0"/>
              <a:t> these reviews to gauge customer sentiment is time-consuming and inefficient. Therefore, there is a pressing need for automated sentiment analysis tools to assist businesses in extracting actionable insights from these reviews.</a:t>
            </a:r>
            <a:endParaRPr lang="en-IN" dirty="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TextBox 13">
            <a:extLst>
              <a:ext uri="{FF2B5EF4-FFF2-40B4-BE49-F238E27FC236}">
                <a16:creationId xmlns:a16="http://schemas.microsoft.com/office/drawing/2014/main" id="{3D1EF36B-ED50-F791-EDF7-B5D571D8BAF9}"/>
              </a:ext>
            </a:extLst>
          </p:cNvPr>
          <p:cNvSpPr txBox="1"/>
          <p:nvPr/>
        </p:nvSpPr>
        <p:spPr>
          <a:xfrm>
            <a:off x="944593" y="1878252"/>
            <a:ext cx="7713632" cy="2126864"/>
          </a:xfrm>
          <a:prstGeom prst="rect">
            <a:avLst/>
          </a:prstGeom>
          <a:noFill/>
        </p:spPr>
        <p:txBody>
          <a:bodyPr wrap="square">
            <a:spAutoFit/>
          </a:bodyPr>
          <a:lstStyle/>
          <a:p>
            <a:pPr algn="just">
              <a:lnSpc>
                <a:spcPct val="150000"/>
              </a:lnSpc>
            </a:pPr>
            <a:r>
              <a:rPr lang="en-IN" dirty="0"/>
              <a:t>The project entails building a sentiment analysis system capable of classifying product reviews into sentiment categories using logistic regression, a widely-used statistical technique for binary classification tasks. The system will </a:t>
            </a:r>
            <a:r>
              <a:rPr lang="en-IN" dirty="0" err="1"/>
              <a:t>preprocess</a:t>
            </a:r>
            <a:r>
              <a:rPr lang="en-IN" dirty="0"/>
              <a:t> text data, extract relevant features, train the logistic regression model, and evaluate its performance using appropriate metrics.</a:t>
            </a:r>
            <a:endParaRPr lang="en-IN" dirty="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a16="http://schemas.microsoft.com/office/drawing/2014/main" id="{30699579-571B-4699-74B2-283B4497A62B}"/>
              </a:ext>
            </a:extLst>
          </p:cNvPr>
          <p:cNvSpPr txBox="1"/>
          <p:nvPr/>
        </p:nvSpPr>
        <p:spPr>
          <a:xfrm>
            <a:off x="650875" y="1828801"/>
            <a:ext cx="8495583" cy="2308324"/>
          </a:xfrm>
          <a:prstGeom prst="rect">
            <a:avLst/>
          </a:prstGeom>
          <a:noFill/>
        </p:spPr>
        <p:txBody>
          <a:bodyPr wrap="square">
            <a:spAutoFit/>
          </a:bodyPr>
          <a:lstStyle/>
          <a:p>
            <a:r>
              <a:rPr lang="en-IN" dirty="0"/>
              <a:t>The end users of this project include:</a:t>
            </a:r>
          </a:p>
          <a:p>
            <a:r>
              <a:rPr lang="en-IN" dirty="0"/>
              <a:t>1.E-commerce companies seeking to understand customer sentiment towards their products.</a:t>
            </a:r>
          </a:p>
          <a:p>
            <a:r>
              <a:rPr lang="en-IN" dirty="0"/>
              <a:t>2.Marketing professionals aiming to assess the effectiveness of their campaigns based on customer feedback.</a:t>
            </a:r>
          </a:p>
          <a:p>
            <a:r>
              <a:rPr lang="en-IN" dirty="0"/>
              <a:t>3.Product managers interested in identifying areas for product improvement.</a:t>
            </a:r>
          </a:p>
          <a:p>
            <a:r>
              <a:rPr lang="en-IN" dirty="0"/>
              <a:t>4.Consumers looking for reliable product reviews to make informed purchasing decisions.</a:t>
            </a:r>
          </a:p>
          <a:p>
            <a:endParaRPr lang="en-IN" dirty="0"/>
          </a:p>
        </p:txBody>
      </p:sp>
      <p:sp>
        <p:nvSpPr>
          <p:cNvPr id="13" name="Rectangle 3">
            <a:extLst>
              <a:ext uri="{FF2B5EF4-FFF2-40B4-BE49-F238E27FC236}">
                <a16:creationId xmlns:a16="http://schemas.microsoft.com/office/drawing/2014/main" id="{4FAEA217-2F14-44AE-80C6-6C827D61DA2D}"/>
              </a:ext>
            </a:extLst>
          </p:cNvPr>
          <p:cNvSpPr>
            <a:spLocks noChangeArrowheads="1"/>
          </p:cNvSpPr>
          <p:nvPr/>
        </p:nvSpPr>
        <p:spPr bwMode="auto">
          <a:xfrm>
            <a:off x="2362200" y="3985356"/>
            <a:ext cx="4648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id="{C6320647-75AD-2945-DD14-989E33BC3F44}"/>
              </a:ext>
            </a:extLst>
          </p:cNvPr>
          <p:cNvSpPr txBox="1"/>
          <p:nvPr/>
        </p:nvSpPr>
        <p:spPr>
          <a:xfrm>
            <a:off x="3045542" y="2127441"/>
            <a:ext cx="6100916" cy="3782061"/>
          </a:xfrm>
          <a:prstGeom prst="rect">
            <a:avLst/>
          </a:prstGeom>
          <a:noFill/>
        </p:spPr>
        <p:txBody>
          <a:bodyPr wrap="square">
            <a:spAutoFit/>
          </a:bodyPr>
          <a:lstStyle/>
          <a:p>
            <a:r>
              <a:rPr lang="en-IN" dirty="0"/>
              <a:t>Our solution involves developing a robust sentiment analysis model using logistic regression, which offers several key benefits:</a:t>
            </a:r>
          </a:p>
          <a:p>
            <a:r>
              <a:rPr lang="en-IN" dirty="0"/>
              <a:t>1.Automation: Eliminates the need for manual review analysis, saving time and resources for businesses.</a:t>
            </a:r>
          </a:p>
          <a:p>
            <a:r>
              <a:rPr lang="en-IN" dirty="0"/>
              <a:t>2.Accuracy: Provides reliable sentiment classification, enabling businesses to make data-driven decisions.</a:t>
            </a:r>
          </a:p>
          <a:p>
            <a:r>
              <a:rPr lang="en-IN" dirty="0"/>
              <a:t>3.Scalability: Can be deployed across a wide range of products and industries, accommodating varying data volumes and characteristics.</a:t>
            </a:r>
          </a:p>
          <a:p>
            <a:r>
              <a:rPr lang="en-IN" dirty="0"/>
              <a:t>4.Actionable Insights: Empowers businesses to identify trends, patterns, and areas for improvement in customer sentiment.</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144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a16="http://schemas.microsoft.com/office/drawing/2014/main" id="{50F43B6B-D63D-8C11-3402-774E792281B9}"/>
              </a:ext>
            </a:extLst>
          </p:cNvPr>
          <p:cNvSpPr txBox="1"/>
          <p:nvPr/>
        </p:nvSpPr>
        <p:spPr>
          <a:xfrm>
            <a:off x="2362200" y="1981200"/>
            <a:ext cx="6712974" cy="2956066"/>
          </a:xfrm>
          <a:prstGeom prst="rect">
            <a:avLst/>
          </a:prstGeom>
          <a:noFill/>
        </p:spPr>
        <p:txBody>
          <a:bodyPr wrap="square">
            <a:spAutoFit/>
          </a:bodyPr>
          <a:lstStyle/>
          <a:p>
            <a:pPr algn="just">
              <a:lnSpc>
                <a:spcPct val="150000"/>
              </a:lnSpc>
            </a:pPr>
            <a:r>
              <a:rPr lang="en-IN" dirty="0"/>
              <a:t>The distinguishing factor of our solution lies in its accuracy and interpretability. By leveraging logistic regression, we not only achieve high classification accuracy but also gain insights into the significance of different features contributing to sentiment analysis. Additionally, our solution can adapt to dynamic changes in consumer preferences and language nuances, ensuring relevance and effectiveness over time.</a:t>
            </a:r>
            <a:endParaRPr lang="en-IN" dirty="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6" name="TextBox 15">
            <a:extLst>
              <a:ext uri="{FF2B5EF4-FFF2-40B4-BE49-F238E27FC236}">
                <a16:creationId xmlns:a16="http://schemas.microsoft.com/office/drawing/2014/main" id="{47BC5487-83B5-E4BF-D80A-4D5A2252E175}"/>
              </a:ext>
            </a:extLst>
          </p:cNvPr>
          <p:cNvSpPr txBox="1"/>
          <p:nvPr/>
        </p:nvSpPr>
        <p:spPr>
          <a:xfrm>
            <a:off x="533400" y="1750237"/>
            <a:ext cx="8694174" cy="2862322"/>
          </a:xfrm>
          <a:prstGeom prst="rect">
            <a:avLst/>
          </a:prstGeom>
          <a:noFill/>
        </p:spPr>
        <p:txBody>
          <a:bodyPr wrap="square">
            <a:spAutoFit/>
          </a:bodyPr>
          <a:lstStyle/>
          <a:p>
            <a:r>
              <a:rPr lang="en-IN" dirty="0"/>
              <a:t>1.Data </a:t>
            </a:r>
            <a:r>
              <a:rPr lang="en-IN" dirty="0" err="1"/>
              <a:t>Preprocessing</a:t>
            </a:r>
            <a:r>
              <a:rPr lang="en-IN" dirty="0"/>
              <a:t>: Cleaning and </a:t>
            </a:r>
            <a:r>
              <a:rPr lang="en-IN" dirty="0" err="1"/>
              <a:t>preprocessing</a:t>
            </a:r>
            <a:r>
              <a:rPr lang="en-IN" dirty="0"/>
              <a:t> the raw text data, including tokenization, removal of </a:t>
            </a:r>
            <a:r>
              <a:rPr lang="en-IN" dirty="0" err="1"/>
              <a:t>stopwords</a:t>
            </a:r>
            <a:r>
              <a:rPr lang="en-IN" dirty="0"/>
              <a:t>, and stemming or lemmatization.</a:t>
            </a:r>
          </a:p>
          <a:p>
            <a:r>
              <a:rPr lang="en-IN" dirty="0"/>
              <a:t>2.Feature Extraction: Transforming text data into numerical feature vectors using techniques such as TF-IDF (Term Frequency-Inverse Document Frequency).</a:t>
            </a:r>
          </a:p>
          <a:p>
            <a:r>
              <a:rPr lang="en-IN" dirty="0"/>
              <a:t>3.Model Training: Training a logistic regression model on the </a:t>
            </a:r>
            <a:r>
              <a:rPr lang="en-IN" dirty="0" err="1"/>
              <a:t>preprocessed</a:t>
            </a:r>
            <a:r>
              <a:rPr lang="en-IN" dirty="0"/>
              <a:t> and feature-engineered data to learn the relationship between input features and sentiment labels.</a:t>
            </a:r>
          </a:p>
          <a:p>
            <a:r>
              <a:rPr lang="en-IN" dirty="0"/>
              <a:t>4.Model Evaluation: Assessing the performance of the trained model using metrics such as accuracy, precision, recall, and F1-score through cross-validation or a separate validation dataset.</a:t>
            </a:r>
          </a:p>
          <a:p>
            <a:pPr algn="just"/>
            <a:endParaRPr lang="en-IN" dirty="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TotalTime>
  <Words>668</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  SURYA PRAKSH K</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Surya Prakash</cp:lastModifiedBy>
  <cp:revision>13</cp:revision>
  <dcterms:created xsi:type="dcterms:W3CDTF">2024-03-29T14:48:44Z</dcterms:created>
  <dcterms:modified xsi:type="dcterms:W3CDTF">2024-04-01T16:54:39Z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