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0"/>
  </p:notesMasterIdLst>
  <p:handoutMasterIdLst>
    <p:handoutMasterId r:id="rId11"/>
  </p:handoutMasterIdLst>
  <p:sldIdLst>
    <p:sldId id="325" r:id="rId5"/>
    <p:sldId id="307" r:id="rId6"/>
    <p:sldId id="324" r:id="rId7"/>
    <p:sldId id="327" r:id="rId8"/>
    <p:sldId id="32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EAE37-04F1-40F2-A5B0-5272CEEF52AF}" v="88" dt="2024-03-26T16:25:18.741"/>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0" d="100"/>
          <a:sy n="80" d="100"/>
        </p:scale>
        <p:origin x="58" y="110"/>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prakash Ravikannan" userId="9d9f64d7-57d7-47bd-a6f0-e93eb2f5173f" providerId="ADAL" clId="{584EAE37-04F1-40F2-A5B0-5272CEEF52AF}"/>
    <pc:docChg chg="undo redo custSel addSld delSld modSld">
      <pc:chgData name="Suryaprakash Ravikannan" userId="9d9f64d7-57d7-47bd-a6f0-e93eb2f5173f" providerId="ADAL" clId="{584EAE37-04F1-40F2-A5B0-5272CEEF52AF}" dt="2024-03-26T16:25:48.560" v="648" actId="26606"/>
      <pc:docMkLst>
        <pc:docMk/>
      </pc:docMkLst>
      <pc:sldChg chg="addSp delSp modSp mod setBg modClrScheme chgLayout">
        <pc:chgData name="Suryaprakash Ravikannan" userId="9d9f64d7-57d7-47bd-a6f0-e93eb2f5173f" providerId="ADAL" clId="{584EAE37-04F1-40F2-A5B0-5272CEEF52AF}" dt="2024-03-26T16:25:18.741" v="641"/>
        <pc:sldMkLst>
          <pc:docMk/>
          <pc:sldMk cId="1476309329" sldId="307"/>
        </pc:sldMkLst>
        <pc:spChg chg="mod ord">
          <ac:chgData name="Suryaprakash Ravikannan" userId="9d9f64d7-57d7-47bd-a6f0-e93eb2f5173f" providerId="ADAL" clId="{584EAE37-04F1-40F2-A5B0-5272CEEF52AF}" dt="2024-03-26T16:21:08.645" v="604" actId="26606"/>
          <ac:spMkLst>
            <pc:docMk/>
            <pc:sldMk cId="1476309329" sldId="307"/>
            <ac:spMk id="2" creationId="{F1A689D8-CDAC-4215-96CD-8548432CE4D6}"/>
          </ac:spMkLst>
        </pc:spChg>
        <pc:spChg chg="add del mod ord">
          <ac:chgData name="Suryaprakash Ravikannan" userId="9d9f64d7-57d7-47bd-a6f0-e93eb2f5173f" providerId="ADAL" clId="{584EAE37-04F1-40F2-A5B0-5272CEEF52AF}" dt="2024-03-26T16:19:17.854" v="585" actId="26606"/>
          <ac:spMkLst>
            <pc:docMk/>
            <pc:sldMk cId="1476309329" sldId="307"/>
            <ac:spMk id="3" creationId="{3110502F-36D4-4E60-B6E9-08628B2C5D5E}"/>
          </ac:spMkLst>
        </pc:spChg>
        <pc:spChg chg="mod">
          <ac:chgData name="Suryaprakash Ravikannan" userId="9d9f64d7-57d7-47bd-a6f0-e93eb2f5173f" providerId="ADAL" clId="{584EAE37-04F1-40F2-A5B0-5272CEEF52AF}" dt="2024-03-26T16:21:08.645" v="604" actId="26606"/>
          <ac:spMkLst>
            <pc:docMk/>
            <pc:sldMk cId="1476309329" sldId="307"/>
            <ac:spMk id="4" creationId="{6E0FD4B5-4088-0CC7-E6CC-DEA779045EB0}"/>
          </ac:spMkLst>
        </pc:spChg>
        <pc:spChg chg="mod ord">
          <ac:chgData name="Suryaprakash Ravikannan" userId="9d9f64d7-57d7-47bd-a6f0-e93eb2f5173f" providerId="ADAL" clId="{584EAE37-04F1-40F2-A5B0-5272CEEF52AF}" dt="2024-03-26T16:25:18.741" v="641"/>
          <ac:spMkLst>
            <pc:docMk/>
            <pc:sldMk cId="1476309329" sldId="307"/>
            <ac:spMk id="39" creationId="{86A23B90-D6E2-D980-7780-B6FC54FD8DE3}"/>
          </ac:spMkLst>
        </pc:spChg>
        <pc:spChg chg="add del">
          <ac:chgData name="Suryaprakash Ravikannan" userId="9d9f64d7-57d7-47bd-a6f0-e93eb2f5173f" providerId="ADAL" clId="{584EAE37-04F1-40F2-A5B0-5272CEEF52AF}" dt="2024-03-26T16:21:00.144" v="598" actId="26606"/>
          <ac:spMkLst>
            <pc:docMk/>
            <pc:sldMk cId="1476309329" sldId="307"/>
            <ac:spMk id="54" creationId="{5E789A05-76D0-47F6-AD3C-AF9057326156}"/>
          </ac:spMkLst>
        </pc:spChg>
        <pc:spChg chg="add del">
          <ac:chgData name="Suryaprakash Ravikannan" userId="9d9f64d7-57d7-47bd-a6f0-e93eb2f5173f" providerId="ADAL" clId="{584EAE37-04F1-40F2-A5B0-5272CEEF52AF}" dt="2024-03-26T16:21:00.144" v="598" actId="26606"/>
          <ac:spMkLst>
            <pc:docMk/>
            <pc:sldMk cId="1476309329" sldId="307"/>
            <ac:spMk id="56" creationId="{6186370A-7D90-48F7-B93A-F5621720A5C7}"/>
          </ac:spMkLst>
        </pc:spChg>
        <pc:spChg chg="add del">
          <ac:chgData name="Suryaprakash Ravikannan" userId="9d9f64d7-57d7-47bd-a6f0-e93eb2f5173f" providerId="ADAL" clId="{584EAE37-04F1-40F2-A5B0-5272CEEF52AF}" dt="2024-03-26T16:21:00.144" v="598" actId="26606"/>
          <ac:spMkLst>
            <pc:docMk/>
            <pc:sldMk cId="1476309329" sldId="307"/>
            <ac:spMk id="58" creationId="{1A9038BE-6A17-40FF-81FE-AB75B7190E04}"/>
          </ac:spMkLst>
        </pc:spChg>
        <pc:spChg chg="add del">
          <ac:chgData name="Suryaprakash Ravikannan" userId="9d9f64d7-57d7-47bd-a6f0-e93eb2f5173f" providerId="ADAL" clId="{584EAE37-04F1-40F2-A5B0-5272CEEF52AF}" dt="2024-03-26T16:21:00.144" v="598" actId="26606"/>
          <ac:spMkLst>
            <pc:docMk/>
            <pc:sldMk cId="1476309329" sldId="307"/>
            <ac:spMk id="60" creationId="{0B746F1B-EB94-41AF-9BAF-6306744217F5}"/>
          </ac:spMkLst>
        </pc:spChg>
        <pc:spChg chg="add del">
          <ac:chgData name="Suryaprakash Ravikannan" userId="9d9f64d7-57d7-47bd-a6f0-e93eb2f5173f" providerId="ADAL" clId="{584EAE37-04F1-40F2-A5B0-5272CEEF52AF}" dt="2024-03-26T16:21:00.144" v="598" actId="26606"/>
          <ac:spMkLst>
            <pc:docMk/>
            <pc:sldMk cId="1476309329" sldId="307"/>
            <ac:spMk id="62" creationId="{2C8ABDC5-2AC0-4E31-8744-FACDC1B33C1D}"/>
          </ac:spMkLst>
        </pc:spChg>
        <pc:spChg chg="add del">
          <ac:chgData name="Suryaprakash Ravikannan" userId="9d9f64d7-57d7-47bd-a6f0-e93eb2f5173f" providerId="ADAL" clId="{584EAE37-04F1-40F2-A5B0-5272CEEF52AF}" dt="2024-03-26T16:21:05.631" v="600" actId="26606"/>
          <ac:spMkLst>
            <pc:docMk/>
            <pc:sldMk cId="1476309329" sldId="307"/>
            <ac:spMk id="68" creationId="{5E789A05-76D0-47F6-AD3C-AF9057326156}"/>
          </ac:spMkLst>
        </pc:spChg>
        <pc:spChg chg="add del">
          <ac:chgData name="Suryaprakash Ravikannan" userId="9d9f64d7-57d7-47bd-a6f0-e93eb2f5173f" providerId="ADAL" clId="{584EAE37-04F1-40F2-A5B0-5272CEEF52AF}" dt="2024-03-26T16:21:05.631" v="600" actId="26606"/>
          <ac:spMkLst>
            <pc:docMk/>
            <pc:sldMk cId="1476309329" sldId="307"/>
            <ac:spMk id="69" creationId="{73C994B4-9721-4148-9EEC-6793CECDE8DD}"/>
          </ac:spMkLst>
        </pc:spChg>
        <pc:spChg chg="add del">
          <ac:chgData name="Suryaprakash Ravikannan" userId="9d9f64d7-57d7-47bd-a6f0-e93eb2f5173f" providerId="ADAL" clId="{584EAE37-04F1-40F2-A5B0-5272CEEF52AF}" dt="2024-03-26T16:21:05.631" v="600" actId="26606"/>
          <ac:spMkLst>
            <pc:docMk/>
            <pc:sldMk cId="1476309329" sldId="307"/>
            <ac:spMk id="70" creationId="{F9D95E49-763A-4886-B038-82F734740554}"/>
          </ac:spMkLst>
        </pc:spChg>
        <pc:spChg chg="add del">
          <ac:chgData name="Suryaprakash Ravikannan" userId="9d9f64d7-57d7-47bd-a6f0-e93eb2f5173f" providerId="ADAL" clId="{584EAE37-04F1-40F2-A5B0-5272CEEF52AF}" dt="2024-03-26T16:21:05.631" v="600" actId="26606"/>
          <ac:spMkLst>
            <pc:docMk/>
            <pc:sldMk cId="1476309329" sldId="307"/>
            <ac:spMk id="71" creationId="{553093A2-BEA9-4055-96AA-C5DA22C2E986}"/>
          </ac:spMkLst>
        </pc:spChg>
        <pc:spChg chg="add del">
          <ac:chgData name="Suryaprakash Ravikannan" userId="9d9f64d7-57d7-47bd-a6f0-e93eb2f5173f" providerId="ADAL" clId="{584EAE37-04F1-40F2-A5B0-5272CEEF52AF}" dt="2024-03-26T16:21:05.631" v="600" actId="26606"/>
          <ac:spMkLst>
            <pc:docMk/>
            <pc:sldMk cId="1476309329" sldId="307"/>
            <ac:spMk id="72" creationId="{0888C27D-5B01-459C-AD27-511C9689F4F3}"/>
          </ac:spMkLst>
        </pc:spChg>
        <pc:spChg chg="add del">
          <ac:chgData name="Suryaprakash Ravikannan" userId="9d9f64d7-57d7-47bd-a6f0-e93eb2f5173f" providerId="ADAL" clId="{584EAE37-04F1-40F2-A5B0-5272CEEF52AF}" dt="2024-03-26T16:21:06.979" v="602" actId="26606"/>
          <ac:spMkLst>
            <pc:docMk/>
            <pc:sldMk cId="1476309329" sldId="307"/>
            <ac:spMk id="76" creationId="{5E789A05-76D0-47F6-AD3C-AF9057326156}"/>
          </ac:spMkLst>
        </pc:spChg>
        <pc:spChg chg="add del">
          <ac:chgData name="Suryaprakash Ravikannan" userId="9d9f64d7-57d7-47bd-a6f0-e93eb2f5173f" providerId="ADAL" clId="{584EAE37-04F1-40F2-A5B0-5272CEEF52AF}" dt="2024-03-26T16:21:06.979" v="602" actId="26606"/>
          <ac:spMkLst>
            <pc:docMk/>
            <pc:sldMk cId="1476309329" sldId="307"/>
            <ac:spMk id="77" creationId="{6186370A-7D90-48F7-B93A-F5621720A5C7}"/>
          </ac:spMkLst>
        </pc:spChg>
        <pc:spChg chg="add del">
          <ac:chgData name="Suryaprakash Ravikannan" userId="9d9f64d7-57d7-47bd-a6f0-e93eb2f5173f" providerId="ADAL" clId="{584EAE37-04F1-40F2-A5B0-5272CEEF52AF}" dt="2024-03-26T16:21:06.979" v="602" actId="26606"/>
          <ac:spMkLst>
            <pc:docMk/>
            <pc:sldMk cId="1476309329" sldId="307"/>
            <ac:spMk id="78" creationId="{1A9038BE-6A17-40FF-81FE-AB75B7190E04}"/>
          </ac:spMkLst>
        </pc:spChg>
        <pc:spChg chg="add del">
          <ac:chgData name="Suryaprakash Ravikannan" userId="9d9f64d7-57d7-47bd-a6f0-e93eb2f5173f" providerId="ADAL" clId="{584EAE37-04F1-40F2-A5B0-5272CEEF52AF}" dt="2024-03-26T16:21:06.979" v="602" actId="26606"/>
          <ac:spMkLst>
            <pc:docMk/>
            <pc:sldMk cId="1476309329" sldId="307"/>
            <ac:spMk id="79" creationId="{0B746F1B-EB94-41AF-9BAF-6306744217F5}"/>
          </ac:spMkLst>
        </pc:spChg>
        <pc:spChg chg="add del">
          <ac:chgData name="Suryaprakash Ravikannan" userId="9d9f64d7-57d7-47bd-a6f0-e93eb2f5173f" providerId="ADAL" clId="{584EAE37-04F1-40F2-A5B0-5272CEEF52AF}" dt="2024-03-26T16:21:06.979" v="602" actId="26606"/>
          <ac:spMkLst>
            <pc:docMk/>
            <pc:sldMk cId="1476309329" sldId="307"/>
            <ac:spMk id="80" creationId="{2C8ABDC5-2AC0-4E31-8744-FACDC1B33C1D}"/>
          </ac:spMkLst>
        </pc:spChg>
        <pc:spChg chg="add del">
          <ac:chgData name="Suryaprakash Ravikannan" userId="9d9f64d7-57d7-47bd-a6f0-e93eb2f5173f" providerId="ADAL" clId="{584EAE37-04F1-40F2-A5B0-5272CEEF52AF}" dt="2024-03-26T16:21:08.645" v="604" actId="26606"/>
          <ac:spMkLst>
            <pc:docMk/>
            <pc:sldMk cId="1476309329" sldId="307"/>
            <ac:spMk id="84" creationId="{5E789A05-76D0-47F6-AD3C-AF9057326156}"/>
          </ac:spMkLst>
        </pc:spChg>
        <pc:spChg chg="add del">
          <ac:chgData name="Suryaprakash Ravikannan" userId="9d9f64d7-57d7-47bd-a6f0-e93eb2f5173f" providerId="ADAL" clId="{584EAE37-04F1-40F2-A5B0-5272CEEF52AF}" dt="2024-03-26T16:21:08.645" v="604" actId="26606"/>
          <ac:spMkLst>
            <pc:docMk/>
            <pc:sldMk cId="1476309329" sldId="307"/>
            <ac:spMk id="85" creationId="{482F11BC-0096-4F9C-BAA6-E7D36C1E54A4}"/>
          </ac:spMkLst>
        </pc:spChg>
        <pc:spChg chg="add del">
          <ac:chgData name="Suryaprakash Ravikannan" userId="9d9f64d7-57d7-47bd-a6f0-e93eb2f5173f" providerId="ADAL" clId="{584EAE37-04F1-40F2-A5B0-5272CEEF52AF}" dt="2024-03-26T16:21:08.645" v="604" actId="26606"/>
          <ac:spMkLst>
            <pc:docMk/>
            <pc:sldMk cId="1476309329" sldId="307"/>
            <ac:spMk id="86" creationId="{2FA1E615-6866-4975-BEB0-8A6DCCEFB64D}"/>
          </ac:spMkLst>
        </pc:spChg>
        <pc:spChg chg="add del">
          <ac:chgData name="Suryaprakash Ravikannan" userId="9d9f64d7-57d7-47bd-a6f0-e93eb2f5173f" providerId="ADAL" clId="{584EAE37-04F1-40F2-A5B0-5272CEEF52AF}" dt="2024-03-26T16:21:08.645" v="604" actId="26606"/>
          <ac:spMkLst>
            <pc:docMk/>
            <pc:sldMk cId="1476309329" sldId="307"/>
            <ac:spMk id="87" creationId="{9F49980E-1F13-46BA-BFC3-59DA3D8610B7}"/>
          </ac:spMkLst>
        </pc:spChg>
        <pc:spChg chg="add del">
          <ac:chgData name="Suryaprakash Ravikannan" userId="9d9f64d7-57d7-47bd-a6f0-e93eb2f5173f" providerId="ADAL" clId="{584EAE37-04F1-40F2-A5B0-5272CEEF52AF}" dt="2024-03-26T16:21:08.645" v="604" actId="26606"/>
          <ac:spMkLst>
            <pc:docMk/>
            <pc:sldMk cId="1476309329" sldId="307"/>
            <ac:spMk id="88" creationId="{0E2E7D1F-2146-4351-B555-F7AD66F9171D}"/>
          </ac:spMkLst>
        </pc:spChg>
        <pc:graphicFrameChg chg="add del">
          <ac:chgData name="Suryaprakash Ravikannan" userId="9d9f64d7-57d7-47bd-a6f0-e93eb2f5173f" providerId="ADAL" clId="{584EAE37-04F1-40F2-A5B0-5272CEEF52AF}" dt="2024-03-26T16:19:06.856" v="578" actId="26606"/>
          <ac:graphicFrameMkLst>
            <pc:docMk/>
            <pc:sldMk cId="1476309329" sldId="307"/>
            <ac:graphicFrameMk id="41" creationId="{DEF1EB7B-65A7-6259-419E-9188EAE3FEF5}"/>
          </ac:graphicFrameMkLst>
        </pc:graphicFrameChg>
        <pc:graphicFrameChg chg="add del">
          <ac:chgData name="Suryaprakash Ravikannan" userId="9d9f64d7-57d7-47bd-a6f0-e93eb2f5173f" providerId="ADAL" clId="{584EAE37-04F1-40F2-A5B0-5272CEEF52AF}" dt="2024-03-26T16:19:09.452" v="580" actId="26606"/>
          <ac:graphicFrameMkLst>
            <pc:docMk/>
            <pc:sldMk cId="1476309329" sldId="307"/>
            <ac:graphicFrameMk id="43" creationId="{9EE3CAB9-FAA9-D8B3-4BC9-DCCDAB099EE1}"/>
          </ac:graphicFrameMkLst>
        </pc:graphicFrameChg>
        <pc:graphicFrameChg chg="add del">
          <ac:chgData name="Suryaprakash Ravikannan" userId="9d9f64d7-57d7-47bd-a6f0-e93eb2f5173f" providerId="ADAL" clId="{584EAE37-04F1-40F2-A5B0-5272CEEF52AF}" dt="2024-03-26T16:19:14.796" v="582" actId="26606"/>
          <ac:graphicFrameMkLst>
            <pc:docMk/>
            <pc:sldMk cId="1476309329" sldId="307"/>
            <ac:graphicFrameMk id="45" creationId="{E9803859-F2F1-04FE-4DC9-24ABB0E1B376}"/>
          </ac:graphicFrameMkLst>
        </pc:graphicFrameChg>
        <pc:graphicFrameChg chg="add del">
          <ac:chgData name="Suryaprakash Ravikannan" userId="9d9f64d7-57d7-47bd-a6f0-e93eb2f5173f" providerId="ADAL" clId="{584EAE37-04F1-40F2-A5B0-5272CEEF52AF}" dt="2024-03-26T16:19:17.840" v="584" actId="26606"/>
          <ac:graphicFrameMkLst>
            <pc:docMk/>
            <pc:sldMk cId="1476309329" sldId="307"/>
            <ac:graphicFrameMk id="47" creationId="{9EE3CAB9-FAA9-D8B3-4BC9-DCCDAB099EE1}"/>
          </ac:graphicFrameMkLst>
        </pc:graphicFrameChg>
        <pc:graphicFrameChg chg="add mod ord modGraphic">
          <ac:chgData name="Suryaprakash Ravikannan" userId="9d9f64d7-57d7-47bd-a6f0-e93eb2f5173f" providerId="ADAL" clId="{584EAE37-04F1-40F2-A5B0-5272CEEF52AF}" dt="2024-03-26T16:22:47.891" v="614" actId="208"/>
          <ac:graphicFrameMkLst>
            <pc:docMk/>
            <pc:sldMk cId="1476309329" sldId="307"/>
            <ac:graphicFrameMk id="49" creationId="{E9803859-F2F1-04FE-4DC9-24ABB0E1B376}"/>
          </ac:graphicFrameMkLst>
        </pc:graphicFrameChg>
        <pc:cxnChg chg="add del">
          <ac:chgData name="Suryaprakash Ravikannan" userId="9d9f64d7-57d7-47bd-a6f0-e93eb2f5173f" providerId="ADAL" clId="{584EAE37-04F1-40F2-A5B0-5272CEEF52AF}" dt="2024-03-26T16:21:00.144" v="598" actId="26606"/>
          <ac:cxnSpMkLst>
            <pc:docMk/>
            <pc:sldMk cId="1476309329" sldId="307"/>
            <ac:cxnSpMk id="64" creationId="{A0F0A2E1-1F18-4CF7-A33C-17302F1ADECB}"/>
          </ac:cxnSpMkLst>
        </pc:cxnChg>
        <pc:cxnChg chg="add del">
          <ac:chgData name="Suryaprakash Ravikannan" userId="9d9f64d7-57d7-47bd-a6f0-e93eb2f5173f" providerId="ADAL" clId="{584EAE37-04F1-40F2-A5B0-5272CEEF52AF}" dt="2024-03-26T16:21:00.144" v="598" actId="26606"/>
          <ac:cxnSpMkLst>
            <pc:docMk/>
            <pc:sldMk cId="1476309329" sldId="307"/>
            <ac:cxnSpMk id="66" creationId="{D100C619-2991-4D0C-8B1F-2CCE3A2823CA}"/>
          </ac:cxnSpMkLst>
        </pc:cxnChg>
        <pc:cxnChg chg="add del">
          <ac:chgData name="Suryaprakash Ravikannan" userId="9d9f64d7-57d7-47bd-a6f0-e93eb2f5173f" providerId="ADAL" clId="{584EAE37-04F1-40F2-A5B0-5272CEEF52AF}" dt="2024-03-26T16:21:05.631" v="600" actId="26606"/>
          <ac:cxnSpMkLst>
            <pc:docMk/>
            <pc:sldMk cId="1476309329" sldId="307"/>
            <ac:cxnSpMk id="73" creationId="{D0F8AE93-C88C-410B-8C4E-2D9A2C8BBC97}"/>
          </ac:cxnSpMkLst>
        </pc:cxnChg>
        <pc:cxnChg chg="add del">
          <ac:chgData name="Suryaprakash Ravikannan" userId="9d9f64d7-57d7-47bd-a6f0-e93eb2f5173f" providerId="ADAL" clId="{584EAE37-04F1-40F2-A5B0-5272CEEF52AF}" dt="2024-03-26T16:21:05.631" v="600" actId="26606"/>
          <ac:cxnSpMkLst>
            <pc:docMk/>
            <pc:sldMk cId="1476309329" sldId="307"/>
            <ac:cxnSpMk id="74" creationId="{A3621635-0C65-4524-A576-36E647B50751}"/>
          </ac:cxnSpMkLst>
        </pc:cxnChg>
        <pc:cxnChg chg="add del">
          <ac:chgData name="Suryaprakash Ravikannan" userId="9d9f64d7-57d7-47bd-a6f0-e93eb2f5173f" providerId="ADAL" clId="{584EAE37-04F1-40F2-A5B0-5272CEEF52AF}" dt="2024-03-26T16:21:06.979" v="602" actId="26606"/>
          <ac:cxnSpMkLst>
            <pc:docMk/>
            <pc:sldMk cId="1476309329" sldId="307"/>
            <ac:cxnSpMk id="81" creationId="{A0F0A2E1-1F18-4CF7-A33C-17302F1ADECB}"/>
          </ac:cxnSpMkLst>
        </pc:cxnChg>
        <pc:cxnChg chg="add del">
          <ac:chgData name="Suryaprakash Ravikannan" userId="9d9f64d7-57d7-47bd-a6f0-e93eb2f5173f" providerId="ADAL" clId="{584EAE37-04F1-40F2-A5B0-5272CEEF52AF}" dt="2024-03-26T16:21:06.979" v="602" actId="26606"/>
          <ac:cxnSpMkLst>
            <pc:docMk/>
            <pc:sldMk cId="1476309329" sldId="307"/>
            <ac:cxnSpMk id="82" creationId="{D100C619-2991-4D0C-8B1F-2CCE3A2823CA}"/>
          </ac:cxnSpMkLst>
        </pc:cxnChg>
        <pc:cxnChg chg="add del">
          <ac:chgData name="Suryaprakash Ravikannan" userId="9d9f64d7-57d7-47bd-a6f0-e93eb2f5173f" providerId="ADAL" clId="{584EAE37-04F1-40F2-A5B0-5272CEEF52AF}" dt="2024-03-26T16:21:08.645" v="604" actId="26606"/>
          <ac:cxnSpMkLst>
            <pc:docMk/>
            <pc:sldMk cId="1476309329" sldId="307"/>
            <ac:cxnSpMk id="89" creationId="{CD8C7CAC-1828-45F3-9C70-DE1294FA20A8}"/>
          </ac:cxnSpMkLst>
        </pc:cxnChg>
        <pc:cxnChg chg="add del">
          <ac:chgData name="Suryaprakash Ravikannan" userId="9d9f64d7-57d7-47bd-a6f0-e93eb2f5173f" providerId="ADAL" clId="{584EAE37-04F1-40F2-A5B0-5272CEEF52AF}" dt="2024-03-26T16:21:08.645" v="604" actId="26606"/>
          <ac:cxnSpMkLst>
            <pc:docMk/>
            <pc:sldMk cId="1476309329" sldId="307"/>
            <ac:cxnSpMk id="90" creationId="{AC52D459-9D8C-45C6-9998-FE91890626FF}"/>
          </ac:cxnSpMkLst>
        </pc:cxnChg>
      </pc:sldChg>
      <pc:sldChg chg="addSp delSp modSp mod modClrScheme chgLayout">
        <pc:chgData name="Suryaprakash Ravikannan" userId="9d9f64d7-57d7-47bd-a6f0-e93eb2f5173f" providerId="ADAL" clId="{584EAE37-04F1-40F2-A5B0-5272CEEF52AF}" dt="2024-03-26T16:25:18.741" v="641"/>
        <pc:sldMkLst>
          <pc:docMk/>
          <pc:sldMk cId="936898866" sldId="324"/>
        </pc:sldMkLst>
        <pc:spChg chg="add del mod">
          <ac:chgData name="Suryaprakash Ravikannan" userId="9d9f64d7-57d7-47bd-a6f0-e93eb2f5173f" providerId="ADAL" clId="{584EAE37-04F1-40F2-A5B0-5272CEEF52AF}" dt="2024-03-25T15:38:58.135" v="158" actId="478"/>
          <ac:spMkLst>
            <pc:docMk/>
            <pc:sldMk cId="936898866" sldId="324"/>
            <ac:spMk id="2" creationId="{B65063E9-C9BB-C245-18B3-A2778BAFF86F}"/>
          </ac:spMkLst>
        </pc:spChg>
        <pc:spChg chg="add mod">
          <ac:chgData name="Suryaprakash Ravikannan" userId="9d9f64d7-57d7-47bd-a6f0-e93eb2f5173f" providerId="ADAL" clId="{584EAE37-04F1-40F2-A5B0-5272CEEF52AF}" dt="2024-03-25T15:24:16.440" v="70" actId="1076"/>
          <ac:spMkLst>
            <pc:docMk/>
            <pc:sldMk cId="936898866" sldId="324"/>
            <ac:spMk id="3" creationId="{DDB9601B-FE74-CE98-7143-EFBD64B19024}"/>
          </ac:spMkLst>
        </pc:spChg>
        <pc:spChg chg="add del mod">
          <ac:chgData name="Suryaprakash Ravikannan" userId="9d9f64d7-57d7-47bd-a6f0-e93eb2f5173f" providerId="ADAL" clId="{584EAE37-04F1-40F2-A5B0-5272CEEF52AF}" dt="2024-03-25T15:31:14.155" v="114" actId="478"/>
          <ac:spMkLst>
            <pc:docMk/>
            <pc:sldMk cId="936898866" sldId="324"/>
            <ac:spMk id="4" creationId="{5D68CFFC-5E78-BBBB-00AF-3CC8436336A0}"/>
          </ac:spMkLst>
        </pc:spChg>
        <pc:spChg chg="mod ord">
          <ac:chgData name="Suryaprakash Ravikannan" userId="9d9f64d7-57d7-47bd-a6f0-e93eb2f5173f" providerId="ADAL" clId="{584EAE37-04F1-40F2-A5B0-5272CEEF52AF}" dt="2024-03-26T16:25:18.741" v="641"/>
          <ac:spMkLst>
            <pc:docMk/>
            <pc:sldMk cId="936898866" sldId="324"/>
            <ac:spMk id="5" creationId="{C2BAD7B4-5997-4A95-A2A9-773DF1F4CE53}"/>
          </ac:spMkLst>
        </pc:spChg>
        <pc:spChg chg="mod">
          <ac:chgData name="Suryaprakash Ravikannan" userId="9d9f64d7-57d7-47bd-a6f0-e93eb2f5173f" providerId="ADAL" clId="{584EAE37-04F1-40F2-A5B0-5272CEEF52AF}" dt="2024-03-25T15:56:54.404" v="256" actId="1076"/>
          <ac:spMkLst>
            <pc:docMk/>
            <pc:sldMk cId="936898866" sldId="324"/>
            <ac:spMk id="6" creationId="{BF54C209-6FC7-DD20-ACB1-0370D06D4526}"/>
          </ac:spMkLst>
        </pc:spChg>
        <pc:spChg chg="mod">
          <ac:chgData name="Suryaprakash Ravikannan" userId="9d9f64d7-57d7-47bd-a6f0-e93eb2f5173f" providerId="ADAL" clId="{584EAE37-04F1-40F2-A5B0-5272CEEF52AF}" dt="2024-03-25T16:15:49.521" v="377" actId="164"/>
          <ac:spMkLst>
            <pc:docMk/>
            <pc:sldMk cId="936898866" sldId="324"/>
            <ac:spMk id="10" creationId="{3356F23C-FE60-C314-0C42-E846A75FA421}"/>
          </ac:spMkLst>
        </pc:spChg>
        <pc:spChg chg="mod">
          <ac:chgData name="Suryaprakash Ravikannan" userId="9d9f64d7-57d7-47bd-a6f0-e93eb2f5173f" providerId="ADAL" clId="{584EAE37-04F1-40F2-A5B0-5272CEEF52AF}" dt="2024-03-25T16:15:49.521" v="377" actId="164"/>
          <ac:spMkLst>
            <pc:docMk/>
            <pc:sldMk cId="936898866" sldId="324"/>
            <ac:spMk id="12" creationId="{EB5BF7BB-EF65-676F-2CF8-3A4A8F07BB00}"/>
          </ac:spMkLst>
        </pc:spChg>
        <pc:spChg chg="mod">
          <ac:chgData name="Suryaprakash Ravikannan" userId="9d9f64d7-57d7-47bd-a6f0-e93eb2f5173f" providerId="ADAL" clId="{584EAE37-04F1-40F2-A5B0-5272CEEF52AF}" dt="2024-03-25T16:15:49.521" v="377" actId="164"/>
          <ac:spMkLst>
            <pc:docMk/>
            <pc:sldMk cId="936898866" sldId="324"/>
            <ac:spMk id="14" creationId="{4B2E7A41-F9B7-F83B-899A-188C167DD294}"/>
          </ac:spMkLst>
        </pc:spChg>
        <pc:spChg chg="mod">
          <ac:chgData name="Suryaprakash Ravikannan" userId="9d9f64d7-57d7-47bd-a6f0-e93eb2f5173f" providerId="ADAL" clId="{584EAE37-04F1-40F2-A5B0-5272CEEF52AF}" dt="2024-03-25T16:15:49.521" v="377" actId="164"/>
          <ac:spMkLst>
            <pc:docMk/>
            <pc:sldMk cId="936898866" sldId="324"/>
            <ac:spMk id="16" creationId="{88F62B59-8177-5D4A-B807-94CB730ACDB9}"/>
          </ac:spMkLst>
        </pc:spChg>
        <pc:spChg chg="mod">
          <ac:chgData name="Suryaprakash Ravikannan" userId="9d9f64d7-57d7-47bd-a6f0-e93eb2f5173f" providerId="ADAL" clId="{584EAE37-04F1-40F2-A5B0-5272CEEF52AF}" dt="2024-03-25T16:15:49.521" v="377" actId="164"/>
          <ac:spMkLst>
            <pc:docMk/>
            <pc:sldMk cId="936898866" sldId="324"/>
            <ac:spMk id="17" creationId="{AB3E3B17-D36C-4447-1136-F3ED464B9EBF}"/>
          </ac:spMkLst>
        </pc:spChg>
        <pc:spChg chg="mod">
          <ac:chgData name="Suryaprakash Ravikannan" userId="9d9f64d7-57d7-47bd-a6f0-e93eb2f5173f" providerId="ADAL" clId="{584EAE37-04F1-40F2-A5B0-5272CEEF52AF}" dt="2024-03-25T16:15:49.521" v="377" actId="164"/>
          <ac:spMkLst>
            <pc:docMk/>
            <pc:sldMk cId="936898866" sldId="324"/>
            <ac:spMk id="20" creationId="{595C5139-8F2F-D29C-953B-871F9BA85155}"/>
          </ac:spMkLst>
        </pc:spChg>
        <pc:spChg chg="mod">
          <ac:chgData name="Suryaprakash Ravikannan" userId="9d9f64d7-57d7-47bd-a6f0-e93eb2f5173f" providerId="ADAL" clId="{584EAE37-04F1-40F2-A5B0-5272CEEF52AF}" dt="2024-03-25T16:15:49.521" v="377" actId="164"/>
          <ac:spMkLst>
            <pc:docMk/>
            <pc:sldMk cId="936898866" sldId="324"/>
            <ac:spMk id="21" creationId="{E28C7BB2-3E17-74E5-5E1A-88751DE7960D}"/>
          </ac:spMkLst>
        </pc:spChg>
        <pc:spChg chg="mod">
          <ac:chgData name="Suryaprakash Ravikannan" userId="9d9f64d7-57d7-47bd-a6f0-e93eb2f5173f" providerId="ADAL" clId="{584EAE37-04F1-40F2-A5B0-5272CEEF52AF}" dt="2024-03-25T16:15:49.521" v="377" actId="164"/>
          <ac:spMkLst>
            <pc:docMk/>
            <pc:sldMk cId="936898866" sldId="324"/>
            <ac:spMk id="22" creationId="{C1D6290A-9AA3-4633-6EAB-0D68BE65A3F6}"/>
          </ac:spMkLst>
        </pc:spChg>
        <pc:spChg chg="mod">
          <ac:chgData name="Suryaprakash Ravikannan" userId="9d9f64d7-57d7-47bd-a6f0-e93eb2f5173f" providerId="ADAL" clId="{584EAE37-04F1-40F2-A5B0-5272CEEF52AF}" dt="2024-03-25T16:15:49.521" v="377" actId="164"/>
          <ac:spMkLst>
            <pc:docMk/>
            <pc:sldMk cId="936898866" sldId="324"/>
            <ac:spMk id="23" creationId="{C1B96043-1465-A929-201D-F635FB652158}"/>
          </ac:spMkLst>
        </pc:spChg>
        <pc:spChg chg="mod">
          <ac:chgData name="Suryaprakash Ravikannan" userId="9d9f64d7-57d7-47bd-a6f0-e93eb2f5173f" providerId="ADAL" clId="{584EAE37-04F1-40F2-A5B0-5272CEEF52AF}" dt="2024-03-25T16:15:49.521" v="377" actId="164"/>
          <ac:spMkLst>
            <pc:docMk/>
            <pc:sldMk cId="936898866" sldId="324"/>
            <ac:spMk id="24" creationId="{77417727-F2C7-7B7E-882A-A8CCC296DB79}"/>
          </ac:spMkLst>
        </pc:spChg>
        <pc:spChg chg="mod">
          <ac:chgData name="Suryaprakash Ravikannan" userId="9d9f64d7-57d7-47bd-a6f0-e93eb2f5173f" providerId="ADAL" clId="{584EAE37-04F1-40F2-A5B0-5272CEEF52AF}" dt="2024-03-25T16:15:49.521" v="377" actId="164"/>
          <ac:spMkLst>
            <pc:docMk/>
            <pc:sldMk cId="936898866" sldId="324"/>
            <ac:spMk id="25" creationId="{22882B5B-8CD8-D89E-B2A0-C7A69065C55A}"/>
          </ac:spMkLst>
        </pc:spChg>
        <pc:spChg chg="mod">
          <ac:chgData name="Suryaprakash Ravikannan" userId="9d9f64d7-57d7-47bd-a6f0-e93eb2f5173f" providerId="ADAL" clId="{584EAE37-04F1-40F2-A5B0-5272CEEF52AF}" dt="2024-03-25T16:15:49.521" v="377" actId="164"/>
          <ac:spMkLst>
            <pc:docMk/>
            <pc:sldMk cId="936898866" sldId="324"/>
            <ac:spMk id="26" creationId="{72AF975A-4F95-55D0-DACE-2630DC5967E6}"/>
          </ac:spMkLst>
        </pc:spChg>
        <pc:spChg chg="mod">
          <ac:chgData name="Suryaprakash Ravikannan" userId="9d9f64d7-57d7-47bd-a6f0-e93eb2f5173f" providerId="ADAL" clId="{584EAE37-04F1-40F2-A5B0-5272CEEF52AF}" dt="2024-03-25T16:15:49.521" v="377" actId="164"/>
          <ac:spMkLst>
            <pc:docMk/>
            <pc:sldMk cId="936898866" sldId="324"/>
            <ac:spMk id="27" creationId="{F1E8A0FF-EDA3-C911-5E73-21660B53B4A6}"/>
          </ac:spMkLst>
        </pc:spChg>
        <pc:spChg chg="mod">
          <ac:chgData name="Suryaprakash Ravikannan" userId="9d9f64d7-57d7-47bd-a6f0-e93eb2f5173f" providerId="ADAL" clId="{584EAE37-04F1-40F2-A5B0-5272CEEF52AF}" dt="2024-03-25T15:49:59.538" v="204" actId="1076"/>
          <ac:spMkLst>
            <pc:docMk/>
            <pc:sldMk cId="936898866" sldId="324"/>
            <ac:spMk id="28" creationId="{0781865F-0C56-CD03-3BB8-8FC08A67ED2F}"/>
          </ac:spMkLst>
        </pc:spChg>
        <pc:spChg chg="mod">
          <ac:chgData name="Suryaprakash Ravikannan" userId="9d9f64d7-57d7-47bd-a6f0-e93eb2f5173f" providerId="ADAL" clId="{584EAE37-04F1-40F2-A5B0-5272CEEF52AF}" dt="2024-03-25T15:53:54.933" v="232" actId="1076"/>
          <ac:spMkLst>
            <pc:docMk/>
            <pc:sldMk cId="936898866" sldId="324"/>
            <ac:spMk id="29" creationId="{9D50FF48-B707-B6E3-7475-73FB1E87CA78}"/>
          </ac:spMkLst>
        </pc:spChg>
        <pc:spChg chg="mod">
          <ac:chgData name="Suryaprakash Ravikannan" userId="9d9f64d7-57d7-47bd-a6f0-e93eb2f5173f" providerId="ADAL" clId="{584EAE37-04F1-40F2-A5B0-5272CEEF52AF}" dt="2024-03-25T16:15:49.521" v="377" actId="164"/>
          <ac:spMkLst>
            <pc:docMk/>
            <pc:sldMk cId="936898866" sldId="324"/>
            <ac:spMk id="30" creationId="{E184AE01-AA4A-9400-60AE-37E9C7075774}"/>
          </ac:spMkLst>
        </pc:spChg>
        <pc:spChg chg="mod">
          <ac:chgData name="Suryaprakash Ravikannan" userId="9d9f64d7-57d7-47bd-a6f0-e93eb2f5173f" providerId="ADAL" clId="{584EAE37-04F1-40F2-A5B0-5272CEEF52AF}" dt="2024-03-25T16:15:49.521" v="377" actId="164"/>
          <ac:spMkLst>
            <pc:docMk/>
            <pc:sldMk cId="936898866" sldId="324"/>
            <ac:spMk id="31" creationId="{734A1046-1A42-431C-AD90-607BADEFEA28}"/>
          </ac:spMkLst>
        </pc:spChg>
        <pc:spChg chg="mod">
          <ac:chgData name="Suryaprakash Ravikannan" userId="9d9f64d7-57d7-47bd-a6f0-e93eb2f5173f" providerId="ADAL" clId="{584EAE37-04F1-40F2-A5B0-5272CEEF52AF}" dt="2024-03-25T16:15:49.521" v="377" actId="164"/>
          <ac:spMkLst>
            <pc:docMk/>
            <pc:sldMk cId="936898866" sldId="324"/>
            <ac:spMk id="32" creationId="{35F92652-F1FA-F5D1-4B68-0DD7D8BD3809}"/>
          </ac:spMkLst>
        </pc:spChg>
        <pc:spChg chg="add mod">
          <ac:chgData name="Suryaprakash Ravikannan" userId="9d9f64d7-57d7-47bd-a6f0-e93eb2f5173f" providerId="ADAL" clId="{584EAE37-04F1-40F2-A5B0-5272CEEF52AF}" dt="2024-03-25T16:15:49.521" v="377" actId="164"/>
          <ac:spMkLst>
            <pc:docMk/>
            <pc:sldMk cId="936898866" sldId="324"/>
            <ac:spMk id="33" creationId="{6AFE0BE0-758B-8B9A-923B-8E240D328720}"/>
          </ac:spMkLst>
        </pc:spChg>
        <pc:spChg chg="mod">
          <ac:chgData name="Suryaprakash Ravikannan" userId="9d9f64d7-57d7-47bd-a6f0-e93eb2f5173f" providerId="ADAL" clId="{584EAE37-04F1-40F2-A5B0-5272CEEF52AF}" dt="2024-03-25T16:03:48.033" v="349" actId="20577"/>
          <ac:spMkLst>
            <pc:docMk/>
            <pc:sldMk cId="936898866" sldId="324"/>
            <ac:spMk id="38" creationId="{37B530C4-2FEA-F0A9-96A0-421B2882DBE5}"/>
          </ac:spMkLst>
        </pc:spChg>
        <pc:spChg chg="add mod">
          <ac:chgData name="Suryaprakash Ravikannan" userId="9d9f64d7-57d7-47bd-a6f0-e93eb2f5173f" providerId="ADAL" clId="{584EAE37-04F1-40F2-A5B0-5272CEEF52AF}" dt="2024-03-25T16:15:49.521" v="377" actId="164"/>
          <ac:spMkLst>
            <pc:docMk/>
            <pc:sldMk cId="936898866" sldId="324"/>
            <ac:spMk id="47" creationId="{09DA6DC6-B4A0-D1D4-C686-F45CAC10CC83}"/>
          </ac:spMkLst>
        </pc:spChg>
        <pc:grpChg chg="add mod">
          <ac:chgData name="Suryaprakash Ravikannan" userId="9d9f64d7-57d7-47bd-a6f0-e93eb2f5173f" providerId="ADAL" clId="{584EAE37-04F1-40F2-A5B0-5272CEEF52AF}" dt="2024-03-25T16:15:49.521" v="377" actId="164"/>
          <ac:grpSpMkLst>
            <pc:docMk/>
            <pc:sldMk cId="936898866" sldId="324"/>
            <ac:grpSpMk id="48" creationId="{232BC45A-6069-2CB8-10C7-78E67D4360C3}"/>
          </ac:grpSpMkLst>
        </pc:grpChg>
        <pc:picChg chg="mod">
          <ac:chgData name="Suryaprakash Ravikannan" userId="9d9f64d7-57d7-47bd-a6f0-e93eb2f5173f" providerId="ADAL" clId="{584EAE37-04F1-40F2-A5B0-5272CEEF52AF}" dt="2024-03-25T16:02:12.722" v="297" actId="1076"/>
          <ac:picMkLst>
            <pc:docMk/>
            <pc:sldMk cId="936898866" sldId="324"/>
            <ac:picMk id="8" creationId="{59593241-1FAB-67FE-6995-0449C7683A64}"/>
          </ac:picMkLst>
        </pc:picChg>
        <pc:picChg chg="add mod">
          <ac:chgData name="Suryaprakash Ravikannan" userId="9d9f64d7-57d7-47bd-a6f0-e93eb2f5173f" providerId="ADAL" clId="{584EAE37-04F1-40F2-A5B0-5272CEEF52AF}" dt="2024-03-25T16:15:49.521" v="377" actId="164"/>
          <ac:picMkLst>
            <pc:docMk/>
            <pc:sldMk cId="936898866" sldId="324"/>
            <ac:picMk id="9" creationId="{707D8571-B1F8-C927-2F33-B63A910790BC}"/>
          </ac:picMkLst>
        </pc:picChg>
        <pc:picChg chg="mod">
          <ac:chgData name="Suryaprakash Ravikannan" userId="9d9f64d7-57d7-47bd-a6f0-e93eb2f5173f" providerId="ADAL" clId="{584EAE37-04F1-40F2-A5B0-5272CEEF52AF}" dt="2024-03-25T16:01:30.911" v="289" actId="14100"/>
          <ac:picMkLst>
            <pc:docMk/>
            <pc:sldMk cId="936898866" sldId="324"/>
            <ac:picMk id="35" creationId="{38661E1B-7678-B346-7D66-962E370891E3}"/>
          </ac:picMkLst>
        </pc:picChg>
        <pc:picChg chg="add mod">
          <ac:chgData name="Suryaprakash Ravikannan" userId="9d9f64d7-57d7-47bd-a6f0-e93eb2f5173f" providerId="ADAL" clId="{584EAE37-04F1-40F2-A5B0-5272CEEF52AF}" dt="2024-03-25T16:15:49.521" v="377" actId="164"/>
          <ac:picMkLst>
            <pc:docMk/>
            <pc:sldMk cId="936898866" sldId="324"/>
            <ac:picMk id="36" creationId="{B4E18533-3B2C-71E5-381E-F872BC720BA0}"/>
          </ac:picMkLst>
        </pc:picChg>
        <pc:picChg chg="mod">
          <ac:chgData name="Suryaprakash Ravikannan" userId="9d9f64d7-57d7-47bd-a6f0-e93eb2f5173f" providerId="ADAL" clId="{584EAE37-04F1-40F2-A5B0-5272CEEF52AF}" dt="2024-03-25T17:03:00.437" v="531" actId="1076"/>
          <ac:picMkLst>
            <pc:docMk/>
            <pc:sldMk cId="936898866" sldId="324"/>
            <ac:picMk id="37" creationId="{D26D0055-BAA1-23E6-EDCC-8560BA571509}"/>
          </ac:picMkLst>
        </pc:picChg>
        <pc:picChg chg="add mod">
          <ac:chgData name="Suryaprakash Ravikannan" userId="9d9f64d7-57d7-47bd-a6f0-e93eb2f5173f" providerId="ADAL" clId="{584EAE37-04F1-40F2-A5B0-5272CEEF52AF}" dt="2024-03-25T16:15:49.521" v="377" actId="164"/>
          <ac:picMkLst>
            <pc:docMk/>
            <pc:sldMk cId="936898866" sldId="324"/>
            <ac:picMk id="46" creationId="{4FF0726E-EBC8-D798-0B7C-D808F02FB14B}"/>
          </ac:picMkLst>
        </pc:picChg>
        <pc:cxnChg chg="add mod">
          <ac:chgData name="Suryaprakash Ravikannan" userId="9d9f64d7-57d7-47bd-a6f0-e93eb2f5173f" providerId="ADAL" clId="{584EAE37-04F1-40F2-A5B0-5272CEEF52AF}" dt="2024-03-25T15:40:16.837" v="167" actId="1076"/>
          <ac:cxnSpMkLst>
            <pc:docMk/>
            <pc:sldMk cId="936898866" sldId="324"/>
            <ac:cxnSpMk id="13" creationId="{66040483-CBB1-2F9F-E850-C8A8FEB3906E}"/>
          </ac:cxnSpMkLst>
        </pc:cxnChg>
        <pc:cxnChg chg="add del mod">
          <ac:chgData name="Suryaprakash Ravikannan" userId="9d9f64d7-57d7-47bd-a6f0-e93eb2f5173f" providerId="ADAL" clId="{584EAE37-04F1-40F2-A5B0-5272CEEF52AF}" dt="2024-03-25T15:50:54.762" v="210" actId="478"/>
          <ac:cxnSpMkLst>
            <pc:docMk/>
            <pc:sldMk cId="936898866" sldId="324"/>
            <ac:cxnSpMk id="18" creationId="{5A06F38C-1593-4738-3569-656ECB14C0A3}"/>
          </ac:cxnSpMkLst>
        </pc:cxnChg>
        <pc:cxnChg chg="add mod">
          <ac:chgData name="Suryaprakash Ravikannan" userId="9d9f64d7-57d7-47bd-a6f0-e93eb2f5173f" providerId="ADAL" clId="{584EAE37-04F1-40F2-A5B0-5272CEEF52AF}" dt="2024-03-25T15:51:22.491" v="213" actId="1076"/>
          <ac:cxnSpMkLst>
            <pc:docMk/>
            <pc:sldMk cId="936898866" sldId="324"/>
            <ac:cxnSpMk id="43" creationId="{90C0F171-3E50-439B-2359-A4D5AB5983C8}"/>
          </ac:cxnSpMkLst>
        </pc:cxnChg>
        <pc:cxnChg chg="add mod">
          <ac:chgData name="Suryaprakash Ravikannan" userId="9d9f64d7-57d7-47bd-a6f0-e93eb2f5173f" providerId="ADAL" clId="{584EAE37-04F1-40F2-A5B0-5272CEEF52AF}" dt="2024-03-25T15:51:35.781" v="215" actId="1076"/>
          <ac:cxnSpMkLst>
            <pc:docMk/>
            <pc:sldMk cId="936898866" sldId="324"/>
            <ac:cxnSpMk id="44" creationId="{C4D4CA59-A9A0-5618-8B5A-3AAC9C4C3257}"/>
          </ac:cxnSpMkLst>
        </pc:cxnChg>
      </pc:sldChg>
      <pc:sldChg chg="addSp delSp modSp mod setBg modClrScheme addAnim delAnim modAnim delDesignElem chgLayout">
        <pc:chgData name="Suryaprakash Ravikannan" userId="9d9f64d7-57d7-47bd-a6f0-e93eb2f5173f" providerId="ADAL" clId="{584EAE37-04F1-40F2-A5B0-5272CEEF52AF}" dt="2024-03-26T16:25:48.560" v="648" actId="26606"/>
        <pc:sldMkLst>
          <pc:docMk/>
          <pc:sldMk cId="3885810866" sldId="325"/>
        </pc:sldMkLst>
        <pc:spChg chg="mod">
          <ac:chgData name="Suryaprakash Ravikannan" userId="9d9f64d7-57d7-47bd-a6f0-e93eb2f5173f" providerId="ADAL" clId="{584EAE37-04F1-40F2-A5B0-5272CEEF52AF}" dt="2024-03-26T16:25:48.560" v="647" actId="26606"/>
          <ac:spMkLst>
            <pc:docMk/>
            <pc:sldMk cId="3885810866" sldId="325"/>
            <ac:spMk id="2" creationId="{05832BC1-249A-CBC5-B0D1-CDC9A531996B}"/>
          </ac:spMkLst>
        </pc:spChg>
        <pc:spChg chg="add del mod ord">
          <ac:chgData name="Suryaprakash Ravikannan" userId="9d9f64d7-57d7-47bd-a6f0-e93eb2f5173f" providerId="ADAL" clId="{584EAE37-04F1-40F2-A5B0-5272CEEF52AF}" dt="2024-03-26T16:07:36.285" v="534" actId="700"/>
          <ac:spMkLst>
            <pc:docMk/>
            <pc:sldMk cId="3885810866" sldId="325"/>
            <ac:spMk id="3" creationId="{1D0A423C-FC4F-76E3-02B5-EAB7E951D15C}"/>
          </ac:spMkLst>
        </pc:spChg>
        <pc:spChg chg="mod ord">
          <ac:chgData name="Suryaprakash Ravikannan" userId="9d9f64d7-57d7-47bd-a6f0-e93eb2f5173f" providerId="ADAL" clId="{584EAE37-04F1-40F2-A5B0-5272CEEF52AF}" dt="2024-03-26T16:25:48.560" v="648" actId="26606"/>
          <ac:spMkLst>
            <pc:docMk/>
            <pc:sldMk cId="3885810866" sldId="325"/>
            <ac:spMk id="4" creationId="{702107B0-826E-4E2E-390A-A0CBF1F860F6}"/>
          </ac:spMkLst>
        </pc:spChg>
        <pc:spChg chg="add del">
          <ac:chgData name="Suryaprakash Ravikannan" userId="9d9f64d7-57d7-47bd-a6f0-e93eb2f5173f" providerId="ADAL" clId="{584EAE37-04F1-40F2-A5B0-5272CEEF52AF}" dt="2024-03-26T16:18:13.308" v="571" actId="26606"/>
          <ac:spMkLst>
            <pc:docMk/>
            <pc:sldMk cId="3885810866" sldId="325"/>
            <ac:spMk id="11" creationId="{B551C3B6-A0D6-43F6-9F68-13666CDA5C09}"/>
          </ac:spMkLst>
        </pc:spChg>
        <pc:spChg chg="add del">
          <ac:chgData name="Suryaprakash Ravikannan" userId="9d9f64d7-57d7-47bd-a6f0-e93eb2f5173f" providerId="ADAL" clId="{584EAE37-04F1-40F2-A5B0-5272CEEF52AF}" dt="2024-03-26T16:18:13.308" v="571" actId="26606"/>
          <ac:spMkLst>
            <pc:docMk/>
            <pc:sldMk cId="3885810866" sldId="325"/>
            <ac:spMk id="13" creationId="{E183CBD3-765E-49B4-B3A8-B29203D43C8F}"/>
          </ac:spMkLst>
        </pc:spChg>
        <pc:spChg chg="add del">
          <ac:chgData name="Suryaprakash Ravikannan" userId="9d9f64d7-57d7-47bd-a6f0-e93eb2f5173f" providerId="ADAL" clId="{584EAE37-04F1-40F2-A5B0-5272CEEF52AF}" dt="2024-03-26T16:18:13.308" v="571" actId="26606"/>
          <ac:spMkLst>
            <pc:docMk/>
            <pc:sldMk cId="3885810866" sldId="325"/>
            <ac:spMk id="15" creationId="{CF76C0B7-929F-44F9-9C4C-B0AD48DCB32F}"/>
          </ac:spMkLst>
        </pc:spChg>
        <pc:spChg chg="add del">
          <ac:chgData name="Suryaprakash Ravikannan" userId="9d9f64d7-57d7-47bd-a6f0-e93eb2f5173f" providerId="ADAL" clId="{584EAE37-04F1-40F2-A5B0-5272CEEF52AF}" dt="2024-03-26T16:18:13.308" v="571" actId="26606"/>
          <ac:spMkLst>
            <pc:docMk/>
            <pc:sldMk cId="3885810866" sldId="325"/>
            <ac:spMk id="17" creationId="{A567A692-E165-4BCD-842C-A9081974A9F8}"/>
          </ac:spMkLst>
        </pc:spChg>
        <pc:spChg chg="add del">
          <ac:chgData name="Suryaprakash Ravikannan" userId="9d9f64d7-57d7-47bd-a6f0-e93eb2f5173f" providerId="ADAL" clId="{584EAE37-04F1-40F2-A5B0-5272CEEF52AF}" dt="2024-03-26T16:18:13.308" v="571" actId="26606"/>
          <ac:spMkLst>
            <pc:docMk/>
            <pc:sldMk cId="3885810866" sldId="325"/>
            <ac:spMk id="19" creationId="{80609B64-A36F-4F2F-BFC6-C751FDE27974}"/>
          </ac:spMkLst>
        </pc:spChg>
        <pc:spChg chg="add del">
          <ac:chgData name="Suryaprakash Ravikannan" userId="9d9f64d7-57d7-47bd-a6f0-e93eb2f5173f" providerId="ADAL" clId="{584EAE37-04F1-40F2-A5B0-5272CEEF52AF}" dt="2024-03-26T16:18:16.761" v="574" actId="26606"/>
          <ac:spMkLst>
            <pc:docMk/>
            <pc:sldMk cId="3885810866" sldId="325"/>
            <ac:spMk id="25" creationId="{B551C3B6-A0D6-43F6-9F68-13666CDA5C09}"/>
          </ac:spMkLst>
        </pc:spChg>
        <pc:spChg chg="add del">
          <ac:chgData name="Suryaprakash Ravikannan" userId="9d9f64d7-57d7-47bd-a6f0-e93eb2f5173f" providerId="ADAL" clId="{584EAE37-04F1-40F2-A5B0-5272CEEF52AF}" dt="2024-03-26T16:18:16.761" v="574" actId="26606"/>
          <ac:spMkLst>
            <pc:docMk/>
            <pc:sldMk cId="3885810866" sldId="325"/>
            <ac:spMk id="26" creationId="{D4BB9EAD-82C5-4DBD-BD13-BD52755E070A}"/>
          </ac:spMkLst>
        </pc:spChg>
        <pc:spChg chg="add del">
          <ac:chgData name="Suryaprakash Ravikannan" userId="9d9f64d7-57d7-47bd-a6f0-e93eb2f5173f" providerId="ADAL" clId="{584EAE37-04F1-40F2-A5B0-5272CEEF52AF}" dt="2024-03-26T16:18:16.761" v="574" actId="26606"/>
          <ac:spMkLst>
            <pc:docMk/>
            <pc:sldMk cId="3885810866" sldId="325"/>
            <ac:spMk id="27" creationId="{037250F5-2719-46CF-BF94-09CA242B33E1}"/>
          </ac:spMkLst>
        </pc:spChg>
        <pc:spChg chg="add del">
          <ac:chgData name="Suryaprakash Ravikannan" userId="9d9f64d7-57d7-47bd-a6f0-e93eb2f5173f" providerId="ADAL" clId="{584EAE37-04F1-40F2-A5B0-5272CEEF52AF}" dt="2024-03-26T16:18:16.761" v="574" actId="26606"/>
          <ac:spMkLst>
            <pc:docMk/>
            <pc:sldMk cId="3885810866" sldId="325"/>
            <ac:spMk id="28" creationId="{C02D1D19-94E7-427D-A80A-D6D9F2DA7068}"/>
          </ac:spMkLst>
        </pc:spChg>
        <pc:spChg chg="add del">
          <ac:chgData name="Suryaprakash Ravikannan" userId="9d9f64d7-57d7-47bd-a6f0-e93eb2f5173f" providerId="ADAL" clId="{584EAE37-04F1-40F2-A5B0-5272CEEF52AF}" dt="2024-03-26T16:18:16.761" v="574" actId="26606"/>
          <ac:spMkLst>
            <pc:docMk/>
            <pc:sldMk cId="3885810866" sldId="325"/>
            <ac:spMk id="29" creationId="{C411D842-D027-45A2-981F-6B76E11EE24F}"/>
          </ac:spMkLst>
        </pc:spChg>
        <pc:spChg chg="add del">
          <ac:chgData name="Suryaprakash Ravikannan" userId="9d9f64d7-57d7-47bd-a6f0-e93eb2f5173f" providerId="ADAL" clId="{584EAE37-04F1-40F2-A5B0-5272CEEF52AF}" dt="2024-03-26T16:25:48.560" v="648" actId="26606"/>
          <ac:spMkLst>
            <pc:docMk/>
            <pc:sldMk cId="3885810866" sldId="325"/>
            <ac:spMk id="33" creationId="{B551C3B6-A0D6-43F6-9F68-13666CDA5C09}"/>
          </ac:spMkLst>
        </pc:spChg>
        <pc:spChg chg="add del">
          <ac:chgData name="Suryaprakash Ravikannan" userId="9d9f64d7-57d7-47bd-a6f0-e93eb2f5173f" providerId="ADAL" clId="{584EAE37-04F1-40F2-A5B0-5272CEEF52AF}" dt="2024-03-26T16:25:48.560" v="648" actId="26606"/>
          <ac:spMkLst>
            <pc:docMk/>
            <pc:sldMk cId="3885810866" sldId="325"/>
            <ac:spMk id="34" creationId="{E183CBD3-765E-49B4-B3A8-B29203D43C8F}"/>
          </ac:spMkLst>
        </pc:spChg>
        <pc:spChg chg="add del">
          <ac:chgData name="Suryaprakash Ravikannan" userId="9d9f64d7-57d7-47bd-a6f0-e93eb2f5173f" providerId="ADAL" clId="{584EAE37-04F1-40F2-A5B0-5272CEEF52AF}" dt="2024-03-26T16:25:48.560" v="648" actId="26606"/>
          <ac:spMkLst>
            <pc:docMk/>
            <pc:sldMk cId="3885810866" sldId="325"/>
            <ac:spMk id="35" creationId="{CF76C0B7-929F-44F9-9C4C-B0AD48DCB32F}"/>
          </ac:spMkLst>
        </pc:spChg>
        <pc:spChg chg="add del">
          <ac:chgData name="Suryaprakash Ravikannan" userId="9d9f64d7-57d7-47bd-a6f0-e93eb2f5173f" providerId="ADAL" clId="{584EAE37-04F1-40F2-A5B0-5272CEEF52AF}" dt="2024-03-26T16:25:48.560" v="648" actId="26606"/>
          <ac:spMkLst>
            <pc:docMk/>
            <pc:sldMk cId="3885810866" sldId="325"/>
            <ac:spMk id="36" creationId="{A567A692-E165-4BCD-842C-A9081974A9F8}"/>
          </ac:spMkLst>
        </pc:spChg>
        <pc:spChg chg="add del">
          <ac:chgData name="Suryaprakash Ravikannan" userId="9d9f64d7-57d7-47bd-a6f0-e93eb2f5173f" providerId="ADAL" clId="{584EAE37-04F1-40F2-A5B0-5272CEEF52AF}" dt="2024-03-26T16:25:48.560" v="648" actId="26606"/>
          <ac:spMkLst>
            <pc:docMk/>
            <pc:sldMk cId="3885810866" sldId="325"/>
            <ac:spMk id="37" creationId="{20616EB7-E723-4BF0-AC20-B8CD75A4FC12}"/>
          </ac:spMkLst>
        </pc:spChg>
        <pc:spChg chg="add del">
          <ac:chgData name="Suryaprakash Ravikannan" userId="9d9f64d7-57d7-47bd-a6f0-e93eb2f5173f" providerId="ADAL" clId="{584EAE37-04F1-40F2-A5B0-5272CEEF52AF}" dt="2024-03-26T16:25:37.230" v="643" actId="26606"/>
          <ac:spMkLst>
            <pc:docMk/>
            <pc:sldMk cId="3885810866" sldId="325"/>
            <ac:spMk id="44" creationId="{B551C3B6-A0D6-43F6-9F68-13666CDA5C09}"/>
          </ac:spMkLst>
        </pc:spChg>
        <pc:spChg chg="add del">
          <ac:chgData name="Suryaprakash Ravikannan" userId="9d9f64d7-57d7-47bd-a6f0-e93eb2f5173f" providerId="ADAL" clId="{584EAE37-04F1-40F2-A5B0-5272CEEF52AF}" dt="2024-03-26T16:25:37.230" v="643" actId="26606"/>
          <ac:spMkLst>
            <pc:docMk/>
            <pc:sldMk cId="3885810866" sldId="325"/>
            <ac:spMk id="46" creationId="{73C994B4-9721-4148-9EEC-6793CECDE8DD}"/>
          </ac:spMkLst>
        </pc:spChg>
        <pc:spChg chg="add del">
          <ac:chgData name="Suryaprakash Ravikannan" userId="9d9f64d7-57d7-47bd-a6f0-e93eb2f5173f" providerId="ADAL" clId="{584EAE37-04F1-40F2-A5B0-5272CEEF52AF}" dt="2024-03-26T16:25:37.230" v="643" actId="26606"/>
          <ac:spMkLst>
            <pc:docMk/>
            <pc:sldMk cId="3885810866" sldId="325"/>
            <ac:spMk id="48" creationId="{F9D95E49-763A-4886-B038-82F734740554}"/>
          </ac:spMkLst>
        </pc:spChg>
        <pc:spChg chg="add del">
          <ac:chgData name="Suryaprakash Ravikannan" userId="9d9f64d7-57d7-47bd-a6f0-e93eb2f5173f" providerId="ADAL" clId="{584EAE37-04F1-40F2-A5B0-5272CEEF52AF}" dt="2024-03-26T16:25:37.230" v="643" actId="26606"/>
          <ac:spMkLst>
            <pc:docMk/>
            <pc:sldMk cId="3885810866" sldId="325"/>
            <ac:spMk id="50" creationId="{541CEA24-8518-4C08-A11E-B7E64FB31F70}"/>
          </ac:spMkLst>
        </pc:spChg>
        <pc:spChg chg="add del">
          <ac:chgData name="Suryaprakash Ravikannan" userId="9d9f64d7-57d7-47bd-a6f0-e93eb2f5173f" providerId="ADAL" clId="{584EAE37-04F1-40F2-A5B0-5272CEEF52AF}" dt="2024-03-26T16:25:37.230" v="643" actId="26606"/>
          <ac:spMkLst>
            <pc:docMk/>
            <pc:sldMk cId="3885810866" sldId="325"/>
            <ac:spMk id="52" creationId="{4AA74EAB-FD76-4F40-A962-CEADC30542B5}"/>
          </ac:spMkLst>
        </pc:spChg>
        <pc:spChg chg="add del">
          <ac:chgData name="Suryaprakash Ravikannan" userId="9d9f64d7-57d7-47bd-a6f0-e93eb2f5173f" providerId="ADAL" clId="{584EAE37-04F1-40F2-A5B0-5272CEEF52AF}" dt="2024-03-26T16:25:38.946" v="645" actId="26606"/>
          <ac:spMkLst>
            <pc:docMk/>
            <pc:sldMk cId="3885810866" sldId="325"/>
            <ac:spMk id="58" creationId="{B551C3B6-A0D6-43F6-9F68-13666CDA5C09}"/>
          </ac:spMkLst>
        </pc:spChg>
        <pc:spChg chg="add del">
          <ac:chgData name="Suryaprakash Ravikannan" userId="9d9f64d7-57d7-47bd-a6f0-e93eb2f5173f" providerId="ADAL" clId="{584EAE37-04F1-40F2-A5B0-5272CEEF52AF}" dt="2024-03-26T16:25:38.946" v="645" actId="26606"/>
          <ac:spMkLst>
            <pc:docMk/>
            <pc:sldMk cId="3885810866" sldId="325"/>
            <ac:spMk id="59" creationId="{D4BB9EAD-82C5-4DBD-BD13-BD52755E070A}"/>
          </ac:spMkLst>
        </pc:spChg>
        <pc:spChg chg="add del">
          <ac:chgData name="Suryaprakash Ravikannan" userId="9d9f64d7-57d7-47bd-a6f0-e93eb2f5173f" providerId="ADAL" clId="{584EAE37-04F1-40F2-A5B0-5272CEEF52AF}" dt="2024-03-26T16:25:38.946" v="645" actId="26606"/>
          <ac:spMkLst>
            <pc:docMk/>
            <pc:sldMk cId="3885810866" sldId="325"/>
            <ac:spMk id="60" creationId="{037250F5-2719-46CF-BF94-09CA242B33E1}"/>
          </ac:spMkLst>
        </pc:spChg>
        <pc:spChg chg="add del">
          <ac:chgData name="Suryaprakash Ravikannan" userId="9d9f64d7-57d7-47bd-a6f0-e93eb2f5173f" providerId="ADAL" clId="{584EAE37-04F1-40F2-A5B0-5272CEEF52AF}" dt="2024-03-26T16:25:38.946" v="645" actId="26606"/>
          <ac:spMkLst>
            <pc:docMk/>
            <pc:sldMk cId="3885810866" sldId="325"/>
            <ac:spMk id="61" creationId="{C02D1D19-94E7-427D-A80A-D6D9F2DA7068}"/>
          </ac:spMkLst>
        </pc:spChg>
        <pc:spChg chg="add del">
          <ac:chgData name="Suryaprakash Ravikannan" userId="9d9f64d7-57d7-47bd-a6f0-e93eb2f5173f" providerId="ADAL" clId="{584EAE37-04F1-40F2-A5B0-5272CEEF52AF}" dt="2024-03-26T16:25:38.946" v="645" actId="26606"/>
          <ac:spMkLst>
            <pc:docMk/>
            <pc:sldMk cId="3885810866" sldId="325"/>
            <ac:spMk id="62" creationId="{C411D842-D027-45A2-981F-6B76E11EE24F}"/>
          </ac:spMkLst>
        </pc:spChg>
        <pc:spChg chg="add del">
          <ac:chgData name="Suryaprakash Ravikannan" userId="9d9f64d7-57d7-47bd-a6f0-e93eb2f5173f" providerId="ADAL" clId="{584EAE37-04F1-40F2-A5B0-5272CEEF52AF}" dt="2024-03-26T16:25:48.560" v="647" actId="26606"/>
          <ac:spMkLst>
            <pc:docMk/>
            <pc:sldMk cId="3885810866" sldId="325"/>
            <ac:spMk id="66" creationId="{B551C3B6-A0D6-43F6-9F68-13666CDA5C09}"/>
          </ac:spMkLst>
        </pc:spChg>
        <pc:spChg chg="add del">
          <ac:chgData name="Suryaprakash Ravikannan" userId="9d9f64d7-57d7-47bd-a6f0-e93eb2f5173f" providerId="ADAL" clId="{584EAE37-04F1-40F2-A5B0-5272CEEF52AF}" dt="2024-03-26T16:25:48.560" v="647" actId="26606"/>
          <ac:spMkLst>
            <pc:docMk/>
            <pc:sldMk cId="3885810866" sldId="325"/>
            <ac:spMk id="67" creationId="{E183CBD3-765E-49B4-B3A8-B29203D43C8F}"/>
          </ac:spMkLst>
        </pc:spChg>
        <pc:spChg chg="add del">
          <ac:chgData name="Suryaprakash Ravikannan" userId="9d9f64d7-57d7-47bd-a6f0-e93eb2f5173f" providerId="ADAL" clId="{584EAE37-04F1-40F2-A5B0-5272CEEF52AF}" dt="2024-03-26T16:25:48.560" v="647" actId="26606"/>
          <ac:spMkLst>
            <pc:docMk/>
            <pc:sldMk cId="3885810866" sldId="325"/>
            <ac:spMk id="68" creationId="{CF76C0B7-929F-44F9-9C4C-B0AD48DCB32F}"/>
          </ac:spMkLst>
        </pc:spChg>
        <pc:spChg chg="add del">
          <ac:chgData name="Suryaprakash Ravikannan" userId="9d9f64d7-57d7-47bd-a6f0-e93eb2f5173f" providerId="ADAL" clId="{584EAE37-04F1-40F2-A5B0-5272CEEF52AF}" dt="2024-03-26T16:25:48.560" v="647" actId="26606"/>
          <ac:spMkLst>
            <pc:docMk/>
            <pc:sldMk cId="3885810866" sldId="325"/>
            <ac:spMk id="69" creationId="{A567A692-E165-4BCD-842C-A9081974A9F8}"/>
          </ac:spMkLst>
        </pc:spChg>
        <pc:spChg chg="add del">
          <ac:chgData name="Suryaprakash Ravikannan" userId="9d9f64d7-57d7-47bd-a6f0-e93eb2f5173f" providerId="ADAL" clId="{584EAE37-04F1-40F2-A5B0-5272CEEF52AF}" dt="2024-03-26T16:25:48.560" v="647" actId="26606"/>
          <ac:spMkLst>
            <pc:docMk/>
            <pc:sldMk cId="3885810866" sldId="325"/>
            <ac:spMk id="70" creationId="{80609B64-A36F-4F2F-BFC6-C751FDE27974}"/>
          </ac:spMkLst>
        </pc:spChg>
        <pc:spChg chg="add">
          <ac:chgData name="Suryaprakash Ravikannan" userId="9d9f64d7-57d7-47bd-a6f0-e93eb2f5173f" providerId="ADAL" clId="{584EAE37-04F1-40F2-A5B0-5272CEEF52AF}" dt="2024-03-26T16:25:48.560" v="648" actId="26606"/>
          <ac:spMkLst>
            <pc:docMk/>
            <pc:sldMk cId="3885810866" sldId="325"/>
            <ac:spMk id="74" creationId="{B551C3B6-A0D6-43F6-9F68-13666CDA5C09}"/>
          </ac:spMkLst>
        </pc:spChg>
        <pc:spChg chg="add">
          <ac:chgData name="Suryaprakash Ravikannan" userId="9d9f64d7-57d7-47bd-a6f0-e93eb2f5173f" providerId="ADAL" clId="{584EAE37-04F1-40F2-A5B0-5272CEEF52AF}" dt="2024-03-26T16:25:48.560" v="648" actId="26606"/>
          <ac:spMkLst>
            <pc:docMk/>
            <pc:sldMk cId="3885810866" sldId="325"/>
            <ac:spMk id="75" creationId="{E183CBD3-765E-49B4-B3A8-B29203D43C8F}"/>
          </ac:spMkLst>
        </pc:spChg>
        <pc:spChg chg="add">
          <ac:chgData name="Suryaprakash Ravikannan" userId="9d9f64d7-57d7-47bd-a6f0-e93eb2f5173f" providerId="ADAL" clId="{584EAE37-04F1-40F2-A5B0-5272CEEF52AF}" dt="2024-03-26T16:25:48.560" v="648" actId="26606"/>
          <ac:spMkLst>
            <pc:docMk/>
            <pc:sldMk cId="3885810866" sldId="325"/>
            <ac:spMk id="76" creationId="{CF76C0B7-929F-44F9-9C4C-B0AD48DCB32F}"/>
          </ac:spMkLst>
        </pc:spChg>
        <pc:spChg chg="add">
          <ac:chgData name="Suryaprakash Ravikannan" userId="9d9f64d7-57d7-47bd-a6f0-e93eb2f5173f" providerId="ADAL" clId="{584EAE37-04F1-40F2-A5B0-5272CEEF52AF}" dt="2024-03-26T16:25:48.560" v="648" actId="26606"/>
          <ac:spMkLst>
            <pc:docMk/>
            <pc:sldMk cId="3885810866" sldId="325"/>
            <ac:spMk id="77" creationId="{A567A692-E165-4BCD-842C-A9081974A9F8}"/>
          </ac:spMkLst>
        </pc:spChg>
        <pc:spChg chg="add">
          <ac:chgData name="Suryaprakash Ravikannan" userId="9d9f64d7-57d7-47bd-a6f0-e93eb2f5173f" providerId="ADAL" clId="{584EAE37-04F1-40F2-A5B0-5272CEEF52AF}" dt="2024-03-26T16:25:48.560" v="648" actId="26606"/>
          <ac:spMkLst>
            <pc:docMk/>
            <pc:sldMk cId="3885810866" sldId="325"/>
            <ac:spMk id="78" creationId="{20616EB7-E723-4BF0-AC20-B8CD75A4FC12}"/>
          </ac:spMkLst>
        </pc:spChg>
        <pc:picChg chg="add mod modCrop">
          <ac:chgData name="Suryaprakash Ravikannan" userId="9d9f64d7-57d7-47bd-a6f0-e93eb2f5173f" providerId="ADAL" clId="{584EAE37-04F1-40F2-A5B0-5272CEEF52AF}" dt="2024-03-26T16:25:48.560" v="647" actId="26606"/>
          <ac:picMkLst>
            <pc:docMk/>
            <pc:sldMk cId="3885810866" sldId="325"/>
            <ac:picMk id="6" creationId="{7F0AB49F-C553-ECE1-0296-88BCFA98A599}"/>
          </ac:picMkLst>
        </pc:picChg>
        <pc:cxnChg chg="add del">
          <ac:chgData name="Suryaprakash Ravikannan" userId="9d9f64d7-57d7-47bd-a6f0-e93eb2f5173f" providerId="ADAL" clId="{584EAE37-04F1-40F2-A5B0-5272CEEF52AF}" dt="2024-03-26T16:18:13.308" v="571" actId="26606"/>
          <ac:cxnSpMkLst>
            <pc:docMk/>
            <pc:sldMk cId="3885810866" sldId="325"/>
            <ac:cxnSpMk id="21" creationId="{35D3937F-89B8-4A4C-BA42-C663D9B6C8E3}"/>
          </ac:cxnSpMkLst>
        </pc:cxnChg>
        <pc:cxnChg chg="add del">
          <ac:chgData name="Suryaprakash Ravikannan" userId="9d9f64d7-57d7-47bd-a6f0-e93eb2f5173f" providerId="ADAL" clId="{584EAE37-04F1-40F2-A5B0-5272CEEF52AF}" dt="2024-03-26T16:18:13.308" v="571" actId="26606"/>
          <ac:cxnSpMkLst>
            <pc:docMk/>
            <pc:sldMk cId="3885810866" sldId="325"/>
            <ac:cxnSpMk id="23" creationId="{F04C3AED-6D36-45C0-95CD-A7378D9DD6C3}"/>
          </ac:cxnSpMkLst>
        </pc:cxnChg>
        <pc:cxnChg chg="add del">
          <ac:chgData name="Suryaprakash Ravikannan" userId="9d9f64d7-57d7-47bd-a6f0-e93eb2f5173f" providerId="ADAL" clId="{584EAE37-04F1-40F2-A5B0-5272CEEF52AF}" dt="2024-03-26T16:18:16.761" v="574" actId="26606"/>
          <ac:cxnSpMkLst>
            <pc:docMk/>
            <pc:sldMk cId="3885810866" sldId="325"/>
            <ac:cxnSpMk id="30" creationId="{93FD53B9-BACB-4F9A-9CF5-DFFABB89E39C}"/>
          </ac:cxnSpMkLst>
        </pc:cxnChg>
        <pc:cxnChg chg="add del">
          <ac:chgData name="Suryaprakash Ravikannan" userId="9d9f64d7-57d7-47bd-a6f0-e93eb2f5173f" providerId="ADAL" clId="{584EAE37-04F1-40F2-A5B0-5272CEEF52AF}" dt="2024-03-26T16:18:16.761" v="574" actId="26606"/>
          <ac:cxnSpMkLst>
            <pc:docMk/>
            <pc:sldMk cId="3885810866" sldId="325"/>
            <ac:cxnSpMk id="31" creationId="{A33BAA05-2208-445F-893E-D4792BC031AF}"/>
          </ac:cxnSpMkLst>
        </pc:cxnChg>
        <pc:cxnChg chg="add del">
          <ac:chgData name="Suryaprakash Ravikannan" userId="9d9f64d7-57d7-47bd-a6f0-e93eb2f5173f" providerId="ADAL" clId="{584EAE37-04F1-40F2-A5B0-5272CEEF52AF}" dt="2024-03-26T16:25:48.560" v="648" actId="26606"/>
          <ac:cxnSpMkLst>
            <pc:docMk/>
            <pc:sldMk cId="3885810866" sldId="325"/>
            <ac:cxnSpMk id="38" creationId="{35D3937F-89B8-4A4C-BA42-C663D9B6C8E3}"/>
          </ac:cxnSpMkLst>
        </pc:cxnChg>
        <pc:cxnChg chg="add del">
          <ac:chgData name="Suryaprakash Ravikannan" userId="9d9f64d7-57d7-47bd-a6f0-e93eb2f5173f" providerId="ADAL" clId="{584EAE37-04F1-40F2-A5B0-5272CEEF52AF}" dt="2024-03-26T16:25:48.560" v="648" actId="26606"/>
          <ac:cxnSpMkLst>
            <pc:docMk/>
            <pc:sldMk cId="3885810866" sldId="325"/>
            <ac:cxnSpMk id="39" creationId="{F04C3AED-6D36-45C0-95CD-A7378D9DD6C3}"/>
          </ac:cxnSpMkLst>
        </pc:cxnChg>
        <pc:cxnChg chg="add del">
          <ac:chgData name="Suryaprakash Ravikannan" userId="9d9f64d7-57d7-47bd-a6f0-e93eb2f5173f" providerId="ADAL" clId="{584EAE37-04F1-40F2-A5B0-5272CEEF52AF}" dt="2024-03-26T16:25:37.230" v="643" actId="26606"/>
          <ac:cxnSpMkLst>
            <pc:docMk/>
            <pc:sldMk cId="3885810866" sldId="325"/>
            <ac:cxnSpMk id="54" creationId="{6C87B12C-AB42-47DF-BEEB-69CD136A07F1}"/>
          </ac:cxnSpMkLst>
        </pc:cxnChg>
        <pc:cxnChg chg="add del">
          <ac:chgData name="Suryaprakash Ravikannan" userId="9d9f64d7-57d7-47bd-a6f0-e93eb2f5173f" providerId="ADAL" clId="{584EAE37-04F1-40F2-A5B0-5272CEEF52AF}" dt="2024-03-26T16:25:37.230" v="643" actId="26606"/>
          <ac:cxnSpMkLst>
            <pc:docMk/>
            <pc:sldMk cId="3885810866" sldId="325"/>
            <ac:cxnSpMk id="56" creationId="{74085229-A9F2-470C-9EEA-CFA3B7CE1BE2}"/>
          </ac:cxnSpMkLst>
        </pc:cxnChg>
        <pc:cxnChg chg="add del">
          <ac:chgData name="Suryaprakash Ravikannan" userId="9d9f64d7-57d7-47bd-a6f0-e93eb2f5173f" providerId="ADAL" clId="{584EAE37-04F1-40F2-A5B0-5272CEEF52AF}" dt="2024-03-26T16:25:38.946" v="645" actId="26606"/>
          <ac:cxnSpMkLst>
            <pc:docMk/>
            <pc:sldMk cId="3885810866" sldId="325"/>
            <ac:cxnSpMk id="63" creationId="{93FD53B9-BACB-4F9A-9CF5-DFFABB89E39C}"/>
          </ac:cxnSpMkLst>
        </pc:cxnChg>
        <pc:cxnChg chg="add del">
          <ac:chgData name="Suryaprakash Ravikannan" userId="9d9f64d7-57d7-47bd-a6f0-e93eb2f5173f" providerId="ADAL" clId="{584EAE37-04F1-40F2-A5B0-5272CEEF52AF}" dt="2024-03-26T16:25:38.946" v="645" actId="26606"/>
          <ac:cxnSpMkLst>
            <pc:docMk/>
            <pc:sldMk cId="3885810866" sldId="325"/>
            <ac:cxnSpMk id="64" creationId="{A33BAA05-2208-445F-893E-D4792BC031AF}"/>
          </ac:cxnSpMkLst>
        </pc:cxnChg>
        <pc:cxnChg chg="add del">
          <ac:chgData name="Suryaprakash Ravikannan" userId="9d9f64d7-57d7-47bd-a6f0-e93eb2f5173f" providerId="ADAL" clId="{584EAE37-04F1-40F2-A5B0-5272CEEF52AF}" dt="2024-03-26T16:25:48.560" v="647" actId="26606"/>
          <ac:cxnSpMkLst>
            <pc:docMk/>
            <pc:sldMk cId="3885810866" sldId="325"/>
            <ac:cxnSpMk id="71" creationId="{35D3937F-89B8-4A4C-BA42-C663D9B6C8E3}"/>
          </ac:cxnSpMkLst>
        </pc:cxnChg>
        <pc:cxnChg chg="add del">
          <ac:chgData name="Suryaprakash Ravikannan" userId="9d9f64d7-57d7-47bd-a6f0-e93eb2f5173f" providerId="ADAL" clId="{584EAE37-04F1-40F2-A5B0-5272CEEF52AF}" dt="2024-03-26T16:25:48.560" v="647" actId="26606"/>
          <ac:cxnSpMkLst>
            <pc:docMk/>
            <pc:sldMk cId="3885810866" sldId="325"/>
            <ac:cxnSpMk id="72" creationId="{F04C3AED-6D36-45C0-95CD-A7378D9DD6C3}"/>
          </ac:cxnSpMkLst>
        </pc:cxnChg>
        <pc:cxnChg chg="add">
          <ac:chgData name="Suryaprakash Ravikannan" userId="9d9f64d7-57d7-47bd-a6f0-e93eb2f5173f" providerId="ADAL" clId="{584EAE37-04F1-40F2-A5B0-5272CEEF52AF}" dt="2024-03-26T16:25:48.560" v="648" actId="26606"/>
          <ac:cxnSpMkLst>
            <pc:docMk/>
            <pc:sldMk cId="3885810866" sldId="325"/>
            <ac:cxnSpMk id="79" creationId="{35D3937F-89B8-4A4C-BA42-C663D9B6C8E3}"/>
          </ac:cxnSpMkLst>
        </pc:cxnChg>
        <pc:cxnChg chg="add">
          <ac:chgData name="Suryaprakash Ravikannan" userId="9d9f64d7-57d7-47bd-a6f0-e93eb2f5173f" providerId="ADAL" clId="{584EAE37-04F1-40F2-A5B0-5272CEEF52AF}" dt="2024-03-26T16:25:48.560" v="648" actId="26606"/>
          <ac:cxnSpMkLst>
            <pc:docMk/>
            <pc:sldMk cId="3885810866" sldId="325"/>
            <ac:cxnSpMk id="80" creationId="{F04C3AED-6D36-45C0-95CD-A7378D9DD6C3}"/>
          </ac:cxnSpMkLst>
        </pc:cxnChg>
      </pc:sldChg>
      <pc:sldChg chg="addSp delSp modSp mod modClrScheme chgLayout">
        <pc:chgData name="Suryaprakash Ravikannan" userId="9d9f64d7-57d7-47bd-a6f0-e93eb2f5173f" providerId="ADAL" clId="{584EAE37-04F1-40F2-A5B0-5272CEEF52AF}" dt="2024-03-26T16:25:18.741" v="641"/>
        <pc:sldMkLst>
          <pc:docMk/>
          <pc:sldMk cId="1288824381" sldId="327"/>
        </pc:sldMkLst>
        <pc:spChg chg="mod ord">
          <ac:chgData name="Suryaprakash Ravikannan" userId="9d9f64d7-57d7-47bd-a6f0-e93eb2f5173f" providerId="ADAL" clId="{584EAE37-04F1-40F2-A5B0-5272CEEF52AF}" dt="2024-03-26T16:25:18.741" v="641"/>
          <ac:spMkLst>
            <pc:docMk/>
            <pc:sldMk cId="1288824381" sldId="327"/>
            <ac:spMk id="2" creationId="{3238D824-1870-BBD6-984F-A37B3D64A569}"/>
          </ac:spMkLst>
        </pc:spChg>
        <pc:spChg chg="add mod">
          <ac:chgData name="Suryaprakash Ravikannan" userId="9d9f64d7-57d7-47bd-a6f0-e93eb2f5173f" providerId="ADAL" clId="{584EAE37-04F1-40F2-A5B0-5272CEEF52AF}" dt="2024-03-25T16:04:24.270" v="352"/>
          <ac:spMkLst>
            <pc:docMk/>
            <pc:sldMk cId="1288824381" sldId="327"/>
            <ac:spMk id="3" creationId="{77DD9C5D-4231-151F-62F7-E4AE68A414E3}"/>
          </ac:spMkLst>
        </pc:spChg>
        <pc:spChg chg="add mod">
          <ac:chgData name="Suryaprakash Ravikannan" userId="9d9f64d7-57d7-47bd-a6f0-e93eb2f5173f" providerId="ADAL" clId="{584EAE37-04F1-40F2-A5B0-5272CEEF52AF}" dt="2024-03-25T16:06:40.319" v="368" actId="1076"/>
          <ac:spMkLst>
            <pc:docMk/>
            <pc:sldMk cId="1288824381" sldId="327"/>
            <ac:spMk id="4" creationId="{1D9AD29A-FE77-78FE-794E-A1C065B970E2}"/>
          </ac:spMkLst>
        </pc:spChg>
        <pc:spChg chg="add mod">
          <ac:chgData name="Suryaprakash Ravikannan" userId="9d9f64d7-57d7-47bd-a6f0-e93eb2f5173f" providerId="ADAL" clId="{584EAE37-04F1-40F2-A5B0-5272CEEF52AF}" dt="2024-03-25T16:50:52.622" v="461" actId="164"/>
          <ac:spMkLst>
            <pc:docMk/>
            <pc:sldMk cId="1288824381" sldId="327"/>
            <ac:spMk id="6" creationId="{FE9DC4D9-D97A-0B8B-7630-B39F5240252A}"/>
          </ac:spMkLst>
        </pc:spChg>
        <pc:spChg chg="del mod">
          <ac:chgData name="Suryaprakash Ravikannan" userId="9d9f64d7-57d7-47bd-a6f0-e93eb2f5173f" providerId="ADAL" clId="{584EAE37-04F1-40F2-A5B0-5272CEEF52AF}" dt="2024-03-25T16:16:36.883" v="384" actId="478"/>
          <ac:spMkLst>
            <pc:docMk/>
            <pc:sldMk cId="1288824381" sldId="327"/>
            <ac:spMk id="9" creationId="{25F87CCE-F77F-79F3-C829-7B6890A42DCA}"/>
          </ac:spMkLst>
        </pc:spChg>
        <pc:spChg chg="del">
          <ac:chgData name="Suryaprakash Ravikannan" userId="9d9f64d7-57d7-47bd-a6f0-e93eb2f5173f" providerId="ADAL" clId="{584EAE37-04F1-40F2-A5B0-5272CEEF52AF}" dt="2024-03-25T16:16:31.419" v="382" actId="478"/>
          <ac:spMkLst>
            <pc:docMk/>
            <pc:sldMk cId="1288824381" sldId="327"/>
            <ac:spMk id="10" creationId="{DF76BFFC-C1CF-E28E-0775-C57513ACA539}"/>
          </ac:spMkLst>
        </pc:spChg>
        <pc:spChg chg="del">
          <ac:chgData name="Suryaprakash Ravikannan" userId="9d9f64d7-57d7-47bd-a6f0-e93eb2f5173f" providerId="ADAL" clId="{584EAE37-04F1-40F2-A5B0-5272CEEF52AF}" dt="2024-03-25T16:17:32.581" v="400" actId="478"/>
          <ac:spMkLst>
            <pc:docMk/>
            <pc:sldMk cId="1288824381" sldId="327"/>
            <ac:spMk id="11" creationId="{DEF8C8C1-8EC7-E62C-6F53-296062520C06}"/>
          </ac:spMkLst>
        </pc:spChg>
        <pc:spChg chg="del">
          <ac:chgData name="Suryaprakash Ravikannan" userId="9d9f64d7-57d7-47bd-a6f0-e93eb2f5173f" providerId="ADAL" clId="{584EAE37-04F1-40F2-A5B0-5272CEEF52AF}" dt="2024-03-25T16:17:23.678" v="399" actId="478"/>
          <ac:spMkLst>
            <pc:docMk/>
            <pc:sldMk cId="1288824381" sldId="327"/>
            <ac:spMk id="12" creationId="{E4EDAE90-6794-DC56-900B-561F3B768190}"/>
          </ac:spMkLst>
        </pc:spChg>
        <pc:spChg chg="del mod">
          <ac:chgData name="Suryaprakash Ravikannan" userId="9d9f64d7-57d7-47bd-a6f0-e93eb2f5173f" providerId="ADAL" clId="{584EAE37-04F1-40F2-A5B0-5272CEEF52AF}" dt="2024-03-25T16:16:42.811" v="387" actId="478"/>
          <ac:spMkLst>
            <pc:docMk/>
            <pc:sldMk cId="1288824381" sldId="327"/>
            <ac:spMk id="13" creationId="{4FE58453-C3F6-91E9-E27A-06196C907FF4}"/>
          </ac:spMkLst>
        </pc:spChg>
        <pc:spChg chg="del mod">
          <ac:chgData name="Suryaprakash Ravikannan" userId="9d9f64d7-57d7-47bd-a6f0-e93eb2f5173f" providerId="ADAL" clId="{584EAE37-04F1-40F2-A5B0-5272CEEF52AF}" dt="2024-03-25T16:16:46.749" v="388" actId="478"/>
          <ac:spMkLst>
            <pc:docMk/>
            <pc:sldMk cId="1288824381" sldId="327"/>
            <ac:spMk id="14" creationId="{3AA57129-9E34-8083-3C70-7B6FDAED8DD6}"/>
          </ac:spMkLst>
        </pc:spChg>
        <pc:spChg chg="del mod">
          <ac:chgData name="Suryaprakash Ravikannan" userId="9d9f64d7-57d7-47bd-a6f0-e93eb2f5173f" providerId="ADAL" clId="{584EAE37-04F1-40F2-A5B0-5272CEEF52AF}" dt="2024-03-25T16:17:11.391" v="396" actId="478"/>
          <ac:spMkLst>
            <pc:docMk/>
            <pc:sldMk cId="1288824381" sldId="327"/>
            <ac:spMk id="15" creationId="{B7C0708A-65E1-BCAF-AF65-11B6E1B207D0}"/>
          </ac:spMkLst>
        </pc:spChg>
        <pc:spChg chg="del mod">
          <ac:chgData name="Suryaprakash Ravikannan" userId="9d9f64d7-57d7-47bd-a6f0-e93eb2f5173f" providerId="ADAL" clId="{584EAE37-04F1-40F2-A5B0-5272CEEF52AF}" dt="2024-03-25T16:16:39.086" v="385" actId="478"/>
          <ac:spMkLst>
            <pc:docMk/>
            <pc:sldMk cId="1288824381" sldId="327"/>
            <ac:spMk id="16" creationId="{C817FFA0-3B61-6C56-4939-FE9F58D4CF3A}"/>
          </ac:spMkLst>
        </pc:spChg>
        <pc:spChg chg="del mod">
          <ac:chgData name="Suryaprakash Ravikannan" userId="9d9f64d7-57d7-47bd-a6f0-e93eb2f5173f" providerId="ADAL" clId="{584EAE37-04F1-40F2-A5B0-5272CEEF52AF}" dt="2024-03-25T16:16:55.189" v="391" actId="478"/>
          <ac:spMkLst>
            <pc:docMk/>
            <pc:sldMk cId="1288824381" sldId="327"/>
            <ac:spMk id="17" creationId="{1D12D059-0640-7B12-13D0-C77C428768F9}"/>
          </ac:spMkLst>
        </pc:spChg>
        <pc:spChg chg="del mod">
          <ac:chgData name="Suryaprakash Ravikannan" userId="9d9f64d7-57d7-47bd-a6f0-e93eb2f5173f" providerId="ADAL" clId="{584EAE37-04F1-40F2-A5B0-5272CEEF52AF}" dt="2024-03-25T16:16:52.099" v="390" actId="478"/>
          <ac:spMkLst>
            <pc:docMk/>
            <pc:sldMk cId="1288824381" sldId="327"/>
            <ac:spMk id="18" creationId="{2471F989-E12F-7466-A2E6-FAE358144124}"/>
          </ac:spMkLst>
        </pc:spChg>
        <pc:spChg chg="del mod">
          <ac:chgData name="Suryaprakash Ravikannan" userId="9d9f64d7-57d7-47bd-a6f0-e93eb2f5173f" providerId="ADAL" clId="{584EAE37-04F1-40F2-A5B0-5272CEEF52AF}" dt="2024-03-25T16:17:14.630" v="397" actId="478"/>
          <ac:spMkLst>
            <pc:docMk/>
            <pc:sldMk cId="1288824381" sldId="327"/>
            <ac:spMk id="19" creationId="{BFF1DDEE-BBFF-91B8-3837-6693616BD74E}"/>
          </ac:spMkLst>
        </pc:spChg>
        <pc:spChg chg="del">
          <ac:chgData name="Suryaprakash Ravikannan" userId="9d9f64d7-57d7-47bd-a6f0-e93eb2f5173f" providerId="ADAL" clId="{584EAE37-04F1-40F2-A5B0-5272CEEF52AF}" dt="2024-03-25T16:17:16.910" v="398" actId="478"/>
          <ac:spMkLst>
            <pc:docMk/>
            <pc:sldMk cId="1288824381" sldId="327"/>
            <ac:spMk id="20" creationId="{88B3967B-C188-3749-9E2D-AE924AF7CB07}"/>
          </ac:spMkLst>
        </pc:spChg>
        <pc:spChg chg="del mod">
          <ac:chgData name="Suryaprakash Ravikannan" userId="9d9f64d7-57d7-47bd-a6f0-e93eb2f5173f" providerId="ADAL" clId="{584EAE37-04F1-40F2-A5B0-5272CEEF52AF}" dt="2024-03-25T16:17:01.485" v="393" actId="478"/>
          <ac:spMkLst>
            <pc:docMk/>
            <pc:sldMk cId="1288824381" sldId="327"/>
            <ac:spMk id="21" creationId="{3B644189-9BF8-AF61-2933-2FC9D4FE5D50}"/>
          </ac:spMkLst>
        </pc:spChg>
        <pc:spChg chg="del mod">
          <ac:chgData name="Suryaprakash Ravikannan" userId="9d9f64d7-57d7-47bd-a6f0-e93eb2f5173f" providerId="ADAL" clId="{584EAE37-04F1-40F2-A5B0-5272CEEF52AF}" dt="2024-03-25T16:17:04.114" v="394" actId="478"/>
          <ac:spMkLst>
            <pc:docMk/>
            <pc:sldMk cId="1288824381" sldId="327"/>
            <ac:spMk id="22" creationId="{7488EC9C-CAA7-6A0E-74C5-511FB3F4B3BB}"/>
          </ac:spMkLst>
        </pc:spChg>
        <pc:spChg chg="del mod">
          <ac:chgData name="Suryaprakash Ravikannan" userId="9d9f64d7-57d7-47bd-a6f0-e93eb2f5173f" providerId="ADAL" clId="{584EAE37-04F1-40F2-A5B0-5272CEEF52AF}" dt="2024-03-25T16:17:06.679" v="395" actId="478"/>
          <ac:spMkLst>
            <pc:docMk/>
            <pc:sldMk cId="1288824381" sldId="327"/>
            <ac:spMk id="23" creationId="{AD1606D4-0251-2EFB-5A84-259447C5CFD1}"/>
          </ac:spMkLst>
        </pc:spChg>
        <pc:spChg chg="del mod">
          <ac:chgData name="Suryaprakash Ravikannan" userId="9d9f64d7-57d7-47bd-a6f0-e93eb2f5173f" providerId="ADAL" clId="{584EAE37-04F1-40F2-A5B0-5272CEEF52AF}" dt="2024-03-25T16:16:28.568" v="381" actId="478"/>
          <ac:spMkLst>
            <pc:docMk/>
            <pc:sldMk cId="1288824381" sldId="327"/>
            <ac:spMk id="24" creationId="{54031624-2924-1E40-9233-E4509D29B29A}"/>
          </ac:spMkLst>
        </pc:spChg>
        <pc:spChg chg="add del mod">
          <ac:chgData name="Suryaprakash Ravikannan" userId="9d9f64d7-57d7-47bd-a6f0-e93eb2f5173f" providerId="ADAL" clId="{584EAE37-04F1-40F2-A5B0-5272CEEF52AF}" dt="2024-03-25T16:04:12.791" v="351" actId="478"/>
          <ac:spMkLst>
            <pc:docMk/>
            <pc:sldMk cId="1288824381" sldId="327"/>
            <ac:spMk id="25" creationId="{F6F82B5A-CAEA-2BBE-3B42-DDBDEF77881E}"/>
          </ac:spMkLst>
        </pc:spChg>
        <pc:spChg chg="mod">
          <ac:chgData name="Suryaprakash Ravikannan" userId="9d9f64d7-57d7-47bd-a6f0-e93eb2f5173f" providerId="ADAL" clId="{584EAE37-04F1-40F2-A5B0-5272CEEF52AF}" dt="2024-03-25T16:16:14.878" v="378"/>
          <ac:spMkLst>
            <pc:docMk/>
            <pc:sldMk cId="1288824381" sldId="327"/>
            <ac:spMk id="26" creationId="{B14D473B-8C80-D728-504E-226615B2F275}"/>
          </ac:spMkLst>
        </pc:spChg>
        <pc:spChg chg="mod">
          <ac:chgData name="Suryaprakash Ravikannan" userId="9d9f64d7-57d7-47bd-a6f0-e93eb2f5173f" providerId="ADAL" clId="{584EAE37-04F1-40F2-A5B0-5272CEEF52AF}" dt="2024-03-25T16:16:14.878" v="378"/>
          <ac:spMkLst>
            <pc:docMk/>
            <pc:sldMk cId="1288824381" sldId="327"/>
            <ac:spMk id="27" creationId="{95ECBE5D-B689-F2ED-456C-7645C2708DC5}"/>
          </ac:spMkLst>
        </pc:spChg>
        <pc:spChg chg="mod">
          <ac:chgData name="Suryaprakash Ravikannan" userId="9d9f64d7-57d7-47bd-a6f0-e93eb2f5173f" providerId="ADAL" clId="{584EAE37-04F1-40F2-A5B0-5272CEEF52AF}" dt="2024-03-25T16:16:14.878" v="378"/>
          <ac:spMkLst>
            <pc:docMk/>
            <pc:sldMk cId="1288824381" sldId="327"/>
            <ac:spMk id="28" creationId="{0DAA7F63-E0C1-56D6-5A03-E7BE69669824}"/>
          </ac:spMkLst>
        </pc:spChg>
        <pc:spChg chg="mod">
          <ac:chgData name="Suryaprakash Ravikannan" userId="9d9f64d7-57d7-47bd-a6f0-e93eb2f5173f" providerId="ADAL" clId="{584EAE37-04F1-40F2-A5B0-5272CEEF52AF}" dt="2024-03-25T16:16:14.878" v="378"/>
          <ac:spMkLst>
            <pc:docMk/>
            <pc:sldMk cId="1288824381" sldId="327"/>
            <ac:spMk id="29" creationId="{62171D24-900C-68CA-E3CF-14D441CCA643}"/>
          </ac:spMkLst>
        </pc:spChg>
        <pc:spChg chg="mod">
          <ac:chgData name="Suryaprakash Ravikannan" userId="9d9f64d7-57d7-47bd-a6f0-e93eb2f5173f" providerId="ADAL" clId="{584EAE37-04F1-40F2-A5B0-5272CEEF52AF}" dt="2024-03-25T16:16:14.878" v="378"/>
          <ac:spMkLst>
            <pc:docMk/>
            <pc:sldMk cId="1288824381" sldId="327"/>
            <ac:spMk id="30" creationId="{34843428-2871-1397-86A0-9686C6F3D246}"/>
          </ac:spMkLst>
        </pc:spChg>
        <pc:spChg chg="mod">
          <ac:chgData name="Suryaprakash Ravikannan" userId="9d9f64d7-57d7-47bd-a6f0-e93eb2f5173f" providerId="ADAL" clId="{584EAE37-04F1-40F2-A5B0-5272CEEF52AF}" dt="2024-03-25T16:16:14.878" v="378"/>
          <ac:spMkLst>
            <pc:docMk/>
            <pc:sldMk cId="1288824381" sldId="327"/>
            <ac:spMk id="31" creationId="{85A5975B-B568-65F6-F0E7-72D2FCC95A65}"/>
          </ac:spMkLst>
        </pc:spChg>
        <pc:spChg chg="mod">
          <ac:chgData name="Suryaprakash Ravikannan" userId="9d9f64d7-57d7-47bd-a6f0-e93eb2f5173f" providerId="ADAL" clId="{584EAE37-04F1-40F2-A5B0-5272CEEF52AF}" dt="2024-03-25T16:16:14.878" v="378"/>
          <ac:spMkLst>
            <pc:docMk/>
            <pc:sldMk cId="1288824381" sldId="327"/>
            <ac:spMk id="32" creationId="{6CAC1132-B941-9238-4EE5-8E7544150179}"/>
          </ac:spMkLst>
        </pc:spChg>
        <pc:spChg chg="mod">
          <ac:chgData name="Suryaprakash Ravikannan" userId="9d9f64d7-57d7-47bd-a6f0-e93eb2f5173f" providerId="ADAL" clId="{584EAE37-04F1-40F2-A5B0-5272CEEF52AF}" dt="2024-03-25T16:16:14.878" v="378"/>
          <ac:spMkLst>
            <pc:docMk/>
            <pc:sldMk cId="1288824381" sldId="327"/>
            <ac:spMk id="33" creationId="{FA08469C-8956-D6AB-0867-8E23A566533E}"/>
          </ac:spMkLst>
        </pc:spChg>
        <pc:spChg chg="mod">
          <ac:chgData name="Suryaprakash Ravikannan" userId="9d9f64d7-57d7-47bd-a6f0-e93eb2f5173f" providerId="ADAL" clId="{584EAE37-04F1-40F2-A5B0-5272CEEF52AF}" dt="2024-03-25T16:16:14.878" v="378"/>
          <ac:spMkLst>
            <pc:docMk/>
            <pc:sldMk cId="1288824381" sldId="327"/>
            <ac:spMk id="34" creationId="{37571D6E-68B8-CA41-7302-9E2CAB81F9DE}"/>
          </ac:spMkLst>
        </pc:spChg>
        <pc:spChg chg="mod">
          <ac:chgData name="Suryaprakash Ravikannan" userId="9d9f64d7-57d7-47bd-a6f0-e93eb2f5173f" providerId="ADAL" clId="{584EAE37-04F1-40F2-A5B0-5272CEEF52AF}" dt="2024-03-25T16:16:14.878" v="378"/>
          <ac:spMkLst>
            <pc:docMk/>
            <pc:sldMk cId="1288824381" sldId="327"/>
            <ac:spMk id="35" creationId="{6EDEC0A3-712D-8D90-372B-42CF0FEAE10C}"/>
          </ac:spMkLst>
        </pc:spChg>
        <pc:spChg chg="mod">
          <ac:chgData name="Suryaprakash Ravikannan" userId="9d9f64d7-57d7-47bd-a6f0-e93eb2f5173f" providerId="ADAL" clId="{584EAE37-04F1-40F2-A5B0-5272CEEF52AF}" dt="2024-03-25T16:16:14.878" v="378"/>
          <ac:spMkLst>
            <pc:docMk/>
            <pc:sldMk cId="1288824381" sldId="327"/>
            <ac:spMk id="36" creationId="{87AAAA5A-140F-44EB-F2E4-6C33ED5DE7BB}"/>
          </ac:spMkLst>
        </pc:spChg>
        <pc:spChg chg="mod">
          <ac:chgData name="Suryaprakash Ravikannan" userId="9d9f64d7-57d7-47bd-a6f0-e93eb2f5173f" providerId="ADAL" clId="{584EAE37-04F1-40F2-A5B0-5272CEEF52AF}" dt="2024-03-25T16:16:14.878" v="378"/>
          <ac:spMkLst>
            <pc:docMk/>
            <pc:sldMk cId="1288824381" sldId="327"/>
            <ac:spMk id="37" creationId="{1DF0CF27-E0E7-2C52-31C2-A3F509A16AA9}"/>
          </ac:spMkLst>
        </pc:spChg>
        <pc:spChg chg="mod">
          <ac:chgData name="Suryaprakash Ravikannan" userId="9d9f64d7-57d7-47bd-a6f0-e93eb2f5173f" providerId="ADAL" clId="{584EAE37-04F1-40F2-A5B0-5272CEEF52AF}" dt="2024-03-25T16:16:14.878" v="378"/>
          <ac:spMkLst>
            <pc:docMk/>
            <pc:sldMk cId="1288824381" sldId="327"/>
            <ac:spMk id="38" creationId="{CFCCE9B6-E9E2-2A77-781B-1E9BF73BD14A}"/>
          </ac:spMkLst>
        </pc:spChg>
        <pc:spChg chg="mod">
          <ac:chgData name="Suryaprakash Ravikannan" userId="9d9f64d7-57d7-47bd-a6f0-e93eb2f5173f" providerId="ADAL" clId="{584EAE37-04F1-40F2-A5B0-5272CEEF52AF}" dt="2024-03-25T16:16:14.878" v="378"/>
          <ac:spMkLst>
            <pc:docMk/>
            <pc:sldMk cId="1288824381" sldId="327"/>
            <ac:spMk id="39" creationId="{2486D344-33C3-6FCF-E101-6EEC8625CC04}"/>
          </ac:spMkLst>
        </pc:spChg>
        <pc:spChg chg="mod">
          <ac:chgData name="Suryaprakash Ravikannan" userId="9d9f64d7-57d7-47bd-a6f0-e93eb2f5173f" providerId="ADAL" clId="{584EAE37-04F1-40F2-A5B0-5272CEEF52AF}" dt="2024-03-25T16:16:14.878" v="378"/>
          <ac:spMkLst>
            <pc:docMk/>
            <pc:sldMk cId="1288824381" sldId="327"/>
            <ac:spMk id="40" creationId="{858AE7DB-A02C-6BF9-80BF-B2E5629750F9}"/>
          </ac:spMkLst>
        </pc:spChg>
        <pc:spChg chg="mod">
          <ac:chgData name="Suryaprakash Ravikannan" userId="9d9f64d7-57d7-47bd-a6f0-e93eb2f5173f" providerId="ADAL" clId="{584EAE37-04F1-40F2-A5B0-5272CEEF52AF}" dt="2024-03-25T16:16:14.878" v="378"/>
          <ac:spMkLst>
            <pc:docMk/>
            <pc:sldMk cId="1288824381" sldId="327"/>
            <ac:spMk id="41" creationId="{8BCD76B2-B1E0-D72B-FF27-601AC51C7CCF}"/>
          </ac:spMkLst>
        </pc:spChg>
        <pc:spChg chg="mod">
          <ac:chgData name="Suryaprakash Ravikannan" userId="9d9f64d7-57d7-47bd-a6f0-e93eb2f5173f" providerId="ADAL" clId="{584EAE37-04F1-40F2-A5B0-5272CEEF52AF}" dt="2024-03-25T16:16:14.878" v="378"/>
          <ac:spMkLst>
            <pc:docMk/>
            <pc:sldMk cId="1288824381" sldId="327"/>
            <ac:spMk id="43" creationId="{3CE8F664-6831-A1A0-B0BE-53CF529C0903}"/>
          </ac:spMkLst>
        </pc:spChg>
        <pc:spChg chg="mod">
          <ac:chgData name="Suryaprakash Ravikannan" userId="9d9f64d7-57d7-47bd-a6f0-e93eb2f5173f" providerId="ADAL" clId="{584EAE37-04F1-40F2-A5B0-5272CEEF52AF}" dt="2024-03-25T16:16:14.878" v="378"/>
          <ac:spMkLst>
            <pc:docMk/>
            <pc:sldMk cId="1288824381" sldId="327"/>
            <ac:spMk id="46" creationId="{0DAC36F6-03FC-8784-F8C7-0FE303762E72}"/>
          </ac:spMkLst>
        </pc:spChg>
        <pc:spChg chg="mod">
          <ac:chgData name="Suryaprakash Ravikannan" userId="9d9f64d7-57d7-47bd-a6f0-e93eb2f5173f" providerId="ADAL" clId="{584EAE37-04F1-40F2-A5B0-5272CEEF52AF}" dt="2024-03-25T16:17:35.059" v="401"/>
          <ac:spMkLst>
            <pc:docMk/>
            <pc:sldMk cId="1288824381" sldId="327"/>
            <ac:spMk id="48" creationId="{A552494D-26DA-D23C-3721-91852F73E257}"/>
          </ac:spMkLst>
        </pc:spChg>
        <pc:spChg chg="mod">
          <ac:chgData name="Suryaprakash Ravikannan" userId="9d9f64d7-57d7-47bd-a6f0-e93eb2f5173f" providerId="ADAL" clId="{584EAE37-04F1-40F2-A5B0-5272CEEF52AF}" dt="2024-03-25T16:17:35.059" v="401"/>
          <ac:spMkLst>
            <pc:docMk/>
            <pc:sldMk cId="1288824381" sldId="327"/>
            <ac:spMk id="49" creationId="{661BA269-48AE-7C3A-9D82-FF9FED02EB97}"/>
          </ac:spMkLst>
        </pc:spChg>
        <pc:spChg chg="mod">
          <ac:chgData name="Suryaprakash Ravikannan" userId="9d9f64d7-57d7-47bd-a6f0-e93eb2f5173f" providerId="ADAL" clId="{584EAE37-04F1-40F2-A5B0-5272CEEF52AF}" dt="2024-03-25T16:17:35.059" v="401"/>
          <ac:spMkLst>
            <pc:docMk/>
            <pc:sldMk cId="1288824381" sldId="327"/>
            <ac:spMk id="50" creationId="{7B2B939B-2F3C-6028-9F44-717A4442070D}"/>
          </ac:spMkLst>
        </pc:spChg>
        <pc:spChg chg="mod">
          <ac:chgData name="Suryaprakash Ravikannan" userId="9d9f64d7-57d7-47bd-a6f0-e93eb2f5173f" providerId="ADAL" clId="{584EAE37-04F1-40F2-A5B0-5272CEEF52AF}" dt="2024-03-25T16:17:35.059" v="401"/>
          <ac:spMkLst>
            <pc:docMk/>
            <pc:sldMk cId="1288824381" sldId="327"/>
            <ac:spMk id="51" creationId="{E11F7760-176F-F8FD-3432-680EC1785AD3}"/>
          </ac:spMkLst>
        </pc:spChg>
        <pc:spChg chg="mod">
          <ac:chgData name="Suryaprakash Ravikannan" userId="9d9f64d7-57d7-47bd-a6f0-e93eb2f5173f" providerId="ADAL" clId="{584EAE37-04F1-40F2-A5B0-5272CEEF52AF}" dt="2024-03-25T16:17:35.059" v="401"/>
          <ac:spMkLst>
            <pc:docMk/>
            <pc:sldMk cId="1288824381" sldId="327"/>
            <ac:spMk id="52" creationId="{08AEE048-E31E-0630-6DCE-2AA71145AA07}"/>
          </ac:spMkLst>
        </pc:spChg>
        <pc:spChg chg="mod">
          <ac:chgData name="Suryaprakash Ravikannan" userId="9d9f64d7-57d7-47bd-a6f0-e93eb2f5173f" providerId="ADAL" clId="{584EAE37-04F1-40F2-A5B0-5272CEEF52AF}" dt="2024-03-25T16:17:35.059" v="401"/>
          <ac:spMkLst>
            <pc:docMk/>
            <pc:sldMk cId="1288824381" sldId="327"/>
            <ac:spMk id="53" creationId="{A31EC608-E941-59B7-381F-F828827E7181}"/>
          </ac:spMkLst>
        </pc:spChg>
        <pc:spChg chg="mod">
          <ac:chgData name="Suryaprakash Ravikannan" userId="9d9f64d7-57d7-47bd-a6f0-e93eb2f5173f" providerId="ADAL" clId="{584EAE37-04F1-40F2-A5B0-5272CEEF52AF}" dt="2024-03-25T16:17:35.059" v="401"/>
          <ac:spMkLst>
            <pc:docMk/>
            <pc:sldMk cId="1288824381" sldId="327"/>
            <ac:spMk id="54" creationId="{9BB9AD3B-B21E-5875-06D3-440691AFB2B9}"/>
          </ac:spMkLst>
        </pc:spChg>
        <pc:spChg chg="mod">
          <ac:chgData name="Suryaprakash Ravikannan" userId="9d9f64d7-57d7-47bd-a6f0-e93eb2f5173f" providerId="ADAL" clId="{584EAE37-04F1-40F2-A5B0-5272CEEF52AF}" dt="2024-03-25T16:17:35.059" v="401"/>
          <ac:spMkLst>
            <pc:docMk/>
            <pc:sldMk cId="1288824381" sldId="327"/>
            <ac:spMk id="55" creationId="{A97132CE-5ACD-3CC9-D544-A6CAA1936C96}"/>
          </ac:spMkLst>
        </pc:spChg>
        <pc:spChg chg="mod">
          <ac:chgData name="Suryaprakash Ravikannan" userId="9d9f64d7-57d7-47bd-a6f0-e93eb2f5173f" providerId="ADAL" clId="{584EAE37-04F1-40F2-A5B0-5272CEEF52AF}" dt="2024-03-25T16:17:35.059" v="401"/>
          <ac:spMkLst>
            <pc:docMk/>
            <pc:sldMk cId="1288824381" sldId="327"/>
            <ac:spMk id="56" creationId="{1FDC63A0-CFBC-65EB-298C-FE9F315F336C}"/>
          </ac:spMkLst>
        </pc:spChg>
        <pc:spChg chg="mod">
          <ac:chgData name="Suryaprakash Ravikannan" userId="9d9f64d7-57d7-47bd-a6f0-e93eb2f5173f" providerId="ADAL" clId="{584EAE37-04F1-40F2-A5B0-5272CEEF52AF}" dt="2024-03-25T16:17:35.059" v="401"/>
          <ac:spMkLst>
            <pc:docMk/>
            <pc:sldMk cId="1288824381" sldId="327"/>
            <ac:spMk id="57" creationId="{5C23ED7A-88D9-FFD7-39DB-81F609A02172}"/>
          </ac:spMkLst>
        </pc:spChg>
        <pc:spChg chg="mod">
          <ac:chgData name="Suryaprakash Ravikannan" userId="9d9f64d7-57d7-47bd-a6f0-e93eb2f5173f" providerId="ADAL" clId="{584EAE37-04F1-40F2-A5B0-5272CEEF52AF}" dt="2024-03-25T16:17:35.059" v="401"/>
          <ac:spMkLst>
            <pc:docMk/>
            <pc:sldMk cId="1288824381" sldId="327"/>
            <ac:spMk id="58" creationId="{280C9706-BD15-1F8F-E306-B7C7A3FF56EC}"/>
          </ac:spMkLst>
        </pc:spChg>
        <pc:spChg chg="mod">
          <ac:chgData name="Suryaprakash Ravikannan" userId="9d9f64d7-57d7-47bd-a6f0-e93eb2f5173f" providerId="ADAL" clId="{584EAE37-04F1-40F2-A5B0-5272CEEF52AF}" dt="2024-03-25T16:17:35.059" v="401"/>
          <ac:spMkLst>
            <pc:docMk/>
            <pc:sldMk cId="1288824381" sldId="327"/>
            <ac:spMk id="59" creationId="{271F1072-FEA1-CD36-797D-BB7282526FA5}"/>
          </ac:spMkLst>
        </pc:spChg>
        <pc:spChg chg="mod">
          <ac:chgData name="Suryaprakash Ravikannan" userId="9d9f64d7-57d7-47bd-a6f0-e93eb2f5173f" providerId="ADAL" clId="{584EAE37-04F1-40F2-A5B0-5272CEEF52AF}" dt="2024-03-25T16:17:35.059" v="401"/>
          <ac:spMkLst>
            <pc:docMk/>
            <pc:sldMk cId="1288824381" sldId="327"/>
            <ac:spMk id="60" creationId="{0BDAB9A2-83D4-F004-7F44-BA3943BA633A}"/>
          </ac:spMkLst>
        </pc:spChg>
        <pc:spChg chg="mod">
          <ac:chgData name="Suryaprakash Ravikannan" userId="9d9f64d7-57d7-47bd-a6f0-e93eb2f5173f" providerId="ADAL" clId="{584EAE37-04F1-40F2-A5B0-5272CEEF52AF}" dt="2024-03-25T16:17:35.059" v="401"/>
          <ac:spMkLst>
            <pc:docMk/>
            <pc:sldMk cId="1288824381" sldId="327"/>
            <ac:spMk id="61" creationId="{B01C27A6-3665-EADB-A821-8A0330E66D35}"/>
          </ac:spMkLst>
        </pc:spChg>
        <pc:spChg chg="mod">
          <ac:chgData name="Suryaprakash Ravikannan" userId="9d9f64d7-57d7-47bd-a6f0-e93eb2f5173f" providerId="ADAL" clId="{584EAE37-04F1-40F2-A5B0-5272CEEF52AF}" dt="2024-03-25T16:17:35.059" v="401"/>
          <ac:spMkLst>
            <pc:docMk/>
            <pc:sldMk cId="1288824381" sldId="327"/>
            <ac:spMk id="62" creationId="{332E6353-491C-64CD-4DC7-C407E57D9587}"/>
          </ac:spMkLst>
        </pc:spChg>
        <pc:spChg chg="mod">
          <ac:chgData name="Suryaprakash Ravikannan" userId="9d9f64d7-57d7-47bd-a6f0-e93eb2f5173f" providerId="ADAL" clId="{584EAE37-04F1-40F2-A5B0-5272CEEF52AF}" dt="2024-03-25T16:17:35.059" v="401"/>
          <ac:spMkLst>
            <pc:docMk/>
            <pc:sldMk cId="1288824381" sldId="327"/>
            <ac:spMk id="63" creationId="{8ECA76DD-90E2-EB92-6C69-3E729518E04E}"/>
          </ac:spMkLst>
        </pc:spChg>
        <pc:spChg chg="mod">
          <ac:chgData name="Suryaprakash Ravikannan" userId="9d9f64d7-57d7-47bd-a6f0-e93eb2f5173f" providerId="ADAL" clId="{584EAE37-04F1-40F2-A5B0-5272CEEF52AF}" dt="2024-03-25T16:17:35.059" v="401"/>
          <ac:spMkLst>
            <pc:docMk/>
            <pc:sldMk cId="1288824381" sldId="327"/>
            <ac:spMk id="65" creationId="{EAD9DD2C-A5B9-5B96-3578-FDF17E5E5F1B}"/>
          </ac:spMkLst>
        </pc:spChg>
        <pc:spChg chg="mod">
          <ac:chgData name="Suryaprakash Ravikannan" userId="9d9f64d7-57d7-47bd-a6f0-e93eb2f5173f" providerId="ADAL" clId="{584EAE37-04F1-40F2-A5B0-5272CEEF52AF}" dt="2024-03-25T16:17:35.059" v="401"/>
          <ac:spMkLst>
            <pc:docMk/>
            <pc:sldMk cId="1288824381" sldId="327"/>
            <ac:spMk id="68" creationId="{1C54E822-099D-942F-1DAC-F08CB05629E5}"/>
          </ac:spMkLst>
        </pc:spChg>
        <pc:spChg chg="mod">
          <ac:chgData name="Suryaprakash Ravikannan" userId="9d9f64d7-57d7-47bd-a6f0-e93eb2f5173f" providerId="ADAL" clId="{584EAE37-04F1-40F2-A5B0-5272CEEF52AF}" dt="2024-03-25T16:17:55.421" v="406"/>
          <ac:spMkLst>
            <pc:docMk/>
            <pc:sldMk cId="1288824381" sldId="327"/>
            <ac:spMk id="70" creationId="{5F5C7011-A3D5-E83A-865E-2F2385B5E553}"/>
          </ac:spMkLst>
        </pc:spChg>
        <pc:spChg chg="mod">
          <ac:chgData name="Suryaprakash Ravikannan" userId="9d9f64d7-57d7-47bd-a6f0-e93eb2f5173f" providerId="ADAL" clId="{584EAE37-04F1-40F2-A5B0-5272CEEF52AF}" dt="2024-03-25T16:17:55.421" v="406"/>
          <ac:spMkLst>
            <pc:docMk/>
            <pc:sldMk cId="1288824381" sldId="327"/>
            <ac:spMk id="71" creationId="{C8542194-2E8A-21F6-D401-617EF6A08D26}"/>
          </ac:spMkLst>
        </pc:spChg>
        <pc:spChg chg="mod">
          <ac:chgData name="Suryaprakash Ravikannan" userId="9d9f64d7-57d7-47bd-a6f0-e93eb2f5173f" providerId="ADAL" clId="{584EAE37-04F1-40F2-A5B0-5272CEEF52AF}" dt="2024-03-25T16:17:55.421" v="406"/>
          <ac:spMkLst>
            <pc:docMk/>
            <pc:sldMk cId="1288824381" sldId="327"/>
            <ac:spMk id="72" creationId="{7E7F45E9-1248-7C8A-2EEC-76A3A627612B}"/>
          </ac:spMkLst>
        </pc:spChg>
        <pc:spChg chg="mod">
          <ac:chgData name="Suryaprakash Ravikannan" userId="9d9f64d7-57d7-47bd-a6f0-e93eb2f5173f" providerId="ADAL" clId="{584EAE37-04F1-40F2-A5B0-5272CEEF52AF}" dt="2024-03-25T16:17:55.421" v="406"/>
          <ac:spMkLst>
            <pc:docMk/>
            <pc:sldMk cId="1288824381" sldId="327"/>
            <ac:spMk id="73" creationId="{27DC1700-5FDE-6BA2-276D-61E9FEFBBC19}"/>
          </ac:spMkLst>
        </pc:spChg>
        <pc:spChg chg="mod">
          <ac:chgData name="Suryaprakash Ravikannan" userId="9d9f64d7-57d7-47bd-a6f0-e93eb2f5173f" providerId="ADAL" clId="{584EAE37-04F1-40F2-A5B0-5272CEEF52AF}" dt="2024-03-25T16:17:55.421" v="406"/>
          <ac:spMkLst>
            <pc:docMk/>
            <pc:sldMk cId="1288824381" sldId="327"/>
            <ac:spMk id="74" creationId="{090BB880-F590-B7D3-E415-F68542EEF6EF}"/>
          </ac:spMkLst>
        </pc:spChg>
        <pc:spChg chg="mod">
          <ac:chgData name="Suryaprakash Ravikannan" userId="9d9f64d7-57d7-47bd-a6f0-e93eb2f5173f" providerId="ADAL" clId="{584EAE37-04F1-40F2-A5B0-5272CEEF52AF}" dt="2024-03-25T16:17:55.421" v="406"/>
          <ac:spMkLst>
            <pc:docMk/>
            <pc:sldMk cId="1288824381" sldId="327"/>
            <ac:spMk id="75" creationId="{6887640A-880C-EADA-751F-D9212FA4A613}"/>
          </ac:spMkLst>
        </pc:spChg>
        <pc:spChg chg="mod">
          <ac:chgData name="Suryaprakash Ravikannan" userId="9d9f64d7-57d7-47bd-a6f0-e93eb2f5173f" providerId="ADAL" clId="{584EAE37-04F1-40F2-A5B0-5272CEEF52AF}" dt="2024-03-25T16:17:55.421" v="406"/>
          <ac:spMkLst>
            <pc:docMk/>
            <pc:sldMk cId="1288824381" sldId="327"/>
            <ac:spMk id="76" creationId="{DBA533B8-0CA9-1E56-1A7F-6903DB721774}"/>
          </ac:spMkLst>
        </pc:spChg>
        <pc:spChg chg="mod">
          <ac:chgData name="Suryaprakash Ravikannan" userId="9d9f64d7-57d7-47bd-a6f0-e93eb2f5173f" providerId="ADAL" clId="{584EAE37-04F1-40F2-A5B0-5272CEEF52AF}" dt="2024-03-25T16:17:55.421" v="406"/>
          <ac:spMkLst>
            <pc:docMk/>
            <pc:sldMk cId="1288824381" sldId="327"/>
            <ac:spMk id="77" creationId="{9E8B98BC-5A36-9F30-F43A-D202EAE79BD8}"/>
          </ac:spMkLst>
        </pc:spChg>
        <pc:spChg chg="mod">
          <ac:chgData name="Suryaprakash Ravikannan" userId="9d9f64d7-57d7-47bd-a6f0-e93eb2f5173f" providerId="ADAL" clId="{584EAE37-04F1-40F2-A5B0-5272CEEF52AF}" dt="2024-03-25T16:17:55.421" v="406"/>
          <ac:spMkLst>
            <pc:docMk/>
            <pc:sldMk cId="1288824381" sldId="327"/>
            <ac:spMk id="78" creationId="{45E5C9F1-9A03-E7FE-4635-F3838ED2D0C8}"/>
          </ac:spMkLst>
        </pc:spChg>
        <pc:spChg chg="mod">
          <ac:chgData name="Suryaprakash Ravikannan" userId="9d9f64d7-57d7-47bd-a6f0-e93eb2f5173f" providerId="ADAL" clId="{584EAE37-04F1-40F2-A5B0-5272CEEF52AF}" dt="2024-03-25T16:17:55.421" v="406"/>
          <ac:spMkLst>
            <pc:docMk/>
            <pc:sldMk cId="1288824381" sldId="327"/>
            <ac:spMk id="79" creationId="{2004EED4-E819-01AD-075C-8E94F28BAA1E}"/>
          </ac:spMkLst>
        </pc:spChg>
        <pc:spChg chg="mod">
          <ac:chgData name="Suryaprakash Ravikannan" userId="9d9f64d7-57d7-47bd-a6f0-e93eb2f5173f" providerId="ADAL" clId="{584EAE37-04F1-40F2-A5B0-5272CEEF52AF}" dt="2024-03-25T16:17:55.421" v="406"/>
          <ac:spMkLst>
            <pc:docMk/>
            <pc:sldMk cId="1288824381" sldId="327"/>
            <ac:spMk id="80" creationId="{F93FDEAA-38D4-5F25-479B-895E480B7247}"/>
          </ac:spMkLst>
        </pc:spChg>
        <pc:spChg chg="mod">
          <ac:chgData name="Suryaprakash Ravikannan" userId="9d9f64d7-57d7-47bd-a6f0-e93eb2f5173f" providerId="ADAL" clId="{584EAE37-04F1-40F2-A5B0-5272CEEF52AF}" dt="2024-03-25T16:17:55.421" v="406"/>
          <ac:spMkLst>
            <pc:docMk/>
            <pc:sldMk cId="1288824381" sldId="327"/>
            <ac:spMk id="81" creationId="{FEE44D8B-38BB-BCF3-FE36-67608624CA92}"/>
          </ac:spMkLst>
        </pc:spChg>
        <pc:spChg chg="mod">
          <ac:chgData name="Suryaprakash Ravikannan" userId="9d9f64d7-57d7-47bd-a6f0-e93eb2f5173f" providerId="ADAL" clId="{584EAE37-04F1-40F2-A5B0-5272CEEF52AF}" dt="2024-03-25T16:17:55.421" v="406"/>
          <ac:spMkLst>
            <pc:docMk/>
            <pc:sldMk cId="1288824381" sldId="327"/>
            <ac:spMk id="82" creationId="{864823D4-C4AD-4744-942F-533A225BC401}"/>
          </ac:spMkLst>
        </pc:spChg>
        <pc:spChg chg="mod">
          <ac:chgData name="Suryaprakash Ravikannan" userId="9d9f64d7-57d7-47bd-a6f0-e93eb2f5173f" providerId="ADAL" clId="{584EAE37-04F1-40F2-A5B0-5272CEEF52AF}" dt="2024-03-25T16:44:01.957" v="445" actId="1076"/>
          <ac:spMkLst>
            <pc:docMk/>
            <pc:sldMk cId="1288824381" sldId="327"/>
            <ac:spMk id="83" creationId="{516071C7-4A73-59A8-6438-EEC24003C150}"/>
          </ac:spMkLst>
        </pc:spChg>
        <pc:spChg chg="mod">
          <ac:chgData name="Suryaprakash Ravikannan" userId="9d9f64d7-57d7-47bd-a6f0-e93eb2f5173f" providerId="ADAL" clId="{584EAE37-04F1-40F2-A5B0-5272CEEF52AF}" dt="2024-03-25T16:44:33.725" v="447" actId="1076"/>
          <ac:spMkLst>
            <pc:docMk/>
            <pc:sldMk cId="1288824381" sldId="327"/>
            <ac:spMk id="84" creationId="{C3B6A5A1-0EFF-85BC-B0F6-852054143ED8}"/>
          </ac:spMkLst>
        </pc:spChg>
        <pc:spChg chg="mod">
          <ac:chgData name="Suryaprakash Ravikannan" userId="9d9f64d7-57d7-47bd-a6f0-e93eb2f5173f" providerId="ADAL" clId="{584EAE37-04F1-40F2-A5B0-5272CEEF52AF}" dt="2024-03-25T16:44:27.311" v="446" actId="1076"/>
          <ac:spMkLst>
            <pc:docMk/>
            <pc:sldMk cId="1288824381" sldId="327"/>
            <ac:spMk id="85" creationId="{CD03448E-44F1-8B2B-39E0-EC8225454503}"/>
          </ac:spMkLst>
        </pc:spChg>
        <pc:spChg chg="mod">
          <ac:chgData name="Suryaprakash Ravikannan" userId="9d9f64d7-57d7-47bd-a6f0-e93eb2f5173f" providerId="ADAL" clId="{584EAE37-04F1-40F2-A5B0-5272CEEF52AF}" dt="2024-03-25T16:17:55.421" v="406"/>
          <ac:spMkLst>
            <pc:docMk/>
            <pc:sldMk cId="1288824381" sldId="327"/>
            <ac:spMk id="87" creationId="{248AE531-B532-9B70-1EFC-DF97677470E3}"/>
          </ac:spMkLst>
        </pc:spChg>
        <pc:spChg chg="mod">
          <ac:chgData name="Suryaprakash Ravikannan" userId="9d9f64d7-57d7-47bd-a6f0-e93eb2f5173f" providerId="ADAL" clId="{584EAE37-04F1-40F2-A5B0-5272CEEF52AF}" dt="2024-03-25T16:17:55.421" v="406"/>
          <ac:spMkLst>
            <pc:docMk/>
            <pc:sldMk cId="1288824381" sldId="327"/>
            <ac:spMk id="90" creationId="{61D64E59-6C68-2C4A-EC8C-AF273A7AA3EE}"/>
          </ac:spMkLst>
        </pc:spChg>
        <pc:spChg chg="add del mod">
          <ac:chgData name="Suryaprakash Ravikannan" userId="9d9f64d7-57d7-47bd-a6f0-e93eb2f5173f" providerId="ADAL" clId="{584EAE37-04F1-40F2-A5B0-5272CEEF52AF}" dt="2024-03-25T16:41:11.133" v="422" actId="478"/>
          <ac:spMkLst>
            <pc:docMk/>
            <pc:sldMk cId="1288824381" sldId="327"/>
            <ac:spMk id="91" creationId="{B15BBBFA-4E69-817E-A570-43B2FBAF0066}"/>
          </ac:spMkLst>
        </pc:spChg>
        <pc:spChg chg="mod">
          <ac:chgData name="Suryaprakash Ravikannan" userId="9d9f64d7-57d7-47bd-a6f0-e93eb2f5173f" providerId="ADAL" clId="{584EAE37-04F1-40F2-A5B0-5272CEEF52AF}" dt="2024-03-25T16:19:10.773" v="410"/>
          <ac:spMkLst>
            <pc:docMk/>
            <pc:sldMk cId="1288824381" sldId="327"/>
            <ac:spMk id="93" creationId="{01B167F3-30BF-3C5A-2B8B-64E6EB28A088}"/>
          </ac:spMkLst>
        </pc:spChg>
        <pc:spChg chg="mod">
          <ac:chgData name="Suryaprakash Ravikannan" userId="9d9f64d7-57d7-47bd-a6f0-e93eb2f5173f" providerId="ADAL" clId="{584EAE37-04F1-40F2-A5B0-5272CEEF52AF}" dt="2024-03-25T16:19:10.773" v="410"/>
          <ac:spMkLst>
            <pc:docMk/>
            <pc:sldMk cId="1288824381" sldId="327"/>
            <ac:spMk id="94" creationId="{78CE8543-9168-1BF4-BD5B-DBA883B61E3A}"/>
          </ac:spMkLst>
        </pc:spChg>
        <pc:spChg chg="mod">
          <ac:chgData name="Suryaprakash Ravikannan" userId="9d9f64d7-57d7-47bd-a6f0-e93eb2f5173f" providerId="ADAL" clId="{584EAE37-04F1-40F2-A5B0-5272CEEF52AF}" dt="2024-03-25T16:19:10.773" v="410"/>
          <ac:spMkLst>
            <pc:docMk/>
            <pc:sldMk cId="1288824381" sldId="327"/>
            <ac:spMk id="95" creationId="{4D3EBDB8-764E-94BA-8481-3810530552ED}"/>
          </ac:spMkLst>
        </pc:spChg>
        <pc:spChg chg="mod">
          <ac:chgData name="Suryaprakash Ravikannan" userId="9d9f64d7-57d7-47bd-a6f0-e93eb2f5173f" providerId="ADAL" clId="{584EAE37-04F1-40F2-A5B0-5272CEEF52AF}" dt="2024-03-25T16:19:10.773" v="410"/>
          <ac:spMkLst>
            <pc:docMk/>
            <pc:sldMk cId="1288824381" sldId="327"/>
            <ac:spMk id="96" creationId="{CCADFBC2-7CCA-89E0-A3BD-552A2FFD6980}"/>
          </ac:spMkLst>
        </pc:spChg>
        <pc:spChg chg="mod">
          <ac:chgData name="Suryaprakash Ravikannan" userId="9d9f64d7-57d7-47bd-a6f0-e93eb2f5173f" providerId="ADAL" clId="{584EAE37-04F1-40F2-A5B0-5272CEEF52AF}" dt="2024-03-25T16:19:10.773" v="410"/>
          <ac:spMkLst>
            <pc:docMk/>
            <pc:sldMk cId="1288824381" sldId="327"/>
            <ac:spMk id="97" creationId="{94F8D419-EF1D-BB46-B62F-E459C9E96230}"/>
          </ac:spMkLst>
        </pc:spChg>
        <pc:spChg chg="mod">
          <ac:chgData name="Suryaprakash Ravikannan" userId="9d9f64d7-57d7-47bd-a6f0-e93eb2f5173f" providerId="ADAL" clId="{584EAE37-04F1-40F2-A5B0-5272CEEF52AF}" dt="2024-03-25T16:19:10.773" v="410"/>
          <ac:spMkLst>
            <pc:docMk/>
            <pc:sldMk cId="1288824381" sldId="327"/>
            <ac:spMk id="98" creationId="{9DED7DC2-FC61-330C-9CBD-E48BB64C23C3}"/>
          </ac:spMkLst>
        </pc:spChg>
        <pc:spChg chg="mod">
          <ac:chgData name="Suryaprakash Ravikannan" userId="9d9f64d7-57d7-47bd-a6f0-e93eb2f5173f" providerId="ADAL" clId="{584EAE37-04F1-40F2-A5B0-5272CEEF52AF}" dt="2024-03-25T16:19:10.773" v="410"/>
          <ac:spMkLst>
            <pc:docMk/>
            <pc:sldMk cId="1288824381" sldId="327"/>
            <ac:spMk id="99" creationId="{50AC87FE-A60D-84E2-DDC6-F2166CAABEFE}"/>
          </ac:spMkLst>
        </pc:spChg>
        <pc:spChg chg="mod">
          <ac:chgData name="Suryaprakash Ravikannan" userId="9d9f64d7-57d7-47bd-a6f0-e93eb2f5173f" providerId="ADAL" clId="{584EAE37-04F1-40F2-A5B0-5272CEEF52AF}" dt="2024-03-25T16:19:10.773" v="410"/>
          <ac:spMkLst>
            <pc:docMk/>
            <pc:sldMk cId="1288824381" sldId="327"/>
            <ac:spMk id="100" creationId="{844CBF09-488A-98B5-1FBD-87844E1C2612}"/>
          </ac:spMkLst>
        </pc:spChg>
        <pc:spChg chg="mod">
          <ac:chgData name="Suryaprakash Ravikannan" userId="9d9f64d7-57d7-47bd-a6f0-e93eb2f5173f" providerId="ADAL" clId="{584EAE37-04F1-40F2-A5B0-5272CEEF52AF}" dt="2024-03-25T16:19:10.773" v="410"/>
          <ac:spMkLst>
            <pc:docMk/>
            <pc:sldMk cId="1288824381" sldId="327"/>
            <ac:spMk id="101" creationId="{AE3E70F1-3463-2E5C-7D82-007CD5E3CCB6}"/>
          </ac:spMkLst>
        </pc:spChg>
        <pc:spChg chg="mod">
          <ac:chgData name="Suryaprakash Ravikannan" userId="9d9f64d7-57d7-47bd-a6f0-e93eb2f5173f" providerId="ADAL" clId="{584EAE37-04F1-40F2-A5B0-5272CEEF52AF}" dt="2024-03-25T16:19:10.773" v="410"/>
          <ac:spMkLst>
            <pc:docMk/>
            <pc:sldMk cId="1288824381" sldId="327"/>
            <ac:spMk id="102" creationId="{043B16E8-DBE7-E6C1-862E-45C3DE73EF85}"/>
          </ac:spMkLst>
        </pc:spChg>
        <pc:spChg chg="mod">
          <ac:chgData name="Suryaprakash Ravikannan" userId="9d9f64d7-57d7-47bd-a6f0-e93eb2f5173f" providerId="ADAL" clId="{584EAE37-04F1-40F2-A5B0-5272CEEF52AF}" dt="2024-03-25T16:19:10.773" v="410"/>
          <ac:spMkLst>
            <pc:docMk/>
            <pc:sldMk cId="1288824381" sldId="327"/>
            <ac:spMk id="103" creationId="{6AFDD0BB-7A49-0D2D-9422-202270513FDC}"/>
          </ac:spMkLst>
        </pc:spChg>
        <pc:spChg chg="mod">
          <ac:chgData name="Suryaprakash Ravikannan" userId="9d9f64d7-57d7-47bd-a6f0-e93eb2f5173f" providerId="ADAL" clId="{584EAE37-04F1-40F2-A5B0-5272CEEF52AF}" dt="2024-03-25T16:19:10.773" v="410"/>
          <ac:spMkLst>
            <pc:docMk/>
            <pc:sldMk cId="1288824381" sldId="327"/>
            <ac:spMk id="104" creationId="{046000C6-5176-C5A2-F140-2EA3256E297B}"/>
          </ac:spMkLst>
        </pc:spChg>
        <pc:spChg chg="mod">
          <ac:chgData name="Suryaprakash Ravikannan" userId="9d9f64d7-57d7-47bd-a6f0-e93eb2f5173f" providerId="ADAL" clId="{584EAE37-04F1-40F2-A5B0-5272CEEF52AF}" dt="2024-03-25T16:19:10.773" v="410"/>
          <ac:spMkLst>
            <pc:docMk/>
            <pc:sldMk cId="1288824381" sldId="327"/>
            <ac:spMk id="105" creationId="{7CE245F4-150F-54BE-F838-2E8C85D41713}"/>
          </ac:spMkLst>
        </pc:spChg>
        <pc:spChg chg="mod">
          <ac:chgData name="Suryaprakash Ravikannan" userId="9d9f64d7-57d7-47bd-a6f0-e93eb2f5173f" providerId="ADAL" clId="{584EAE37-04F1-40F2-A5B0-5272CEEF52AF}" dt="2024-03-25T16:19:10.773" v="410"/>
          <ac:spMkLst>
            <pc:docMk/>
            <pc:sldMk cId="1288824381" sldId="327"/>
            <ac:spMk id="106" creationId="{E2B70FD1-6C93-42C9-C12E-DE28E9C8FEF5}"/>
          </ac:spMkLst>
        </pc:spChg>
        <pc:spChg chg="mod">
          <ac:chgData name="Suryaprakash Ravikannan" userId="9d9f64d7-57d7-47bd-a6f0-e93eb2f5173f" providerId="ADAL" clId="{584EAE37-04F1-40F2-A5B0-5272CEEF52AF}" dt="2024-03-25T16:19:10.773" v="410"/>
          <ac:spMkLst>
            <pc:docMk/>
            <pc:sldMk cId="1288824381" sldId="327"/>
            <ac:spMk id="107" creationId="{2C395581-7175-498D-0BDD-9A02BAF8CBF0}"/>
          </ac:spMkLst>
        </pc:spChg>
        <pc:spChg chg="mod">
          <ac:chgData name="Suryaprakash Ravikannan" userId="9d9f64d7-57d7-47bd-a6f0-e93eb2f5173f" providerId="ADAL" clId="{584EAE37-04F1-40F2-A5B0-5272CEEF52AF}" dt="2024-03-25T16:19:10.773" v="410"/>
          <ac:spMkLst>
            <pc:docMk/>
            <pc:sldMk cId="1288824381" sldId="327"/>
            <ac:spMk id="108" creationId="{95B0AC22-ADE6-DA33-F628-B5AF4DBF66A4}"/>
          </ac:spMkLst>
        </pc:spChg>
        <pc:spChg chg="mod">
          <ac:chgData name="Suryaprakash Ravikannan" userId="9d9f64d7-57d7-47bd-a6f0-e93eb2f5173f" providerId="ADAL" clId="{584EAE37-04F1-40F2-A5B0-5272CEEF52AF}" dt="2024-03-25T16:19:10.773" v="410"/>
          <ac:spMkLst>
            <pc:docMk/>
            <pc:sldMk cId="1288824381" sldId="327"/>
            <ac:spMk id="110" creationId="{C9236786-1666-E547-41E8-74F07F92378C}"/>
          </ac:spMkLst>
        </pc:spChg>
        <pc:spChg chg="mod">
          <ac:chgData name="Suryaprakash Ravikannan" userId="9d9f64d7-57d7-47bd-a6f0-e93eb2f5173f" providerId="ADAL" clId="{584EAE37-04F1-40F2-A5B0-5272CEEF52AF}" dt="2024-03-25T16:19:10.773" v="410"/>
          <ac:spMkLst>
            <pc:docMk/>
            <pc:sldMk cId="1288824381" sldId="327"/>
            <ac:spMk id="113" creationId="{657C69AE-3E2D-6787-0C56-B71FC15CFECA}"/>
          </ac:spMkLst>
        </pc:spChg>
        <pc:spChg chg="add mod">
          <ac:chgData name="Suryaprakash Ravikannan" userId="9d9f64d7-57d7-47bd-a6f0-e93eb2f5173f" providerId="ADAL" clId="{584EAE37-04F1-40F2-A5B0-5272CEEF52AF}" dt="2024-03-25T16:43:50.026" v="444" actId="1076"/>
          <ac:spMkLst>
            <pc:docMk/>
            <pc:sldMk cId="1288824381" sldId="327"/>
            <ac:spMk id="114" creationId="{EED66808-E64D-CA5F-DB90-DBE889AA5547}"/>
          </ac:spMkLst>
        </pc:spChg>
        <pc:spChg chg="add mod">
          <ac:chgData name="Suryaprakash Ravikannan" userId="9d9f64d7-57d7-47bd-a6f0-e93eb2f5173f" providerId="ADAL" clId="{584EAE37-04F1-40F2-A5B0-5272CEEF52AF}" dt="2024-03-25T16:43:24.106" v="440" actId="1076"/>
          <ac:spMkLst>
            <pc:docMk/>
            <pc:sldMk cId="1288824381" sldId="327"/>
            <ac:spMk id="116" creationId="{FB3D0704-EF45-1956-68A1-005200C4C3BF}"/>
          </ac:spMkLst>
        </pc:spChg>
        <pc:grpChg chg="add mod">
          <ac:chgData name="Suryaprakash Ravikannan" userId="9d9f64d7-57d7-47bd-a6f0-e93eb2f5173f" providerId="ADAL" clId="{584EAE37-04F1-40F2-A5B0-5272CEEF52AF}" dt="2024-03-25T16:16:14.878" v="378"/>
          <ac:grpSpMkLst>
            <pc:docMk/>
            <pc:sldMk cId="1288824381" sldId="327"/>
            <ac:grpSpMk id="8" creationId="{541EA46C-7E11-11A7-5736-588ACD19874F}"/>
          </ac:grpSpMkLst>
        </pc:grpChg>
        <pc:grpChg chg="add mod">
          <ac:chgData name="Suryaprakash Ravikannan" userId="9d9f64d7-57d7-47bd-a6f0-e93eb2f5173f" providerId="ADAL" clId="{584EAE37-04F1-40F2-A5B0-5272CEEF52AF}" dt="2024-03-25T16:17:35.059" v="401"/>
          <ac:grpSpMkLst>
            <pc:docMk/>
            <pc:sldMk cId="1288824381" sldId="327"/>
            <ac:grpSpMk id="47" creationId="{93A13B98-DDA4-7B30-B8F7-33840CBF0D32}"/>
          </ac:grpSpMkLst>
        </pc:grpChg>
        <pc:grpChg chg="add mod">
          <ac:chgData name="Suryaprakash Ravikannan" userId="9d9f64d7-57d7-47bd-a6f0-e93eb2f5173f" providerId="ADAL" clId="{584EAE37-04F1-40F2-A5B0-5272CEEF52AF}" dt="2024-03-25T16:20:20.946" v="414" actId="164"/>
          <ac:grpSpMkLst>
            <pc:docMk/>
            <pc:sldMk cId="1288824381" sldId="327"/>
            <ac:grpSpMk id="69" creationId="{18E9FA8A-3861-B86D-0240-B977C9C6F7C4}"/>
          </ac:grpSpMkLst>
        </pc:grpChg>
        <pc:grpChg chg="add del mod">
          <ac:chgData name="Suryaprakash Ravikannan" userId="9d9f64d7-57d7-47bd-a6f0-e93eb2f5173f" providerId="ADAL" clId="{584EAE37-04F1-40F2-A5B0-5272CEEF52AF}" dt="2024-03-25T16:19:13.524" v="411" actId="478"/>
          <ac:grpSpMkLst>
            <pc:docMk/>
            <pc:sldMk cId="1288824381" sldId="327"/>
            <ac:grpSpMk id="92" creationId="{32A5D0F7-38E9-6CE8-0B5C-B1F92318FE4F}"/>
          </ac:grpSpMkLst>
        </pc:grpChg>
        <pc:grpChg chg="add mod">
          <ac:chgData name="Suryaprakash Ravikannan" userId="9d9f64d7-57d7-47bd-a6f0-e93eb2f5173f" providerId="ADAL" clId="{584EAE37-04F1-40F2-A5B0-5272CEEF52AF}" dt="2024-03-25T16:50:52.622" v="461" actId="164"/>
          <ac:grpSpMkLst>
            <pc:docMk/>
            <pc:sldMk cId="1288824381" sldId="327"/>
            <ac:grpSpMk id="115" creationId="{9B7C497A-EB34-7D51-152B-B9B953F9A128}"/>
          </ac:grpSpMkLst>
        </pc:grpChg>
        <pc:grpChg chg="add mod">
          <ac:chgData name="Suryaprakash Ravikannan" userId="9d9f64d7-57d7-47bd-a6f0-e93eb2f5173f" providerId="ADAL" clId="{584EAE37-04F1-40F2-A5B0-5272CEEF52AF}" dt="2024-03-25T16:50:52.622" v="461" actId="164"/>
          <ac:grpSpMkLst>
            <pc:docMk/>
            <pc:sldMk cId="1288824381" sldId="327"/>
            <ac:grpSpMk id="124" creationId="{8A3E26B1-D14F-1FB6-F6D7-A6DD8068884E}"/>
          </ac:grpSpMkLst>
        </pc:grpChg>
        <pc:picChg chg="mod">
          <ac:chgData name="Suryaprakash Ravikannan" userId="9d9f64d7-57d7-47bd-a6f0-e93eb2f5173f" providerId="ADAL" clId="{584EAE37-04F1-40F2-A5B0-5272CEEF52AF}" dt="2024-03-25T16:49:50.103" v="460" actId="1076"/>
          <ac:picMkLst>
            <pc:docMk/>
            <pc:sldMk cId="1288824381" sldId="327"/>
            <ac:picMk id="5" creationId="{4610CAE1-27BD-F253-6E4A-21213A74275E}"/>
          </ac:picMkLst>
        </pc:picChg>
        <pc:picChg chg="mod">
          <ac:chgData name="Suryaprakash Ravikannan" userId="9d9f64d7-57d7-47bd-a6f0-e93eb2f5173f" providerId="ADAL" clId="{584EAE37-04F1-40F2-A5B0-5272CEEF52AF}" dt="2024-03-25T16:58:17.866" v="513" actId="1076"/>
          <ac:picMkLst>
            <pc:docMk/>
            <pc:sldMk cId="1288824381" sldId="327"/>
            <ac:picMk id="7" creationId="{9D94EEFA-2778-372A-207F-7B5C9552D5BF}"/>
          </ac:picMkLst>
        </pc:picChg>
        <pc:picChg chg="mod">
          <ac:chgData name="Suryaprakash Ravikannan" userId="9d9f64d7-57d7-47bd-a6f0-e93eb2f5173f" providerId="ADAL" clId="{584EAE37-04F1-40F2-A5B0-5272CEEF52AF}" dt="2024-03-25T16:16:14.878" v="378"/>
          <ac:picMkLst>
            <pc:docMk/>
            <pc:sldMk cId="1288824381" sldId="327"/>
            <ac:picMk id="42" creationId="{34A14AC5-C6AF-10B4-A46B-713E7AE5E973}"/>
          </ac:picMkLst>
        </pc:picChg>
        <pc:picChg chg="mod">
          <ac:chgData name="Suryaprakash Ravikannan" userId="9d9f64d7-57d7-47bd-a6f0-e93eb2f5173f" providerId="ADAL" clId="{584EAE37-04F1-40F2-A5B0-5272CEEF52AF}" dt="2024-03-25T16:16:14.878" v="378"/>
          <ac:picMkLst>
            <pc:docMk/>
            <pc:sldMk cId="1288824381" sldId="327"/>
            <ac:picMk id="44" creationId="{C1B0FD04-76B7-6205-C94E-411CE9A6691D}"/>
          </ac:picMkLst>
        </pc:picChg>
        <pc:picChg chg="mod">
          <ac:chgData name="Suryaprakash Ravikannan" userId="9d9f64d7-57d7-47bd-a6f0-e93eb2f5173f" providerId="ADAL" clId="{584EAE37-04F1-40F2-A5B0-5272CEEF52AF}" dt="2024-03-25T16:16:14.878" v="378"/>
          <ac:picMkLst>
            <pc:docMk/>
            <pc:sldMk cId="1288824381" sldId="327"/>
            <ac:picMk id="45" creationId="{F8F8540D-0BD1-2821-60AD-4B057705737F}"/>
          </ac:picMkLst>
        </pc:picChg>
        <pc:picChg chg="mod">
          <ac:chgData name="Suryaprakash Ravikannan" userId="9d9f64d7-57d7-47bd-a6f0-e93eb2f5173f" providerId="ADAL" clId="{584EAE37-04F1-40F2-A5B0-5272CEEF52AF}" dt="2024-03-25T16:17:35.059" v="401"/>
          <ac:picMkLst>
            <pc:docMk/>
            <pc:sldMk cId="1288824381" sldId="327"/>
            <ac:picMk id="64" creationId="{F201FBE8-6F2C-E6B6-296D-1A21363419B1}"/>
          </ac:picMkLst>
        </pc:picChg>
        <pc:picChg chg="mod">
          <ac:chgData name="Suryaprakash Ravikannan" userId="9d9f64d7-57d7-47bd-a6f0-e93eb2f5173f" providerId="ADAL" clId="{584EAE37-04F1-40F2-A5B0-5272CEEF52AF}" dt="2024-03-25T16:17:35.059" v="401"/>
          <ac:picMkLst>
            <pc:docMk/>
            <pc:sldMk cId="1288824381" sldId="327"/>
            <ac:picMk id="66" creationId="{0FBA6A21-B8A3-3FF6-DA44-806CA4C0A1DD}"/>
          </ac:picMkLst>
        </pc:picChg>
        <pc:picChg chg="mod">
          <ac:chgData name="Suryaprakash Ravikannan" userId="9d9f64d7-57d7-47bd-a6f0-e93eb2f5173f" providerId="ADAL" clId="{584EAE37-04F1-40F2-A5B0-5272CEEF52AF}" dt="2024-03-25T16:17:35.059" v="401"/>
          <ac:picMkLst>
            <pc:docMk/>
            <pc:sldMk cId="1288824381" sldId="327"/>
            <ac:picMk id="67" creationId="{8757C4DD-9456-ED94-4004-A13EBB23FDF8}"/>
          </ac:picMkLst>
        </pc:picChg>
        <pc:picChg chg="mod">
          <ac:chgData name="Suryaprakash Ravikannan" userId="9d9f64d7-57d7-47bd-a6f0-e93eb2f5173f" providerId="ADAL" clId="{584EAE37-04F1-40F2-A5B0-5272CEEF52AF}" dt="2024-03-25T16:17:55.421" v="406"/>
          <ac:picMkLst>
            <pc:docMk/>
            <pc:sldMk cId="1288824381" sldId="327"/>
            <ac:picMk id="86" creationId="{C32BB946-9DE4-F782-45DB-D2E759065306}"/>
          </ac:picMkLst>
        </pc:picChg>
        <pc:picChg chg="mod">
          <ac:chgData name="Suryaprakash Ravikannan" userId="9d9f64d7-57d7-47bd-a6f0-e93eb2f5173f" providerId="ADAL" clId="{584EAE37-04F1-40F2-A5B0-5272CEEF52AF}" dt="2024-03-25T16:17:55.421" v="406"/>
          <ac:picMkLst>
            <pc:docMk/>
            <pc:sldMk cId="1288824381" sldId="327"/>
            <ac:picMk id="88" creationId="{9A450963-4144-267F-4D93-189C8059C31F}"/>
          </ac:picMkLst>
        </pc:picChg>
        <pc:picChg chg="mod">
          <ac:chgData name="Suryaprakash Ravikannan" userId="9d9f64d7-57d7-47bd-a6f0-e93eb2f5173f" providerId="ADAL" clId="{584EAE37-04F1-40F2-A5B0-5272CEEF52AF}" dt="2024-03-25T16:17:55.421" v="406"/>
          <ac:picMkLst>
            <pc:docMk/>
            <pc:sldMk cId="1288824381" sldId="327"/>
            <ac:picMk id="89" creationId="{960CEA2F-7C1F-1735-51D6-6D108001AD6B}"/>
          </ac:picMkLst>
        </pc:picChg>
        <pc:picChg chg="mod">
          <ac:chgData name="Suryaprakash Ravikannan" userId="9d9f64d7-57d7-47bd-a6f0-e93eb2f5173f" providerId="ADAL" clId="{584EAE37-04F1-40F2-A5B0-5272CEEF52AF}" dt="2024-03-25T16:19:10.773" v="410"/>
          <ac:picMkLst>
            <pc:docMk/>
            <pc:sldMk cId="1288824381" sldId="327"/>
            <ac:picMk id="109" creationId="{9A401771-4B89-9552-59BD-EBE2F0E2544A}"/>
          </ac:picMkLst>
        </pc:picChg>
        <pc:picChg chg="mod">
          <ac:chgData name="Suryaprakash Ravikannan" userId="9d9f64d7-57d7-47bd-a6f0-e93eb2f5173f" providerId="ADAL" clId="{584EAE37-04F1-40F2-A5B0-5272CEEF52AF}" dt="2024-03-25T16:19:10.773" v="410"/>
          <ac:picMkLst>
            <pc:docMk/>
            <pc:sldMk cId="1288824381" sldId="327"/>
            <ac:picMk id="111" creationId="{D78C929D-F652-E8FA-156F-0DE3D1A0BF27}"/>
          </ac:picMkLst>
        </pc:picChg>
        <pc:picChg chg="mod">
          <ac:chgData name="Suryaprakash Ravikannan" userId="9d9f64d7-57d7-47bd-a6f0-e93eb2f5173f" providerId="ADAL" clId="{584EAE37-04F1-40F2-A5B0-5272CEEF52AF}" dt="2024-03-25T16:19:10.773" v="410"/>
          <ac:picMkLst>
            <pc:docMk/>
            <pc:sldMk cId="1288824381" sldId="327"/>
            <ac:picMk id="112" creationId="{639D9137-CA84-D278-9A89-950B9DBBA588}"/>
          </ac:picMkLst>
        </pc:picChg>
        <pc:picChg chg="add mod">
          <ac:chgData name="Suryaprakash Ravikannan" userId="9d9f64d7-57d7-47bd-a6f0-e93eb2f5173f" providerId="ADAL" clId="{584EAE37-04F1-40F2-A5B0-5272CEEF52AF}" dt="2024-03-25T16:49:09.414" v="458"/>
          <ac:picMkLst>
            <pc:docMk/>
            <pc:sldMk cId="1288824381" sldId="327"/>
            <ac:picMk id="123" creationId="{89558277-A3FF-2FE3-E0A3-CF714437D14D}"/>
          </ac:picMkLst>
        </pc:picChg>
        <pc:cxnChg chg="add del mod">
          <ac:chgData name="Suryaprakash Ravikannan" userId="9d9f64d7-57d7-47bd-a6f0-e93eb2f5173f" providerId="ADAL" clId="{584EAE37-04F1-40F2-A5B0-5272CEEF52AF}" dt="2024-03-25T16:47:35.577" v="449" actId="11529"/>
          <ac:cxnSpMkLst>
            <pc:docMk/>
            <pc:sldMk cId="1288824381" sldId="327"/>
            <ac:cxnSpMk id="118" creationId="{44CB34E9-C897-40E7-2B59-B6D4299039C4}"/>
          </ac:cxnSpMkLst>
        </pc:cxnChg>
        <pc:cxnChg chg="add mod">
          <ac:chgData name="Suryaprakash Ravikannan" userId="9d9f64d7-57d7-47bd-a6f0-e93eb2f5173f" providerId="ADAL" clId="{584EAE37-04F1-40F2-A5B0-5272CEEF52AF}" dt="2024-03-25T16:50:52.622" v="461" actId="164"/>
          <ac:cxnSpMkLst>
            <pc:docMk/>
            <pc:sldMk cId="1288824381" sldId="327"/>
            <ac:cxnSpMk id="120" creationId="{762A66A0-434F-BA69-4F9A-3B6C484EF7C5}"/>
          </ac:cxnSpMkLst>
        </pc:cxnChg>
        <pc:cxnChg chg="add mod">
          <ac:chgData name="Suryaprakash Ravikannan" userId="9d9f64d7-57d7-47bd-a6f0-e93eb2f5173f" providerId="ADAL" clId="{584EAE37-04F1-40F2-A5B0-5272CEEF52AF}" dt="2024-03-25T16:50:52.622" v="461" actId="164"/>
          <ac:cxnSpMkLst>
            <pc:docMk/>
            <pc:sldMk cId="1288824381" sldId="327"/>
            <ac:cxnSpMk id="121" creationId="{BC3FF562-C78B-A2E4-2404-D42F4607516D}"/>
          </ac:cxnSpMkLst>
        </pc:cxnChg>
        <pc:cxnChg chg="add mod">
          <ac:chgData name="Suryaprakash Ravikannan" userId="9d9f64d7-57d7-47bd-a6f0-e93eb2f5173f" providerId="ADAL" clId="{584EAE37-04F1-40F2-A5B0-5272CEEF52AF}" dt="2024-03-25T16:50:52.622" v="461" actId="164"/>
          <ac:cxnSpMkLst>
            <pc:docMk/>
            <pc:sldMk cId="1288824381" sldId="327"/>
            <ac:cxnSpMk id="122" creationId="{5D7D6854-A0F0-B72D-98A9-9C066ED56D65}"/>
          </ac:cxnSpMkLst>
        </pc:cxnChg>
      </pc:sldChg>
      <pc:sldChg chg="addSp delSp modSp new mod">
        <pc:chgData name="Suryaprakash Ravikannan" userId="9d9f64d7-57d7-47bd-a6f0-e93eb2f5173f" providerId="ADAL" clId="{584EAE37-04F1-40F2-A5B0-5272CEEF52AF}" dt="2024-03-26T16:25:18.741" v="641"/>
        <pc:sldMkLst>
          <pc:docMk/>
          <pc:sldMk cId="830596311" sldId="328"/>
        </pc:sldMkLst>
        <pc:spChg chg="mod">
          <ac:chgData name="Suryaprakash Ravikannan" userId="9d9f64d7-57d7-47bd-a6f0-e93eb2f5173f" providerId="ADAL" clId="{584EAE37-04F1-40F2-A5B0-5272CEEF52AF}" dt="2024-03-26T16:25:18.741" v="641"/>
          <ac:spMkLst>
            <pc:docMk/>
            <pc:sldMk cId="830596311" sldId="328"/>
            <ac:spMk id="2" creationId="{27CD4313-3C3C-2154-358B-315E8F8ADB12}"/>
          </ac:spMkLst>
        </pc:spChg>
        <pc:spChg chg="mod">
          <ac:chgData name="Suryaprakash Ravikannan" userId="9d9f64d7-57d7-47bd-a6f0-e93eb2f5173f" providerId="ADAL" clId="{584EAE37-04F1-40F2-A5B0-5272CEEF52AF}" dt="2024-03-25T16:51:10.236" v="464"/>
          <ac:spMkLst>
            <pc:docMk/>
            <pc:sldMk cId="830596311" sldId="328"/>
            <ac:spMk id="4" creationId="{FCD8A8F5-4E53-FD21-DAB0-9DD45894A847}"/>
          </ac:spMkLst>
        </pc:spChg>
        <pc:spChg chg="mod">
          <ac:chgData name="Suryaprakash Ravikannan" userId="9d9f64d7-57d7-47bd-a6f0-e93eb2f5173f" providerId="ADAL" clId="{584EAE37-04F1-40F2-A5B0-5272CEEF52AF}" dt="2024-03-25T16:51:10.236" v="464"/>
          <ac:spMkLst>
            <pc:docMk/>
            <pc:sldMk cId="830596311" sldId="328"/>
            <ac:spMk id="10" creationId="{D00ECE2F-8EB0-40C7-0DFA-9060056B398A}"/>
          </ac:spMkLst>
        </pc:spChg>
        <pc:spChg chg="mod">
          <ac:chgData name="Suryaprakash Ravikannan" userId="9d9f64d7-57d7-47bd-a6f0-e93eb2f5173f" providerId="ADAL" clId="{584EAE37-04F1-40F2-A5B0-5272CEEF52AF}" dt="2024-03-25T16:51:10.236" v="464"/>
          <ac:spMkLst>
            <pc:docMk/>
            <pc:sldMk cId="830596311" sldId="328"/>
            <ac:spMk id="11" creationId="{CB921C1A-3F6C-DAB1-E7AC-C9C5CA404C77}"/>
          </ac:spMkLst>
        </pc:spChg>
        <pc:spChg chg="mod">
          <ac:chgData name="Suryaprakash Ravikannan" userId="9d9f64d7-57d7-47bd-a6f0-e93eb2f5173f" providerId="ADAL" clId="{584EAE37-04F1-40F2-A5B0-5272CEEF52AF}" dt="2024-03-25T16:51:10.236" v="464"/>
          <ac:spMkLst>
            <pc:docMk/>
            <pc:sldMk cId="830596311" sldId="328"/>
            <ac:spMk id="12" creationId="{6B352F04-924D-AE35-FC82-A85463EDB039}"/>
          </ac:spMkLst>
        </pc:spChg>
        <pc:spChg chg="mod">
          <ac:chgData name="Suryaprakash Ravikannan" userId="9d9f64d7-57d7-47bd-a6f0-e93eb2f5173f" providerId="ADAL" clId="{584EAE37-04F1-40F2-A5B0-5272CEEF52AF}" dt="2024-03-25T16:51:10.236" v="464"/>
          <ac:spMkLst>
            <pc:docMk/>
            <pc:sldMk cId="830596311" sldId="328"/>
            <ac:spMk id="13" creationId="{2DE18B09-3F5A-8CC7-1902-957372139D05}"/>
          </ac:spMkLst>
        </pc:spChg>
        <pc:spChg chg="mod">
          <ac:chgData name="Suryaprakash Ravikannan" userId="9d9f64d7-57d7-47bd-a6f0-e93eb2f5173f" providerId="ADAL" clId="{584EAE37-04F1-40F2-A5B0-5272CEEF52AF}" dt="2024-03-25T16:51:10.236" v="464"/>
          <ac:spMkLst>
            <pc:docMk/>
            <pc:sldMk cId="830596311" sldId="328"/>
            <ac:spMk id="14" creationId="{9734EDE9-C2CC-5C1C-BFFF-E1DB19C3D613}"/>
          </ac:spMkLst>
        </pc:spChg>
        <pc:spChg chg="mod">
          <ac:chgData name="Suryaprakash Ravikannan" userId="9d9f64d7-57d7-47bd-a6f0-e93eb2f5173f" providerId="ADAL" clId="{584EAE37-04F1-40F2-A5B0-5272CEEF52AF}" dt="2024-03-25T16:51:10.236" v="464"/>
          <ac:spMkLst>
            <pc:docMk/>
            <pc:sldMk cId="830596311" sldId="328"/>
            <ac:spMk id="15" creationId="{181831C1-C25E-1F3D-D6F4-B2248D469E77}"/>
          </ac:spMkLst>
        </pc:spChg>
        <pc:spChg chg="mod">
          <ac:chgData name="Suryaprakash Ravikannan" userId="9d9f64d7-57d7-47bd-a6f0-e93eb2f5173f" providerId="ADAL" clId="{584EAE37-04F1-40F2-A5B0-5272CEEF52AF}" dt="2024-03-25T16:51:10.236" v="464"/>
          <ac:spMkLst>
            <pc:docMk/>
            <pc:sldMk cId="830596311" sldId="328"/>
            <ac:spMk id="16" creationId="{B05FF870-D9AD-A2F1-047B-4C0D1409CC52}"/>
          </ac:spMkLst>
        </pc:spChg>
        <pc:spChg chg="mod">
          <ac:chgData name="Suryaprakash Ravikannan" userId="9d9f64d7-57d7-47bd-a6f0-e93eb2f5173f" providerId="ADAL" clId="{584EAE37-04F1-40F2-A5B0-5272CEEF52AF}" dt="2024-03-25T16:51:10.236" v="464"/>
          <ac:spMkLst>
            <pc:docMk/>
            <pc:sldMk cId="830596311" sldId="328"/>
            <ac:spMk id="17" creationId="{41DC3934-FA56-408D-AFFB-C00B1BFD7CC3}"/>
          </ac:spMkLst>
        </pc:spChg>
        <pc:spChg chg="mod">
          <ac:chgData name="Suryaprakash Ravikannan" userId="9d9f64d7-57d7-47bd-a6f0-e93eb2f5173f" providerId="ADAL" clId="{584EAE37-04F1-40F2-A5B0-5272CEEF52AF}" dt="2024-03-25T16:51:10.236" v="464"/>
          <ac:spMkLst>
            <pc:docMk/>
            <pc:sldMk cId="830596311" sldId="328"/>
            <ac:spMk id="18" creationId="{C57A8B9D-F06D-9C98-F981-50DEA74137DA}"/>
          </ac:spMkLst>
        </pc:spChg>
        <pc:spChg chg="mod">
          <ac:chgData name="Suryaprakash Ravikannan" userId="9d9f64d7-57d7-47bd-a6f0-e93eb2f5173f" providerId="ADAL" clId="{584EAE37-04F1-40F2-A5B0-5272CEEF52AF}" dt="2024-03-25T16:51:10.236" v="464"/>
          <ac:spMkLst>
            <pc:docMk/>
            <pc:sldMk cId="830596311" sldId="328"/>
            <ac:spMk id="19" creationId="{B4E8F652-7FDC-EE58-2ED4-72E059CCAFC7}"/>
          </ac:spMkLst>
        </pc:spChg>
        <pc:spChg chg="mod">
          <ac:chgData name="Suryaprakash Ravikannan" userId="9d9f64d7-57d7-47bd-a6f0-e93eb2f5173f" providerId="ADAL" clId="{584EAE37-04F1-40F2-A5B0-5272CEEF52AF}" dt="2024-03-25T16:51:10.236" v="464"/>
          <ac:spMkLst>
            <pc:docMk/>
            <pc:sldMk cId="830596311" sldId="328"/>
            <ac:spMk id="20" creationId="{9D829538-A97B-2408-326E-4E28AC24CD6F}"/>
          </ac:spMkLst>
        </pc:spChg>
        <pc:spChg chg="mod">
          <ac:chgData name="Suryaprakash Ravikannan" userId="9d9f64d7-57d7-47bd-a6f0-e93eb2f5173f" providerId="ADAL" clId="{584EAE37-04F1-40F2-A5B0-5272CEEF52AF}" dt="2024-03-25T16:51:10.236" v="464"/>
          <ac:spMkLst>
            <pc:docMk/>
            <pc:sldMk cId="830596311" sldId="328"/>
            <ac:spMk id="21" creationId="{1389A826-B16A-CEC0-F177-F62D737890B5}"/>
          </ac:spMkLst>
        </pc:spChg>
        <pc:spChg chg="mod">
          <ac:chgData name="Suryaprakash Ravikannan" userId="9d9f64d7-57d7-47bd-a6f0-e93eb2f5173f" providerId="ADAL" clId="{584EAE37-04F1-40F2-A5B0-5272CEEF52AF}" dt="2024-03-25T16:51:10.236" v="464"/>
          <ac:spMkLst>
            <pc:docMk/>
            <pc:sldMk cId="830596311" sldId="328"/>
            <ac:spMk id="22" creationId="{0EDA0A10-CBED-5090-7CF9-5FF60DE9AF2B}"/>
          </ac:spMkLst>
        </pc:spChg>
        <pc:spChg chg="mod">
          <ac:chgData name="Suryaprakash Ravikannan" userId="9d9f64d7-57d7-47bd-a6f0-e93eb2f5173f" providerId="ADAL" clId="{584EAE37-04F1-40F2-A5B0-5272CEEF52AF}" dt="2024-03-25T16:51:10.236" v="464"/>
          <ac:spMkLst>
            <pc:docMk/>
            <pc:sldMk cId="830596311" sldId="328"/>
            <ac:spMk id="23" creationId="{724ECB5E-73E9-765A-1867-DA7D69776325}"/>
          </ac:spMkLst>
        </pc:spChg>
        <pc:spChg chg="mod">
          <ac:chgData name="Suryaprakash Ravikannan" userId="9d9f64d7-57d7-47bd-a6f0-e93eb2f5173f" providerId="ADAL" clId="{584EAE37-04F1-40F2-A5B0-5272CEEF52AF}" dt="2024-03-25T16:51:10.236" v="464"/>
          <ac:spMkLst>
            <pc:docMk/>
            <pc:sldMk cId="830596311" sldId="328"/>
            <ac:spMk id="24" creationId="{1F3FC617-BD52-62B0-15CC-24F578F7A9FE}"/>
          </ac:spMkLst>
        </pc:spChg>
        <pc:spChg chg="mod">
          <ac:chgData name="Suryaprakash Ravikannan" userId="9d9f64d7-57d7-47bd-a6f0-e93eb2f5173f" providerId="ADAL" clId="{584EAE37-04F1-40F2-A5B0-5272CEEF52AF}" dt="2024-03-25T16:51:10.236" v="464"/>
          <ac:spMkLst>
            <pc:docMk/>
            <pc:sldMk cId="830596311" sldId="328"/>
            <ac:spMk id="25" creationId="{8DB782D4-73E6-75EC-B6A7-1649FC59D722}"/>
          </ac:spMkLst>
        </pc:spChg>
        <pc:spChg chg="del mod">
          <ac:chgData name="Suryaprakash Ravikannan" userId="9d9f64d7-57d7-47bd-a6f0-e93eb2f5173f" providerId="ADAL" clId="{584EAE37-04F1-40F2-A5B0-5272CEEF52AF}" dt="2024-03-25T16:57:42.524" v="509" actId="478"/>
          <ac:spMkLst>
            <pc:docMk/>
            <pc:sldMk cId="830596311" sldId="328"/>
            <ac:spMk id="26" creationId="{6BCEB3F0-06AD-AD94-D692-45288DC8098C}"/>
          </ac:spMkLst>
        </pc:spChg>
        <pc:spChg chg="mod">
          <ac:chgData name="Suryaprakash Ravikannan" userId="9d9f64d7-57d7-47bd-a6f0-e93eb2f5173f" providerId="ADAL" clId="{584EAE37-04F1-40F2-A5B0-5272CEEF52AF}" dt="2024-03-25T16:51:10.236" v="464"/>
          <ac:spMkLst>
            <pc:docMk/>
            <pc:sldMk cId="830596311" sldId="328"/>
            <ac:spMk id="28" creationId="{FA4CCF64-0712-2439-4390-BEF8F6093A09}"/>
          </ac:spMkLst>
        </pc:spChg>
        <pc:spChg chg="mod">
          <ac:chgData name="Suryaprakash Ravikannan" userId="9d9f64d7-57d7-47bd-a6f0-e93eb2f5173f" providerId="ADAL" clId="{584EAE37-04F1-40F2-A5B0-5272CEEF52AF}" dt="2024-03-25T16:51:10.236" v="464"/>
          <ac:spMkLst>
            <pc:docMk/>
            <pc:sldMk cId="830596311" sldId="328"/>
            <ac:spMk id="31" creationId="{CF63C963-BEA7-794F-237F-3395DEEC8962}"/>
          </ac:spMkLst>
        </pc:spChg>
        <pc:spChg chg="add mod">
          <ac:chgData name="Suryaprakash Ravikannan" userId="9d9f64d7-57d7-47bd-a6f0-e93eb2f5173f" providerId="ADAL" clId="{584EAE37-04F1-40F2-A5B0-5272CEEF52AF}" dt="2024-03-25T16:52:13.526" v="467" actId="164"/>
          <ac:spMkLst>
            <pc:docMk/>
            <pc:sldMk cId="830596311" sldId="328"/>
            <ac:spMk id="32" creationId="{8BB7628E-1F8F-5D39-F1A5-BB85B0F534CA}"/>
          </ac:spMkLst>
        </pc:spChg>
        <pc:spChg chg="add del mod">
          <ac:chgData name="Suryaprakash Ravikannan" userId="9d9f64d7-57d7-47bd-a6f0-e93eb2f5173f" providerId="ADAL" clId="{584EAE37-04F1-40F2-A5B0-5272CEEF52AF}" dt="2024-03-25T16:54:48.113" v="481" actId="478"/>
          <ac:spMkLst>
            <pc:docMk/>
            <pc:sldMk cId="830596311" sldId="328"/>
            <ac:spMk id="34" creationId="{B3760859-78F4-3F8E-4F04-2C5E734DF30A}"/>
          </ac:spMkLst>
        </pc:spChg>
        <pc:spChg chg="add del mod">
          <ac:chgData name="Suryaprakash Ravikannan" userId="9d9f64d7-57d7-47bd-a6f0-e93eb2f5173f" providerId="ADAL" clId="{584EAE37-04F1-40F2-A5B0-5272CEEF52AF}" dt="2024-03-25T16:54:05.499" v="478" actId="478"/>
          <ac:spMkLst>
            <pc:docMk/>
            <pc:sldMk cId="830596311" sldId="328"/>
            <ac:spMk id="35" creationId="{A8036302-702D-1AA3-01B7-9E3547022FBC}"/>
          </ac:spMkLst>
        </pc:spChg>
        <pc:spChg chg="add mod">
          <ac:chgData name="Suryaprakash Ravikannan" userId="9d9f64d7-57d7-47bd-a6f0-e93eb2f5173f" providerId="ADAL" clId="{584EAE37-04F1-40F2-A5B0-5272CEEF52AF}" dt="2024-03-25T16:55:46.100" v="500" actId="1076"/>
          <ac:spMkLst>
            <pc:docMk/>
            <pc:sldMk cId="830596311" sldId="328"/>
            <ac:spMk id="36" creationId="{38BD00A9-005E-4E45-7DCD-1C675FBCCDB7}"/>
          </ac:spMkLst>
        </pc:spChg>
        <pc:spChg chg="add mod">
          <ac:chgData name="Suryaprakash Ravikannan" userId="9d9f64d7-57d7-47bd-a6f0-e93eb2f5173f" providerId="ADAL" clId="{584EAE37-04F1-40F2-A5B0-5272CEEF52AF}" dt="2024-03-25T16:55:37.542" v="499" actId="1076"/>
          <ac:spMkLst>
            <pc:docMk/>
            <pc:sldMk cId="830596311" sldId="328"/>
            <ac:spMk id="37" creationId="{67CCC194-EAA3-A29E-2148-6242C20C7325}"/>
          </ac:spMkLst>
        </pc:spChg>
        <pc:spChg chg="add mod">
          <ac:chgData name="Suryaprakash Ravikannan" userId="9d9f64d7-57d7-47bd-a6f0-e93eb2f5173f" providerId="ADAL" clId="{584EAE37-04F1-40F2-A5B0-5272CEEF52AF}" dt="2024-03-25T16:55:05.211" v="483"/>
          <ac:spMkLst>
            <pc:docMk/>
            <pc:sldMk cId="830596311" sldId="328"/>
            <ac:spMk id="38" creationId="{6FD8E2E0-5F5E-A634-1D72-4D428581DD73}"/>
          </ac:spMkLst>
        </pc:spChg>
        <pc:spChg chg="add mod">
          <ac:chgData name="Suryaprakash Ravikannan" userId="9d9f64d7-57d7-47bd-a6f0-e93eb2f5173f" providerId="ADAL" clId="{584EAE37-04F1-40F2-A5B0-5272CEEF52AF}" dt="2024-03-25T16:55:13.957" v="485"/>
          <ac:spMkLst>
            <pc:docMk/>
            <pc:sldMk cId="830596311" sldId="328"/>
            <ac:spMk id="39" creationId="{F7ED75A6-04F1-E878-CEFE-C350B51B1C87}"/>
          </ac:spMkLst>
        </pc:spChg>
        <pc:grpChg chg="add mod">
          <ac:chgData name="Suryaprakash Ravikannan" userId="9d9f64d7-57d7-47bd-a6f0-e93eb2f5173f" providerId="ADAL" clId="{584EAE37-04F1-40F2-A5B0-5272CEEF52AF}" dt="2024-03-25T16:52:13.526" v="467" actId="164"/>
          <ac:grpSpMkLst>
            <pc:docMk/>
            <pc:sldMk cId="830596311" sldId="328"/>
            <ac:grpSpMk id="3" creationId="{BA6B0AF7-5945-D7EF-0EBD-C94D8D51920F}"/>
          </ac:grpSpMkLst>
        </pc:grpChg>
        <pc:grpChg chg="mod">
          <ac:chgData name="Suryaprakash Ravikannan" userId="9d9f64d7-57d7-47bd-a6f0-e93eb2f5173f" providerId="ADAL" clId="{584EAE37-04F1-40F2-A5B0-5272CEEF52AF}" dt="2024-03-25T16:51:10.236" v="464"/>
          <ac:grpSpMkLst>
            <pc:docMk/>
            <pc:sldMk cId="830596311" sldId="328"/>
            <ac:grpSpMk id="5" creationId="{CF5697F8-3DE7-F48A-2112-2214918C41D1}"/>
          </ac:grpSpMkLst>
        </pc:grpChg>
        <pc:grpChg chg="mod">
          <ac:chgData name="Suryaprakash Ravikannan" userId="9d9f64d7-57d7-47bd-a6f0-e93eb2f5173f" providerId="ADAL" clId="{584EAE37-04F1-40F2-A5B0-5272CEEF52AF}" dt="2024-03-25T16:51:10.236" v="464"/>
          <ac:grpSpMkLst>
            <pc:docMk/>
            <pc:sldMk cId="830596311" sldId="328"/>
            <ac:grpSpMk id="9" creationId="{FB268A85-D57B-4295-4CC5-5A598F294584}"/>
          </ac:grpSpMkLst>
        </pc:grpChg>
        <pc:grpChg chg="add mod">
          <ac:chgData name="Suryaprakash Ravikannan" userId="9d9f64d7-57d7-47bd-a6f0-e93eb2f5173f" providerId="ADAL" clId="{584EAE37-04F1-40F2-A5B0-5272CEEF52AF}" dt="2024-03-25T16:56:00.332" v="501" actId="1076"/>
          <ac:grpSpMkLst>
            <pc:docMk/>
            <pc:sldMk cId="830596311" sldId="328"/>
            <ac:grpSpMk id="33" creationId="{65E60EE2-4EC1-DC09-2B00-27EC0C4B6B02}"/>
          </ac:grpSpMkLst>
        </pc:grpChg>
        <pc:picChg chg="mod">
          <ac:chgData name="Suryaprakash Ravikannan" userId="9d9f64d7-57d7-47bd-a6f0-e93eb2f5173f" providerId="ADAL" clId="{584EAE37-04F1-40F2-A5B0-5272CEEF52AF}" dt="2024-03-25T16:51:10.236" v="464"/>
          <ac:picMkLst>
            <pc:docMk/>
            <pc:sldMk cId="830596311" sldId="328"/>
            <ac:picMk id="27" creationId="{6C8E71CC-9BA1-51A9-B429-1224F803467A}"/>
          </ac:picMkLst>
        </pc:picChg>
        <pc:picChg chg="mod">
          <ac:chgData name="Suryaprakash Ravikannan" userId="9d9f64d7-57d7-47bd-a6f0-e93eb2f5173f" providerId="ADAL" clId="{584EAE37-04F1-40F2-A5B0-5272CEEF52AF}" dt="2024-03-25T16:51:10.236" v="464"/>
          <ac:picMkLst>
            <pc:docMk/>
            <pc:sldMk cId="830596311" sldId="328"/>
            <ac:picMk id="29" creationId="{1989BB00-2CD2-86DF-41F2-1A6A48157C28}"/>
          </ac:picMkLst>
        </pc:picChg>
        <pc:picChg chg="mod">
          <ac:chgData name="Suryaprakash Ravikannan" userId="9d9f64d7-57d7-47bd-a6f0-e93eb2f5173f" providerId="ADAL" clId="{584EAE37-04F1-40F2-A5B0-5272CEEF52AF}" dt="2024-03-25T16:51:10.236" v="464"/>
          <ac:picMkLst>
            <pc:docMk/>
            <pc:sldMk cId="830596311" sldId="328"/>
            <ac:picMk id="30" creationId="{96D96BAF-6536-1D75-021E-F05774AA92B9}"/>
          </ac:picMkLst>
        </pc:picChg>
        <pc:picChg chg="add mod">
          <ac:chgData name="Suryaprakash Ravikannan" userId="9d9f64d7-57d7-47bd-a6f0-e93eb2f5173f" providerId="ADAL" clId="{584EAE37-04F1-40F2-A5B0-5272CEEF52AF}" dt="2024-03-25T16:57:56.133" v="511" actId="1076"/>
          <ac:picMkLst>
            <pc:docMk/>
            <pc:sldMk cId="830596311" sldId="328"/>
            <ac:picMk id="41" creationId="{7474224A-F816-EF72-F2D1-BE1153A92F1B}"/>
          </ac:picMkLst>
        </pc:picChg>
        <pc:picChg chg="add mod">
          <ac:chgData name="Suryaprakash Ravikannan" userId="9d9f64d7-57d7-47bd-a6f0-e93eb2f5173f" providerId="ADAL" clId="{584EAE37-04F1-40F2-A5B0-5272CEEF52AF}" dt="2024-03-25T16:58:08.686" v="512"/>
          <ac:picMkLst>
            <pc:docMk/>
            <pc:sldMk cId="830596311" sldId="328"/>
            <ac:picMk id="42" creationId="{C18AED1D-9039-8D89-4E37-1D92858D0DDF}"/>
          </ac:picMkLst>
        </pc:picChg>
        <pc:picChg chg="add mod">
          <ac:chgData name="Suryaprakash Ravikannan" userId="9d9f64d7-57d7-47bd-a6f0-e93eb2f5173f" providerId="ADAL" clId="{584EAE37-04F1-40F2-A5B0-5272CEEF52AF}" dt="2024-03-25T16:58:24.944" v="514"/>
          <ac:picMkLst>
            <pc:docMk/>
            <pc:sldMk cId="830596311" sldId="328"/>
            <ac:picMk id="43" creationId="{9C2D08BC-0741-7ACD-46F3-FDAF6379F4C5}"/>
          </ac:picMkLst>
        </pc:picChg>
        <pc:cxnChg chg="mod">
          <ac:chgData name="Suryaprakash Ravikannan" userId="9d9f64d7-57d7-47bd-a6f0-e93eb2f5173f" providerId="ADAL" clId="{584EAE37-04F1-40F2-A5B0-5272CEEF52AF}" dt="2024-03-25T16:51:10.236" v="464"/>
          <ac:cxnSpMkLst>
            <pc:docMk/>
            <pc:sldMk cId="830596311" sldId="328"/>
            <ac:cxnSpMk id="6" creationId="{8D5B55C7-12A7-176B-0DF0-45974F60CBED}"/>
          </ac:cxnSpMkLst>
        </pc:cxnChg>
        <pc:cxnChg chg="mod">
          <ac:chgData name="Suryaprakash Ravikannan" userId="9d9f64d7-57d7-47bd-a6f0-e93eb2f5173f" providerId="ADAL" clId="{584EAE37-04F1-40F2-A5B0-5272CEEF52AF}" dt="2024-03-25T16:51:10.236" v="464"/>
          <ac:cxnSpMkLst>
            <pc:docMk/>
            <pc:sldMk cId="830596311" sldId="328"/>
            <ac:cxnSpMk id="7" creationId="{01326E17-59FB-9163-2B42-6B4EDFFDBF14}"/>
          </ac:cxnSpMkLst>
        </pc:cxnChg>
        <pc:cxnChg chg="mod">
          <ac:chgData name="Suryaprakash Ravikannan" userId="9d9f64d7-57d7-47bd-a6f0-e93eb2f5173f" providerId="ADAL" clId="{584EAE37-04F1-40F2-A5B0-5272CEEF52AF}" dt="2024-03-25T16:51:10.236" v="464"/>
          <ac:cxnSpMkLst>
            <pc:docMk/>
            <pc:sldMk cId="830596311" sldId="328"/>
            <ac:cxnSpMk id="8" creationId="{6B533FBB-733F-BD98-338E-23451CA00D54}"/>
          </ac:cxnSpMkLst>
        </pc:cxnChg>
      </pc:sldChg>
      <pc:sldChg chg="addSp delSp modSp new del mod">
        <pc:chgData name="Suryaprakash Ravikannan" userId="9d9f64d7-57d7-47bd-a6f0-e93eb2f5173f" providerId="ADAL" clId="{584EAE37-04F1-40F2-A5B0-5272CEEF52AF}" dt="2024-03-25T16:51:04.007" v="462" actId="47"/>
        <pc:sldMkLst>
          <pc:docMk/>
          <pc:sldMk cId="1249600065" sldId="328"/>
        </pc:sldMkLst>
        <pc:spChg chg="add del mod">
          <ac:chgData name="Suryaprakash Ravikannan" userId="9d9f64d7-57d7-47bd-a6f0-e93eb2f5173f" providerId="ADAL" clId="{584EAE37-04F1-40F2-A5B0-5272CEEF52AF}" dt="2024-03-25T16:20:33.362" v="417" actId="478"/>
          <ac:spMkLst>
            <pc:docMk/>
            <pc:sldMk cId="1249600065" sldId="328"/>
            <ac:spMk id="3" creationId="{9A363786-AC18-7B4A-5082-952F200AF363}"/>
          </ac:spMkLst>
        </pc:spChg>
        <pc:spChg chg="mod">
          <ac:chgData name="Suryaprakash Ravikannan" userId="9d9f64d7-57d7-47bd-a6f0-e93eb2f5173f" providerId="ADAL" clId="{584EAE37-04F1-40F2-A5B0-5272CEEF52AF}" dt="2024-03-25T16:20:45.148" v="418"/>
          <ac:spMkLst>
            <pc:docMk/>
            <pc:sldMk cId="1249600065" sldId="328"/>
            <ac:spMk id="6" creationId="{22386563-A7FF-548C-B8A5-667B4838E9DC}"/>
          </ac:spMkLst>
        </pc:spChg>
        <pc:spChg chg="mod">
          <ac:chgData name="Suryaprakash Ravikannan" userId="9d9f64d7-57d7-47bd-a6f0-e93eb2f5173f" providerId="ADAL" clId="{584EAE37-04F1-40F2-A5B0-5272CEEF52AF}" dt="2024-03-25T16:20:45.148" v="418"/>
          <ac:spMkLst>
            <pc:docMk/>
            <pc:sldMk cId="1249600065" sldId="328"/>
            <ac:spMk id="7" creationId="{F01FDA2B-FF0C-D149-C46C-B3332493FE26}"/>
          </ac:spMkLst>
        </pc:spChg>
        <pc:spChg chg="mod">
          <ac:chgData name="Suryaprakash Ravikannan" userId="9d9f64d7-57d7-47bd-a6f0-e93eb2f5173f" providerId="ADAL" clId="{584EAE37-04F1-40F2-A5B0-5272CEEF52AF}" dt="2024-03-25T16:20:45.148" v="418"/>
          <ac:spMkLst>
            <pc:docMk/>
            <pc:sldMk cId="1249600065" sldId="328"/>
            <ac:spMk id="8" creationId="{E4C71372-EE56-5D7C-9715-D0275DA02886}"/>
          </ac:spMkLst>
        </pc:spChg>
        <pc:spChg chg="mod">
          <ac:chgData name="Suryaprakash Ravikannan" userId="9d9f64d7-57d7-47bd-a6f0-e93eb2f5173f" providerId="ADAL" clId="{584EAE37-04F1-40F2-A5B0-5272CEEF52AF}" dt="2024-03-25T16:20:45.148" v="418"/>
          <ac:spMkLst>
            <pc:docMk/>
            <pc:sldMk cId="1249600065" sldId="328"/>
            <ac:spMk id="9" creationId="{B02384DA-8D7B-5655-CB58-5B71B305A0AA}"/>
          </ac:spMkLst>
        </pc:spChg>
        <pc:spChg chg="mod">
          <ac:chgData name="Suryaprakash Ravikannan" userId="9d9f64d7-57d7-47bd-a6f0-e93eb2f5173f" providerId="ADAL" clId="{584EAE37-04F1-40F2-A5B0-5272CEEF52AF}" dt="2024-03-25T16:20:45.148" v="418"/>
          <ac:spMkLst>
            <pc:docMk/>
            <pc:sldMk cId="1249600065" sldId="328"/>
            <ac:spMk id="10" creationId="{998775F0-7EDB-C21A-CF18-1B1925100B9D}"/>
          </ac:spMkLst>
        </pc:spChg>
        <pc:spChg chg="mod">
          <ac:chgData name="Suryaprakash Ravikannan" userId="9d9f64d7-57d7-47bd-a6f0-e93eb2f5173f" providerId="ADAL" clId="{584EAE37-04F1-40F2-A5B0-5272CEEF52AF}" dt="2024-03-25T16:20:45.148" v="418"/>
          <ac:spMkLst>
            <pc:docMk/>
            <pc:sldMk cId="1249600065" sldId="328"/>
            <ac:spMk id="11" creationId="{F44E16FA-98DC-788A-A391-0E84314BB33C}"/>
          </ac:spMkLst>
        </pc:spChg>
        <pc:spChg chg="mod">
          <ac:chgData name="Suryaprakash Ravikannan" userId="9d9f64d7-57d7-47bd-a6f0-e93eb2f5173f" providerId="ADAL" clId="{584EAE37-04F1-40F2-A5B0-5272CEEF52AF}" dt="2024-03-25T16:20:45.148" v="418"/>
          <ac:spMkLst>
            <pc:docMk/>
            <pc:sldMk cId="1249600065" sldId="328"/>
            <ac:spMk id="12" creationId="{3E9BFBB7-9AEC-73C3-C58D-B50585755B47}"/>
          </ac:spMkLst>
        </pc:spChg>
        <pc:spChg chg="mod">
          <ac:chgData name="Suryaprakash Ravikannan" userId="9d9f64d7-57d7-47bd-a6f0-e93eb2f5173f" providerId="ADAL" clId="{584EAE37-04F1-40F2-A5B0-5272CEEF52AF}" dt="2024-03-25T16:20:45.148" v="418"/>
          <ac:spMkLst>
            <pc:docMk/>
            <pc:sldMk cId="1249600065" sldId="328"/>
            <ac:spMk id="13" creationId="{47E76A0B-B799-ECBD-39B3-90E84524BA5D}"/>
          </ac:spMkLst>
        </pc:spChg>
        <pc:spChg chg="mod">
          <ac:chgData name="Suryaprakash Ravikannan" userId="9d9f64d7-57d7-47bd-a6f0-e93eb2f5173f" providerId="ADAL" clId="{584EAE37-04F1-40F2-A5B0-5272CEEF52AF}" dt="2024-03-25T16:20:45.148" v="418"/>
          <ac:spMkLst>
            <pc:docMk/>
            <pc:sldMk cId="1249600065" sldId="328"/>
            <ac:spMk id="14" creationId="{C7ACD159-00CE-CD3B-BA3A-ABBE25D7A70A}"/>
          </ac:spMkLst>
        </pc:spChg>
        <pc:spChg chg="mod">
          <ac:chgData name="Suryaprakash Ravikannan" userId="9d9f64d7-57d7-47bd-a6f0-e93eb2f5173f" providerId="ADAL" clId="{584EAE37-04F1-40F2-A5B0-5272CEEF52AF}" dt="2024-03-25T16:20:45.148" v="418"/>
          <ac:spMkLst>
            <pc:docMk/>
            <pc:sldMk cId="1249600065" sldId="328"/>
            <ac:spMk id="15" creationId="{00DA821F-F55A-B44B-2926-F7E74F303199}"/>
          </ac:spMkLst>
        </pc:spChg>
        <pc:spChg chg="mod">
          <ac:chgData name="Suryaprakash Ravikannan" userId="9d9f64d7-57d7-47bd-a6f0-e93eb2f5173f" providerId="ADAL" clId="{584EAE37-04F1-40F2-A5B0-5272CEEF52AF}" dt="2024-03-25T16:20:45.148" v="418"/>
          <ac:spMkLst>
            <pc:docMk/>
            <pc:sldMk cId="1249600065" sldId="328"/>
            <ac:spMk id="16" creationId="{7C7B1D46-FC41-A3D3-9FDE-2B4E9D6BFE96}"/>
          </ac:spMkLst>
        </pc:spChg>
        <pc:spChg chg="mod">
          <ac:chgData name="Suryaprakash Ravikannan" userId="9d9f64d7-57d7-47bd-a6f0-e93eb2f5173f" providerId="ADAL" clId="{584EAE37-04F1-40F2-A5B0-5272CEEF52AF}" dt="2024-03-25T16:20:45.148" v="418"/>
          <ac:spMkLst>
            <pc:docMk/>
            <pc:sldMk cId="1249600065" sldId="328"/>
            <ac:spMk id="17" creationId="{50EE7700-A099-093F-1392-F7D6D74CD97B}"/>
          </ac:spMkLst>
        </pc:spChg>
        <pc:spChg chg="mod">
          <ac:chgData name="Suryaprakash Ravikannan" userId="9d9f64d7-57d7-47bd-a6f0-e93eb2f5173f" providerId="ADAL" clId="{584EAE37-04F1-40F2-A5B0-5272CEEF52AF}" dt="2024-03-25T16:20:45.148" v="418"/>
          <ac:spMkLst>
            <pc:docMk/>
            <pc:sldMk cId="1249600065" sldId="328"/>
            <ac:spMk id="18" creationId="{B46127D4-109A-1FF6-98E7-56E2E2671472}"/>
          </ac:spMkLst>
        </pc:spChg>
        <pc:spChg chg="mod">
          <ac:chgData name="Suryaprakash Ravikannan" userId="9d9f64d7-57d7-47bd-a6f0-e93eb2f5173f" providerId="ADAL" clId="{584EAE37-04F1-40F2-A5B0-5272CEEF52AF}" dt="2024-03-25T16:20:45.148" v="418"/>
          <ac:spMkLst>
            <pc:docMk/>
            <pc:sldMk cId="1249600065" sldId="328"/>
            <ac:spMk id="19" creationId="{1B92A72F-5D3A-8919-DFEB-A75F885837EE}"/>
          </ac:spMkLst>
        </pc:spChg>
        <pc:spChg chg="mod">
          <ac:chgData name="Suryaprakash Ravikannan" userId="9d9f64d7-57d7-47bd-a6f0-e93eb2f5173f" providerId="ADAL" clId="{584EAE37-04F1-40F2-A5B0-5272CEEF52AF}" dt="2024-03-25T16:20:45.148" v="418"/>
          <ac:spMkLst>
            <pc:docMk/>
            <pc:sldMk cId="1249600065" sldId="328"/>
            <ac:spMk id="20" creationId="{FA02AB78-6888-B0E0-A168-EA4AB929C6B1}"/>
          </ac:spMkLst>
        </pc:spChg>
        <pc:spChg chg="mod">
          <ac:chgData name="Suryaprakash Ravikannan" userId="9d9f64d7-57d7-47bd-a6f0-e93eb2f5173f" providerId="ADAL" clId="{584EAE37-04F1-40F2-A5B0-5272CEEF52AF}" dt="2024-03-25T16:20:45.148" v="418"/>
          <ac:spMkLst>
            <pc:docMk/>
            <pc:sldMk cId="1249600065" sldId="328"/>
            <ac:spMk id="21" creationId="{90A94C02-B5E1-309A-9201-D2500D7B69E3}"/>
          </ac:spMkLst>
        </pc:spChg>
        <pc:spChg chg="mod">
          <ac:chgData name="Suryaprakash Ravikannan" userId="9d9f64d7-57d7-47bd-a6f0-e93eb2f5173f" providerId="ADAL" clId="{584EAE37-04F1-40F2-A5B0-5272CEEF52AF}" dt="2024-03-25T16:20:45.148" v="418"/>
          <ac:spMkLst>
            <pc:docMk/>
            <pc:sldMk cId="1249600065" sldId="328"/>
            <ac:spMk id="22" creationId="{20483714-7D28-5BB0-3025-33DB8EC19EA6}"/>
          </ac:spMkLst>
        </pc:spChg>
        <pc:spChg chg="mod">
          <ac:chgData name="Suryaprakash Ravikannan" userId="9d9f64d7-57d7-47bd-a6f0-e93eb2f5173f" providerId="ADAL" clId="{584EAE37-04F1-40F2-A5B0-5272CEEF52AF}" dt="2024-03-25T16:20:45.148" v="418"/>
          <ac:spMkLst>
            <pc:docMk/>
            <pc:sldMk cId="1249600065" sldId="328"/>
            <ac:spMk id="24" creationId="{38CD07A8-F482-5F53-7E37-902E78382ABA}"/>
          </ac:spMkLst>
        </pc:spChg>
        <pc:spChg chg="mod">
          <ac:chgData name="Suryaprakash Ravikannan" userId="9d9f64d7-57d7-47bd-a6f0-e93eb2f5173f" providerId="ADAL" clId="{584EAE37-04F1-40F2-A5B0-5272CEEF52AF}" dt="2024-03-25T16:20:45.148" v="418"/>
          <ac:spMkLst>
            <pc:docMk/>
            <pc:sldMk cId="1249600065" sldId="328"/>
            <ac:spMk id="27" creationId="{C3FB2293-4F00-FAA0-F73E-13958C6F5575}"/>
          </ac:spMkLst>
        </pc:spChg>
        <pc:grpChg chg="add mod">
          <ac:chgData name="Suryaprakash Ravikannan" userId="9d9f64d7-57d7-47bd-a6f0-e93eb2f5173f" providerId="ADAL" clId="{584EAE37-04F1-40F2-A5B0-5272CEEF52AF}" dt="2024-03-25T16:20:45.148" v="418"/>
          <ac:grpSpMkLst>
            <pc:docMk/>
            <pc:sldMk cId="1249600065" sldId="328"/>
            <ac:grpSpMk id="4" creationId="{85A87E43-4571-0900-531E-CF64EC1CE619}"/>
          </ac:grpSpMkLst>
        </pc:grpChg>
        <pc:grpChg chg="mod">
          <ac:chgData name="Suryaprakash Ravikannan" userId="9d9f64d7-57d7-47bd-a6f0-e93eb2f5173f" providerId="ADAL" clId="{584EAE37-04F1-40F2-A5B0-5272CEEF52AF}" dt="2024-03-25T16:20:45.148" v="418"/>
          <ac:grpSpMkLst>
            <pc:docMk/>
            <pc:sldMk cId="1249600065" sldId="328"/>
            <ac:grpSpMk id="5" creationId="{3369FAD6-EF14-2643-8A66-11F687F51E43}"/>
          </ac:grpSpMkLst>
        </pc:grpChg>
        <pc:picChg chg="mod">
          <ac:chgData name="Suryaprakash Ravikannan" userId="9d9f64d7-57d7-47bd-a6f0-e93eb2f5173f" providerId="ADAL" clId="{584EAE37-04F1-40F2-A5B0-5272CEEF52AF}" dt="2024-03-25T16:20:45.148" v="418"/>
          <ac:picMkLst>
            <pc:docMk/>
            <pc:sldMk cId="1249600065" sldId="328"/>
            <ac:picMk id="23" creationId="{3EF68368-3051-6FE4-90A7-9C36E4D8763B}"/>
          </ac:picMkLst>
        </pc:picChg>
        <pc:picChg chg="mod">
          <ac:chgData name="Suryaprakash Ravikannan" userId="9d9f64d7-57d7-47bd-a6f0-e93eb2f5173f" providerId="ADAL" clId="{584EAE37-04F1-40F2-A5B0-5272CEEF52AF}" dt="2024-03-25T16:20:45.148" v="418"/>
          <ac:picMkLst>
            <pc:docMk/>
            <pc:sldMk cId="1249600065" sldId="328"/>
            <ac:picMk id="25" creationId="{A666D079-0EFD-AB8B-0936-1F7124785174}"/>
          </ac:picMkLst>
        </pc:picChg>
        <pc:picChg chg="mod">
          <ac:chgData name="Suryaprakash Ravikannan" userId="9d9f64d7-57d7-47bd-a6f0-e93eb2f5173f" providerId="ADAL" clId="{584EAE37-04F1-40F2-A5B0-5272CEEF52AF}" dt="2024-03-25T16:20:45.148" v="418"/>
          <ac:picMkLst>
            <pc:docMk/>
            <pc:sldMk cId="1249600065" sldId="328"/>
            <ac:picMk id="26" creationId="{3F61681B-2FD6-F906-07C4-334B347D555B}"/>
          </ac:picMkLst>
        </pc:picChg>
      </pc:sldChg>
      <pc:sldChg chg="new del">
        <pc:chgData name="Suryaprakash Ravikannan" userId="9d9f64d7-57d7-47bd-a6f0-e93eb2f5173f" providerId="ADAL" clId="{584EAE37-04F1-40F2-A5B0-5272CEEF52AF}" dt="2024-03-25T17:03:14.486" v="532" actId="47"/>
        <pc:sldMkLst>
          <pc:docMk/>
          <pc:sldMk cId="3213974090" sldId="329"/>
        </pc:sldMkLst>
      </pc:sldChg>
      <pc:sldChg chg="new del">
        <pc:chgData name="Suryaprakash Ravikannan" userId="9d9f64d7-57d7-47bd-a6f0-e93eb2f5173f" providerId="ADAL" clId="{584EAE37-04F1-40F2-A5B0-5272CEEF52AF}" dt="2024-03-26T16:07:54.855" v="536" actId="680"/>
        <pc:sldMkLst>
          <pc:docMk/>
          <pc:sldMk cId="3822145319" sldId="32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F73FBD-130F-4C6D-92E1-089874390B5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40D4DF9-CB4C-49D8-B8D1-3EEA9BF428E0}">
      <dgm:prSet custT="1"/>
      <dgm:spPr>
        <a:solidFill>
          <a:srgbClr val="00B0F0"/>
        </a:solidFill>
      </dgm:spPr>
      <dgm:t>
        <a:bodyPr/>
        <a:lstStyle/>
        <a:p>
          <a:r>
            <a:rPr lang="en-US" sz="2000" i="0"/>
            <a:t>D</a:t>
          </a:r>
          <a:r>
            <a:rPr lang="en-US" sz="2000"/>
            <a:t>ataGrid</a:t>
          </a:r>
          <a:endParaRPr lang="en-US" sz="2000" dirty="0"/>
        </a:p>
      </dgm:t>
    </dgm:pt>
    <dgm:pt modelId="{322037D9-C8E8-450E-B2D4-C3E637BD07A9}" type="parTrans" cxnId="{3ED08E41-E704-4019-9C71-4A301BE1770A}">
      <dgm:prSet/>
      <dgm:spPr/>
      <dgm:t>
        <a:bodyPr/>
        <a:lstStyle/>
        <a:p>
          <a:endParaRPr lang="en-US"/>
        </a:p>
      </dgm:t>
    </dgm:pt>
    <dgm:pt modelId="{466F504D-D9CF-4AEC-A04D-FA2C52334AD6}" type="sibTrans" cxnId="{3ED08E41-E704-4019-9C71-4A301BE1770A}">
      <dgm:prSet/>
      <dgm:spPr/>
      <dgm:t>
        <a:bodyPr/>
        <a:lstStyle/>
        <a:p>
          <a:endParaRPr lang="en-US"/>
        </a:p>
      </dgm:t>
    </dgm:pt>
    <dgm:pt modelId="{A107635C-1B8E-4C65-8962-C9C90B31F460}">
      <dgm:prSet custT="1"/>
      <dgm:spPr>
        <a:solidFill>
          <a:srgbClr val="00B0F0"/>
        </a:solidFill>
      </dgm:spPr>
      <dgm:t>
        <a:bodyPr/>
        <a:lstStyle/>
        <a:p>
          <a:r>
            <a:rPr lang="en-US" sz="2000" i="0"/>
            <a:t>Charts</a:t>
          </a:r>
          <a:endParaRPr lang="en-US" sz="2000" dirty="0"/>
        </a:p>
      </dgm:t>
    </dgm:pt>
    <dgm:pt modelId="{1604724B-FB34-48E2-9CA7-88CB3312958F}" type="parTrans" cxnId="{76BA850A-E5B8-4C0C-A6CF-67F9F13D9E1B}">
      <dgm:prSet/>
      <dgm:spPr/>
      <dgm:t>
        <a:bodyPr/>
        <a:lstStyle/>
        <a:p>
          <a:endParaRPr lang="en-US"/>
        </a:p>
      </dgm:t>
    </dgm:pt>
    <dgm:pt modelId="{B2E6AF2C-AE2D-4516-929C-921C87D8CD49}" type="sibTrans" cxnId="{76BA850A-E5B8-4C0C-A6CF-67F9F13D9E1B}">
      <dgm:prSet/>
      <dgm:spPr/>
      <dgm:t>
        <a:bodyPr/>
        <a:lstStyle/>
        <a:p>
          <a:endParaRPr lang="en-US"/>
        </a:p>
      </dgm:t>
    </dgm:pt>
    <dgm:pt modelId="{45F8CFB6-B2AB-4968-9A80-634DAD6CA6AE}">
      <dgm:prSet custT="1"/>
      <dgm:spPr>
        <a:solidFill>
          <a:srgbClr val="00B0F0"/>
        </a:solidFill>
      </dgm:spPr>
      <dgm:t>
        <a:bodyPr/>
        <a:lstStyle/>
        <a:p>
          <a:r>
            <a:rPr lang="en-US" sz="2000"/>
            <a:t>ListView</a:t>
          </a:r>
          <a:endParaRPr lang="en-US" sz="2000" dirty="0"/>
        </a:p>
      </dgm:t>
    </dgm:pt>
    <dgm:pt modelId="{0BD54786-8E06-4E2D-BD68-2A36E93BB75B}" type="parTrans" cxnId="{F5BABEEC-BF96-4DF3-98CC-53AE7EBD0D67}">
      <dgm:prSet/>
      <dgm:spPr/>
      <dgm:t>
        <a:bodyPr/>
        <a:lstStyle/>
        <a:p>
          <a:endParaRPr lang="en-US"/>
        </a:p>
      </dgm:t>
    </dgm:pt>
    <dgm:pt modelId="{A31D99E3-41E0-4EDB-AA52-B74D970AE4BB}" type="sibTrans" cxnId="{F5BABEEC-BF96-4DF3-98CC-53AE7EBD0D67}">
      <dgm:prSet/>
      <dgm:spPr/>
      <dgm:t>
        <a:bodyPr/>
        <a:lstStyle/>
        <a:p>
          <a:endParaRPr lang="en-US"/>
        </a:p>
      </dgm:t>
    </dgm:pt>
    <dgm:pt modelId="{27352ABE-5319-4535-85D5-97AB47D63EC2}">
      <dgm:prSet custT="1"/>
      <dgm:spPr>
        <a:solidFill>
          <a:srgbClr val="00B0F0"/>
        </a:solidFill>
      </dgm:spPr>
      <dgm:t>
        <a:bodyPr/>
        <a:lstStyle/>
        <a:p>
          <a:r>
            <a:rPr lang="en-US" sz="2000" i="0"/>
            <a:t>Sheduler</a:t>
          </a:r>
          <a:endParaRPr lang="en-US" sz="2000" dirty="0"/>
        </a:p>
      </dgm:t>
    </dgm:pt>
    <dgm:pt modelId="{AF7602AC-19A0-459C-A47C-80665488F534}" type="parTrans" cxnId="{D1AE77CC-DC89-4449-BE5D-88CA1CBD9798}">
      <dgm:prSet/>
      <dgm:spPr/>
      <dgm:t>
        <a:bodyPr/>
        <a:lstStyle/>
        <a:p>
          <a:endParaRPr lang="en-US"/>
        </a:p>
      </dgm:t>
    </dgm:pt>
    <dgm:pt modelId="{78363303-DA39-4EFB-877F-B7F90F1771B8}" type="sibTrans" cxnId="{D1AE77CC-DC89-4449-BE5D-88CA1CBD9798}">
      <dgm:prSet/>
      <dgm:spPr/>
      <dgm:t>
        <a:bodyPr/>
        <a:lstStyle/>
        <a:p>
          <a:endParaRPr lang="en-US"/>
        </a:p>
      </dgm:t>
    </dgm:pt>
    <dgm:pt modelId="{5A16DF6D-5BDC-489A-800C-840D93A86700}" type="pres">
      <dgm:prSet presAssocID="{81F73FBD-130F-4C6D-92E1-089874390B57}" presName="linear" presStyleCnt="0">
        <dgm:presLayoutVars>
          <dgm:dir/>
          <dgm:animLvl val="lvl"/>
          <dgm:resizeHandles val="exact"/>
        </dgm:presLayoutVars>
      </dgm:prSet>
      <dgm:spPr/>
    </dgm:pt>
    <dgm:pt modelId="{19CB2A8C-F0EE-4DF6-A7E4-64DBE9F2BB21}" type="pres">
      <dgm:prSet presAssocID="{940D4DF9-CB4C-49D8-B8D1-3EEA9BF428E0}" presName="parentLin" presStyleCnt="0"/>
      <dgm:spPr/>
    </dgm:pt>
    <dgm:pt modelId="{7FF5F099-FD0F-4856-B705-AF46DEE57C62}" type="pres">
      <dgm:prSet presAssocID="{940D4DF9-CB4C-49D8-B8D1-3EEA9BF428E0}" presName="parentLeftMargin" presStyleLbl="node1" presStyleIdx="0" presStyleCnt="4"/>
      <dgm:spPr/>
    </dgm:pt>
    <dgm:pt modelId="{66B211DA-3892-4A60-AAE5-D560A270A029}" type="pres">
      <dgm:prSet presAssocID="{940D4DF9-CB4C-49D8-B8D1-3EEA9BF428E0}" presName="parentText" presStyleLbl="node1" presStyleIdx="0" presStyleCnt="4">
        <dgm:presLayoutVars>
          <dgm:chMax val="0"/>
          <dgm:bulletEnabled val="1"/>
        </dgm:presLayoutVars>
      </dgm:prSet>
      <dgm:spPr/>
    </dgm:pt>
    <dgm:pt modelId="{1555EC71-EEE2-4736-A93D-A9F42B69893B}" type="pres">
      <dgm:prSet presAssocID="{940D4DF9-CB4C-49D8-B8D1-3EEA9BF428E0}" presName="negativeSpace" presStyleCnt="0"/>
      <dgm:spPr/>
    </dgm:pt>
    <dgm:pt modelId="{199DE73C-B35E-4C3C-9E3B-8811F7739172}" type="pres">
      <dgm:prSet presAssocID="{940D4DF9-CB4C-49D8-B8D1-3EEA9BF428E0}" presName="childText" presStyleLbl="conFgAcc1" presStyleIdx="0" presStyleCnt="4">
        <dgm:presLayoutVars>
          <dgm:bulletEnabled val="1"/>
        </dgm:presLayoutVars>
      </dgm:prSet>
      <dgm:spPr>
        <a:ln>
          <a:solidFill>
            <a:srgbClr val="0070C0"/>
          </a:solidFill>
        </a:ln>
      </dgm:spPr>
    </dgm:pt>
    <dgm:pt modelId="{9A4AA162-EA31-497F-B5DE-4ED669A5468E}" type="pres">
      <dgm:prSet presAssocID="{466F504D-D9CF-4AEC-A04D-FA2C52334AD6}" presName="spaceBetweenRectangles" presStyleCnt="0"/>
      <dgm:spPr/>
    </dgm:pt>
    <dgm:pt modelId="{B3CA399E-2E9B-4CEB-998B-53C169CE2A76}" type="pres">
      <dgm:prSet presAssocID="{A107635C-1B8E-4C65-8962-C9C90B31F460}" presName="parentLin" presStyleCnt="0"/>
      <dgm:spPr/>
    </dgm:pt>
    <dgm:pt modelId="{52D6DC69-B4E0-4D3F-A5EB-54B0F0B7726C}" type="pres">
      <dgm:prSet presAssocID="{A107635C-1B8E-4C65-8962-C9C90B31F460}" presName="parentLeftMargin" presStyleLbl="node1" presStyleIdx="0" presStyleCnt="4"/>
      <dgm:spPr/>
    </dgm:pt>
    <dgm:pt modelId="{FAFF71F4-026B-4A6D-AE1E-BA22EB940A00}" type="pres">
      <dgm:prSet presAssocID="{A107635C-1B8E-4C65-8962-C9C90B31F460}" presName="parentText" presStyleLbl="node1" presStyleIdx="1" presStyleCnt="4">
        <dgm:presLayoutVars>
          <dgm:chMax val="0"/>
          <dgm:bulletEnabled val="1"/>
        </dgm:presLayoutVars>
      </dgm:prSet>
      <dgm:spPr/>
    </dgm:pt>
    <dgm:pt modelId="{4DB77EE5-B780-4388-A6E6-9516FF345631}" type="pres">
      <dgm:prSet presAssocID="{A107635C-1B8E-4C65-8962-C9C90B31F460}" presName="negativeSpace" presStyleCnt="0"/>
      <dgm:spPr/>
    </dgm:pt>
    <dgm:pt modelId="{EBC2B6F7-63DF-4EFD-B25C-B059520F20DC}" type="pres">
      <dgm:prSet presAssocID="{A107635C-1B8E-4C65-8962-C9C90B31F460}" presName="childText" presStyleLbl="conFgAcc1" presStyleIdx="1" presStyleCnt="4">
        <dgm:presLayoutVars>
          <dgm:bulletEnabled val="1"/>
        </dgm:presLayoutVars>
      </dgm:prSet>
      <dgm:spPr>
        <a:ln>
          <a:solidFill>
            <a:srgbClr val="0070C0"/>
          </a:solidFill>
        </a:ln>
      </dgm:spPr>
    </dgm:pt>
    <dgm:pt modelId="{26DF56BD-7AE4-484E-B188-3230096A70C0}" type="pres">
      <dgm:prSet presAssocID="{B2E6AF2C-AE2D-4516-929C-921C87D8CD49}" presName="spaceBetweenRectangles" presStyleCnt="0"/>
      <dgm:spPr/>
    </dgm:pt>
    <dgm:pt modelId="{27931174-A401-44A8-9173-5A5BF73FAD02}" type="pres">
      <dgm:prSet presAssocID="{45F8CFB6-B2AB-4968-9A80-634DAD6CA6AE}" presName="parentLin" presStyleCnt="0"/>
      <dgm:spPr/>
    </dgm:pt>
    <dgm:pt modelId="{FC14D0E7-1C59-419D-B47D-990B7F87D0B4}" type="pres">
      <dgm:prSet presAssocID="{45F8CFB6-B2AB-4968-9A80-634DAD6CA6AE}" presName="parentLeftMargin" presStyleLbl="node1" presStyleIdx="1" presStyleCnt="4"/>
      <dgm:spPr/>
    </dgm:pt>
    <dgm:pt modelId="{E9F97700-88B0-4713-9AF5-4A38143B1F93}" type="pres">
      <dgm:prSet presAssocID="{45F8CFB6-B2AB-4968-9A80-634DAD6CA6AE}" presName="parentText" presStyleLbl="node1" presStyleIdx="2" presStyleCnt="4">
        <dgm:presLayoutVars>
          <dgm:chMax val="0"/>
          <dgm:bulletEnabled val="1"/>
        </dgm:presLayoutVars>
      </dgm:prSet>
      <dgm:spPr/>
    </dgm:pt>
    <dgm:pt modelId="{166C1A24-5203-451A-A628-53F89E69819B}" type="pres">
      <dgm:prSet presAssocID="{45F8CFB6-B2AB-4968-9A80-634DAD6CA6AE}" presName="negativeSpace" presStyleCnt="0"/>
      <dgm:spPr/>
    </dgm:pt>
    <dgm:pt modelId="{8BB62BD3-EC5D-4D89-9513-162E7E94E66E}" type="pres">
      <dgm:prSet presAssocID="{45F8CFB6-B2AB-4968-9A80-634DAD6CA6AE}" presName="childText" presStyleLbl="conFgAcc1" presStyleIdx="2" presStyleCnt="4">
        <dgm:presLayoutVars>
          <dgm:bulletEnabled val="1"/>
        </dgm:presLayoutVars>
      </dgm:prSet>
      <dgm:spPr>
        <a:ln>
          <a:solidFill>
            <a:srgbClr val="0070C0"/>
          </a:solidFill>
        </a:ln>
      </dgm:spPr>
    </dgm:pt>
    <dgm:pt modelId="{54CCB9ED-A05B-4725-9F00-9EAA4DBC2EB7}" type="pres">
      <dgm:prSet presAssocID="{A31D99E3-41E0-4EDB-AA52-B74D970AE4BB}" presName="spaceBetweenRectangles" presStyleCnt="0"/>
      <dgm:spPr/>
    </dgm:pt>
    <dgm:pt modelId="{28C4B877-6DE5-45DB-BCF2-E83694AD8385}" type="pres">
      <dgm:prSet presAssocID="{27352ABE-5319-4535-85D5-97AB47D63EC2}" presName="parentLin" presStyleCnt="0"/>
      <dgm:spPr/>
    </dgm:pt>
    <dgm:pt modelId="{40C9201B-56C8-4768-9DA0-677F557CF439}" type="pres">
      <dgm:prSet presAssocID="{27352ABE-5319-4535-85D5-97AB47D63EC2}" presName="parentLeftMargin" presStyleLbl="node1" presStyleIdx="2" presStyleCnt="4"/>
      <dgm:spPr/>
    </dgm:pt>
    <dgm:pt modelId="{CEE6D98D-166A-49DC-B7B3-7A4CC5F6D5BC}" type="pres">
      <dgm:prSet presAssocID="{27352ABE-5319-4535-85D5-97AB47D63EC2}" presName="parentText" presStyleLbl="node1" presStyleIdx="3" presStyleCnt="4">
        <dgm:presLayoutVars>
          <dgm:chMax val="0"/>
          <dgm:bulletEnabled val="1"/>
        </dgm:presLayoutVars>
      </dgm:prSet>
      <dgm:spPr/>
    </dgm:pt>
    <dgm:pt modelId="{5368A396-CCBE-43F0-AA3F-9639AF57E9E1}" type="pres">
      <dgm:prSet presAssocID="{27352ABE-5319-4535-85D5-97AB47D63EC2}" presName="negativeSpace" presStyleCnt="0"/>
      <dgm:spPr/>
    </dgm:pt>
    <dgm:pt modelId="{EF9F9B2A-BA18-40E6-B6FF-60CB1E48EF29}" type="pres">
      <dgm:prSet presAssocID="{27352ABE-5319-4535-85D5-97AB47D63EC2}" presName="childText" presStyleLbl="conFgAcc1" presStyleIdx="3" presStyleCnt="4">
        <dgm:presLayoutVars>
          <dgm:bulletEnabled val="1"/>
        </dgm:presLayoutVars>
      </dgm:prSet>
      <dgm:spPr>
        <a:ln>
          <a:solidFill>
            <a:srgbClr val="0070C0"/>
          </a:solidFill>
        </a:ln>
      </dgm:spPr>
    </dgm:pt>
  </dgm:ptLst>
  <dgm:cxnLst>
    <dgm:cxn modelId="{76BA850A-E5B8-4C0C-A6CF-67F9F13D9E1B}" srcId="{81F73FBD-130F-4C6D-92E1-089874390B57}" destId="{A107635C-1B8E-4C65-8962-C9C90B31F460}" srcOrd="1" destOrd="0" parTransId="{1604724B-FB34-48E2-9CA7-88CB3312958F}" sibTransId="{B2E6AF2C-AE2D-4516-929C-921C87D8CD49}"/>
    <dgm:cxn modelId="{E11C431F-DD0D-45EB-AE11-0F47A0D8DA51}" type="presOf" srcId="{940D4DF9-CB4C-49D8-B8D1-3EEA9BF428E0}" destId="{66B211DA-3892-4A60-AAE5-D560A270A029}" srcOrd="1" destOrd="0" presId="urn:microsoft.com/office/officeart/2005/8/layout/list1"/>
    <dgm:cxn modelId="{D6F74825-1F8E-4633-A5C9-81A9AC01B1A6}" type="presOf" srcId="{45F8CFB6-B2AB-4968-9A80-634DAD6CA6AE}" destId="{FC14D0E7-1C59-419D-B47D-990B7F87D0B4}" srcOrd="0" destOrd="0" presId="urn:microsoft.com/office/officeart/2005/8/layout/list1"/>
    <dgm:cxn modelId="{3ED08E41-E704-4019-9C71-4A301BE1770A}" srcId="{81F73FBD-130F-4C6D-92E1-089874390B57}" destId="{940D4DF9-CB4C-49D8-B8D1-3EEA9BF428E0}" srcOrd="0" destOrd="0" parTransId="{322037D9-C8E8-450E-B2D4-C3E637BD07A9}" sibTransId="{466F504D-D9CF-4AEC-A04D-FA2C52334AD6}"/>
    <dgm:cxn modelId="{61CB4067-9AEC-44FA-BAC4-374426126AC1}" type="presOf" srcId="{81F73FBD-130F-4C6D-92E1-089874390B57}" destId="{5A16DF6D-5BDC-489A-800C-840D93A86700}" srcOrd="0" destOrd="0" presId="urn:microsoft.com/office/officeart/2005/8/layout/list1"/>
    <dgm:cxn modelId="{9FC08187-86BE-4F5C-852F-1D17E84CFC9C}" type="presOf" srcId="{940D4DF9-CB4C-49D8-B8D1-3EEA9BF428E0}" destId="{7FF5F099-FD0F-4856-B705-AF46DEE57C62}" srcOrd="0" destOrd="0" presId="urn:microsoft.com/office/officeart/2005/8/layout/list1"/>
    <dgm:cxn modelId="{93E9AC9F-1DEA-489D-8278-6B52CF211758}" type="presOf" srcId="{45F8CFB6-B2AB-4968-9A80-634DAD6CA6AE}" destId="{E9F97700-88B0-4713-9AF5-4A38143B1F93}" srcOrd="1" destOrd="0" presId="urn:microsoft.com/office/officeart/2005/8/layout/list1"/>
    <dgm:cxn modelId="{D68E8DA3-75FF-4A08-960E-CFCAE68D8D97}" type="presOf" srcId="{A107635C-1B8E-4C65-8962-C9C90B31F460}" destId="{52D6DC69-B4E0-4D3F-A5EB-54B0F0B7726C}" srcOrd="0" destOrd="0" presId="urn:microsoft.com/office/officeart/2005/8/layout/list1"/>
    <dgm:cxn modelId="{D1AE77CC-DC89-4449-BE5D-88CA1CBD9798}" srcId="{81F73FBD-130F-4C6D-92E1-089874390B57}" destId="{27352ABE-5319-4535-85D5-97AB47D63EC2}" srcOrd="3" destOrd="0" parTransId="{AF7602AC-19A0-459C-A47C-80665488F534}" sibTransId="{78363303-DA39-4EFB-877F-B7F90F1771B8}"/>
    <dgm:cxn modelId="{59C98BDB-6C18-43C5-98DF-D341B57C68F1}" type="presOf" srcId="{27352ABE-5319-4535-85D5-97AB47D63EC2}" destId="{CEE6D98D-166A-49DC-B7B3-7A4CC5F6D5BC}" srcOrd="1" destOrd="0" presId="urn:microsoft.com/office/officeart/2005/8/layout/list1"/>
    <dgm:cxn modelId="{F5BABEEC-BF96-4DF3-98CC-53AE7EBD0D67}" srcId="{81F73FBD-130F-4C6D-92E1-089874390B57}" destId="{45F8CFB6-B2AB-4968-9A80-634DAD6CA6AE}" srcOrd="2" destOrd="0" parTransId="{0BD54786-8E06-4E2D-BD68-2A36E93BB75B}" sibTransId="{A31D99E3-41E0-4EDB-AA52-B74D970AE4BB}"/>
    <dgm:cxn modelId="{2E5EC4F2-AAC0-4376-8A69-348EE03FA247}" type="presOf" srcId="{A107635C-1B8E-4C65-8962-C9C90B31F460}" destId="{FAFF71F4-026B-4A6D-AE1E-BA22EB940A00}" srcOrd="1" destOrd="0" presId="urn:microsoft.com/office/officeart/2005/8/layout/list1"/>
    <dgm:cxn modelId="{6E29D1FA-24A1-4A26-8551-B371B9D89C03}" type="presOf" srcId="{27352ABE-5319-4535-85D5-97AB47D63EC2}" destId="{40C9201B-56C8-4768-9DA0-677F557CF439}" srcOrd="0" destOrd="0" presId="urn:microsoft.com/office/officeart/2005/8/layout/list1"/>
    <dgm:cxn modelId="{FC913173-DBBA-4F4F-8A9D-BCA694B34734}" type="presParOf" srcId="{5A16DF6D-5BDC-489A-800C-840D93A86700}" destId="{19CB2A8C-F0EE-4DF6-A7E4-64DBE9F2BB21}" srcOrd="0" destOrd="0" presId="urn:microsoft.com/office/officeart/2005/8/layout/list1"/>
    <dgm:cxn modelId="{D24D42FD-A8EF-4440-8E28-B7409EB031F8}" type="presParOf" srcId="{19CB2A8C-F0EE-4DF6-A7E4-64DBE9F2BB21}" destId="{7FF5F099-FD0F-4856-B705-AF46DEE57C62}" srcOrd="0" destOrd="0" presId="urn:microsoft.com/office/officeart/2005/8/layout/list1"/>
    <dgm:cxn modelId="{2DFB848F-A27D-45C4-B1B8-2F56F67F772F}" type="presParOf" srcId="{19CB2A8C-F0EE-4DF6-A7E4-64DBE9F2BB21}" destId="{66B211DA-3892-4A60-AAE5-D560A270A029}" srcOrd="1" destOrd="0" presId="urn:microsoft.com/office/officeart/2005/8/layout/list1"/>
    <dgm:cxn modelId="{440C27E2-77B2-442E-82B7-AAC9E9B2B03F}" type="presParOf" srcId="{5A16DF6D-5BDC-489A-800C-840D93A86700}" destId="{1555EC71-EEE2-4736-A93D-A9F42B69893B}" srcOrd="1" destOrd="0" presId="urn:microsoft.com/office/officeart/2005/8/layout/list1"/>
    <dgm:cxn modelId="{FE1811B8-CBA6-4EDF-8FC0-F59D4D5C2350}" type="presParOf" srcId="{5A16DF6D-5BDC-489A-800C-840D93A86700}" destId="{199DE73C-B35E-4C3C-9E3B-8811F7739172}" srcOrd="2" destOrd="0" presId="urn:microsoft.com/office/officeart/2005/8/layout/list1"/>
    <dgm:cxn modelId="{478199D1-AF03-46AB-BE1C-946242592BC2}" type="presParOf" srcId="{5A16DF6D-5BDC-489A-800C-840D93A86700}" destId="{9A4AA162-EA31-497F-B5DE-4ED669A5468E}" srcOrd="3" destOrd="0" presId="urn:microsoft.com/office/officeart/2005/8/layout/list1"/>
    <dgm:cxn modelId="{DE36B4CB-678E-4F61-A476-F595366434C6}" type="presParOf" srcId="{5A16DF6D-5BDC-489A-800C-840D93A86700}" destId="{B3CA399E-2E9B-4CEB-998B-53C169CE2A76}" srcOrd="4" destOrd="0" presId="urn:microsoft.com/office/officeart/2005/8/layout/list1"/>
    <dgm:cxn modelId="{1737F1E3-B254-48A8-9329-8FB41A029088}" type="presParOf" srcId="{B3CA399E-2E9B-4CEB-998B-53C169CE2A76}" destId="{52D6DC69-B4E0-4D3F-A5EB-54B0F0B7726C}" srcOrd="0" destOrd="0" presId="urn:microsoft.com/office/officeart/2005/8/layout/list1"/>
    <dgm:cxn modelId="{BCF3DE03-1A33-4556-8ABC-166AAC145204}" type="presParOf" srcId="{B3CA399E-2E9B-4CEB-998B-53C169CE2A76}" destId="{FAFF71F4-026B-4A6D-AE1E-BA22EB940A00}" srcOrd="1" destOrd="0" presId="urn:microsoft.com/office/officeart/2005/8/layout/list1"/>
    <dgm:cxn modelId="{243AFD44-3E0F-4904-B755-AAA7A5B67F8C}" type="presParOf" srcId="{5A16DF6D-5BDC-489A-800C-840D93A86700}" destId="{4DB77EE5-B780-4388-A6E6-9516FF345631}" srcOrd="5" destOrd="0" presId="urn:microsoft.com/office/officeart/2005/8/layout/list1"/>
    <dgm:cxn modelId="{7E1F822A-DC60-4664-8F47-F2CC1F3FFF73}" type="presParOf" srcId="{5A16DF6D-5BDC-489A-800C-840D93A86700}" destId="{EBC2B6F7-63DF-4EFD-B25C-B059520F20DC}" srcOrd="6" destOrd="0" presId="urn:microsoft.com/office/officeart/2005/8/layout/list1"/>
    <dgm:cxn modelId="{A20EE97F-0664-4012-A54A-FD0B689D7428}" type="presParOf" srcId="{5A16DF6D-5BDC-489A-800C-840D93A86700}" destId="{26DF56BD-7AE4-484E-B188-3230096A70C0}" srcOrd="7" destOrd="0" presId="urn:microsoft.com/office/officeart/2005/8/layout/list1"/>
    <dgm:cxn modelId="{314ED229-EAE9-48F5-AEF2-09B43FC7F432}" type="presParOf" srcId="{5A16DF6D-5BDC-489A-800C-840D93A86700}" destId="{27931174-A401-44A8-9173-5A5BF73FAD02}" srcOrd="8" destOrd="0" presId="urn:microsoft.com/office/officeart/2005/8/layout/list1"/>
    <dgm:cxn modelId="{A816E26F-2DA3-458F-B8EB-5CFE1CD164A0}" type="presParOf" srcId="{27931174-A401-44A8-9173-5A5BF73FAD02}" destId="{FC14D0E7-1C59-419D-B47D-990B7F87D0B4}" srcOrd="0" destOrd="0" presId="urn:microsoft.com/office/officeart/2005/8/layout/list1"/>
    <dgm:cxn modelId="{726D5E5E-0887-4736-BC2B-242AACA0909D}" type="presParOf" srcId="{27931174-A401-44A8-9173-5A5BF73FAD02}" destId="{E9F97700-88B0-4713-9AF5-4A38143B1F93}" srcOrd="1" destOrd="0" presId="urn:microsoft.com/office/officeart/2005/8/layout/list1"/>
    <dgm:cxn modelId="{26C162EB-2965-4E4A-9D9C-76879B9E2707}" type="presParOf" srcId="{5A16DF6D-5BDC-489A-800C-840D93A86700}" destId="{166C1A24-5203-451A-A628-53F89E69819B}" srcOrd="9" destOrd="0" presId="urn:microsoft.com/office/officeart/2005/8/layout/list1"/>
    <dgm:cxn modelId="{CB62BAD1-0E89-44F5-AB38-7A4F600551CD}" type="presParOf" srcId="{5A16DF6D-5BDC-489A-800C-840D93A86700}" destId="{8BB62BD3-EC5D-4D89-9513-162E7E94E66E}" srcOrd="10" destOrd="0" presId="urn:microsoft.com/office/officeart/2005/8/layout/list1"/>
    <dgm:cxn modelId="{C6DDBF06-E6B1-45C4-81FE-C47B32350108}" type="presParOf" srcId="{5A16DF6D-5BDC-489A-800C-840D93A86700}" destId="{54CCB9ED-A05B-4725-9F00-9EAA4DBC2EB7}" srcOrd="11" destOrd="0" presId="urn:microsoft.com/office/officeart/2005/8/layout/list1"/>
    <dgm:cxn modelId="{4ADA25DB-D5A2-4CDC-9FFF-EC525EA0DE23}" type="presParOf" srcId="{5A16DF6D-5BDC-489A-800C-840D93A86700}" destId="{28C4B877-6DE5-45DB-BCF2-E83694AD8385}" srcOrd="12" destOrd="0" presId="urn:microsoft.com/office/officeart/2005/8/layout/list1"/>
    <dgm:cxn modelId="{D98D9EDD-3B3A-41F2-A9C1-42F213485756}" type="presParOf" srcId="{28C4B877-6DE5-45DB-BCF2-E83694AD8385}" destId="{40C9201B-56C8-4768-9DA0-677F557CF439}" srcOrd="0" destOrd="0" presId="urn:microsoft.com/office/officeart/2005/8/layout/list1"/>
    <dgm:cxn modelId="{DA774885-F85D-4A7C-9F0A-1FFE764B702C}" type="presParOf" srcId="{28C4B877-6DE5-45DB-BCF2-E83694AD8385}" destId="{CEE6D98D-166A-49DC-B7B3-7A4CC5F6D5BC}" srcOrd="1" destOrd="0" presId="urn:microsoft.com/office/officeart/2005/8/layout/list1"/>
    <dgm:cxn modelId="{83D83F06-3AAB-4D01-BB4C-194FEA9E964C}" type="presParOf" srcId="{5A16DF6D-5BDC-489A-800C-840D93A86700}" destId="{5368A396-CCBE-43F0-AA3F-9639AF57E9E1}" srcOrd="13" destOrd="0" presId="urn:microsoft.com/office/officeart/2005/8/layout/list1"/>
    <dgm:cxn modelId="{D90928E7-D332-45E8-B035-295BDF35B6C8}" type="presParOf" srcId="{5A16DF6D-5BDC-489A-800C-840D93A86700}" destId="{EF9F9B2A-BA18-40E6-B6FF-60CB1E48EF2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DE73C-B35E-4C3C-9E3B-8811F7739172}">
      <dsp:nvSpPr>
        <dsp:cNvPr id="0" name=""/>
        <dsp:cNvSpPr/>
      </dsp:nvSpPr>
      <dsp:spPr>
        <a:xfrm>
          <a:off x="0" y="393851"/>
          <a:ext cx="11334750" cy="579600"/>
        </a:xfrm>
        <a:prstGeom prst="rect">
          <a:avLst/>
        </a:prstGeom>
        <a:solidFill>
          <a:schemeClr val="lt1">
            <a:alpha val="90000"/>
            <a:hueOff val="0"/>
            <a:satOff val="0"/>
            <a:lumOff val="0"/>
            <a:alphaOff val="0"/>
          </a:schemeClr>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sp>
    <dsp:sp modelId="{66B211DA-3892-4A60-AAE5-D560A270A029}">
      <dsp:nvSpPr>
        <dsp:cNvPr id="0" name=""/>
        <dsp:cNvSpPr/>
      </dsp:nvSpPr>
      <dsp:spPr>
        <a:xfrm>
          <a:off x="566737" y="54371"/>
          <a:ext cx="7934325" cy="6789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899" tIns="0" rIns="299899" bIns="0" numCol="1" spcCol="1270" anchor="ctr" anchorCtr="0">
          <a:noAutofit/>
        </a:bodyPr>
        <a:lstStyle/>
        <a:p>
          <a:pPr marL="0" lvl="0" indent="0" algn="l" defTabSz="889000">
            <a:lnSpc>
              <a:spcPct val="90000"/>
            </a:lnSpc>
            <a:spcBef>
              <a:spcPct val="0"/>
            </a:spcBef>
            <a:spcAft>
              <a:spcPct val="35000"/>
            </a:spcAft>
            <a:buNone/>
          </a:pPr>
          <a:r>
            <a:rPr lang="en-US" sz="2000" i="0" kern="1200"/>
            <a:t>D</a:t>
          </a:r>
          <a:r>
            <a:rPr lang="en-US" sz="2000" kern="1200"/>
            <a:t>ataGrid</a:t>
          </a:r>
          <a:endParaRPr lang="en-US" sz="2000" kern="1200" dirty="0"/>
        </a:p>
      </dsp:txBody>
      <dsp:txXfrm>
        <a:off x="599881" y="87515"/>
        <a:ext cx="7868037" cy="612672"/>
      </dsp:txXfrm>
    </dsp:sp>
    <dsp:sp modelId="{EBC2B6F7-63DF-4EFD-B25C-B059520F20DC}">
      <dsp:nvSpPr>
        <dsp:cNvPr id="0" name=""/>
        <dsp:cNvSpPr/>
      </dsp:nvSpPr>
      <dsp:spPr>
        <a:xfrm>
          <a:off x="0" y="1437131"/>
          <a:ext cx="11334750" cy="579600"/>
        </a:xfrm>
        <a:prstGeom prst="rect">
          <a:avLst/>
        </a:prstGeom>
        <a:solidFill>
          <a:schemeClr val="lt1">
            <a:alpha val="90000"/>
            <a:hueOff val="0"/>
            <a:satOff val="0"/>
            <a:lumOff val="0"/>
            <a:alphaOff val="0"/>
          </a:schemeClr>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sp>
    <dsp:sp modelId="{FAFF71F4-026B-4A6D-AE1E-BA22EB940A00}">
      <dsp:nvSpPr>
        <dsp:cNvPr id="0" name=""/>
        <dsp:cNvSpPr/>
      </dsp:nvSpPr>
      <dsp:spPr>
        <a:xfrm>
          <a:off x="566737" y="1097651"/>
          <a:ext cx="7934325" cy="6789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899" tIns="0" rIns="299899" bIns="0" numCol="1" spcCol="1270" anchor="ctr" anchorCtr="0">
          <a:noAutofit/>
        </a:bodyPr>
        <a:lstStyle/>
        <a:p>
          <a:pPr marL="0" lvl="0" indent="0" algn="l" defTabSz="889000">
            <a:lnSpc>
              <a:spcPct val="90000"/>
            </a:lnSpc>
            <a:spcBef>
              <a:spcPct val="0"/>
            </a:spcBef>
            <a:spcAft>
              <a:spcPct val="35000"/>
            </a:spcAft>
            <a:buNone/>
          </a:pPr>
          <a:r>
            <a:rPr lang="en-US" sz="2000" i="0" kern="1200"/>
            <a:t>Charts</a:t>
          </a:r>
          <a:endParaRPr lang="en-US" sz="2000" kern="1200" dirty="0"/>
        </a:p>
      </dsp:txBody>
      <dsp:txXfrm>
        <a:off x="599881" y="1130795"/>
        <a:ext cx="7868037" cy="612672"/>
      </dsp:txXfrm>
    </dsp:sp>
    <dsp:sp modelId="{8BB62BD3-EC5D-4D89-9513-162E7E94E66E}">
      <dsp:nvSpPr>
        <dsp:cNvPr id="0" name=""/>
        <dsp:cNvSpPr/>
      </dsp:nvSpPr>
      <dsp:spPr>
        <a:xfrm>
          <a:off x="0" y="2480411"/>
          <a:ext cx="11334750" cy="579600"/>
        </a:xfrm>
        <a:prstGeom prst="rect">
          <a:avLst/>
        </a:prstGeom>
        <a:solidFill>
          <a:schemeClr val="lt1">
            <a:alpha val="90000"/>
            <a:hueOff val="0"/>
            <a:satOff val="0"/>
            <a:lumOff val="0"/>
            <a:alphaOff val="0"/>
          </a:schemeClr>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sp>
    <dsp:sp modelId="{E9F97700-88B0-4713-9AF5-4A38143B1F93}">
      <dsp:nvSpPr>
        <dsp:cNvPr id="0" name=""/>
        <dsp:cNvSpPr/>
      </dsp:nvSpPr>
      <dsp:spPr>
        <a:xfrm>
          <a:off x="566737" y="2140931"/>
          <a:ext cx="7934325" cy="6789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899" tIns="0" rIns="299899" bIns="0" numCol="1" spcCol="1270" anchor="ctr" anchorCtr="0">
          <a:noAutofit/>
        </a:bodyPr>
        <a:lstStyle/>
        <a:p>
          <a:pPr marL="0" lvl="0" indent="0" algn="l" defTabSz="889000">
            <a:lnSpc>
              <a:spcPct val="90000"/>
            </a:lnSpc>
            <a:spcBef>
              <a:spcPct val="0"/>
            </a:spcBef>
            <a:spcAft>
              <a:spcPct val="35000"/>
            </a:spcAft>
            <a:buNone/>
          </a:pPr>
          <a:r>
            <a:rPr lang="en-US" sz="2000" kern="1200"/>
            <a:t>ListView</a:t>
          </a:r>
          <a:endParaRPr lang="en-US" sz="2000" kern="1200" dirty="0"/>
        </a:p>
      </dsp:txBody>
      <dsp:txXfrm>
        <a:off x="599881" y="2174075"/>
        <a:ext cx="7868037" cy="612672"/>
      </dsp:txXfrm>
    </dsp:sp>
    <dsp:sp modelId="{EF9F9B2A-BA18-40E6-B6FF-60CB1E48EF29}">
      <dsp:nvSpPr>
        <dsp:cNvPr id="0" name=""/>
        <dsp:cNvSpPr/>
      </dsp:nvSpPr>
      <dsp:spPr>
        <a:xfrm>
          <a:off x="0" y="3523691"/>
          <a:ext cx="11334750" cy="579600"/>
        </a:xfrm>
        <a:prstGeom prst="rect">
          <a:avLst/>
        </a:prstGeom>
        <a:solidFill>
          <a:schemeClr val="lt1">
            <a:alpha val="90000"/>
            <a:hueOff val="0"/>
            <a:satOff val="0"/>
            <a:lumOff val="0"/>
            <a:alphaOff val="0"/>
          </a:schemeClr>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dsp:style>
    </dsp:sp>
    <dsp:sp modelId="{CEE6D98D-166A-49DC-B7B3-7A4CC5F6D5BC}">
      <dsp:nvSpPr>
        <dsp:cNvPr id="0" name=""/>
        <dsp:cNvSpPr/>
      </dsp:nvSpPr>
      <dsp:spPr>
        <a:xfrm>
          <a:off x="566737" y="3184211"/>
          <a:ext cx="7934325" cy="6789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899" tIns="0" rIns="299899" bIns="0" numCol="1" spcCol="1270" anchor="ctr" anchorCtr="0">
          <a:noAutofit/>
        </a:bodyPr>
        <a:lstStyle/>
        <a:p>
          <a:pPr marL="0" lvl="0" indent="0" algn="l" defTabSz="889000">
            <a:lnSpc>
              <a:spcPct val="90000"/>
            </a:lnSpc>
            <a:spcBef>
              <a:spcPct val="0"/>
            </a:spcBef>
            <a:spcAft>
              <a:spcPct val="35000"/>
            </a:spcAft>
            <a:buNone/>
          </a:pPr>
          <a:r>
            <a:rPr lang="en-US" sz="2000" i="0" kern="1200"/>
            <a:t>Sheduler</a:t>
          </a:r>
          <a:endParaRPr lang="en-US" sz="2000" kern="1200" dirty="0"/>
        </a:p>
      </dsp:txBody>
      <dsp:txXfrm>
        <a:off x="599881" y="3217355"/>
        <a:ext cx="7868037"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3/26/2024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hyperlink" Target="https://www.syncfusion.com/react-components/react-data-grid" TargetMode="External"/><Relationship Id="rId18" Type="http://schemas.openxmlformats.org/officeDocument/2006/relationships/hyperlink" Target="https://www.syncfusion.com/wpf-controls/datagrid" TargetMode="External"/><Relationship Id="rId26" Type="http://schemas.openxmlformats.org/officeDocument/2006/relationships/image" Target="../media/image13.png"/><Relationship Id="rId3" Type="http://schemas.openxmlformats.org/officeDocument/2006/relationships/hyperlink" Target="https://www.syncfusion.com/xamarin-ui-controls/xamarin-datagrid" TargetMode="External"/><Relationship Id="rId21" Type="http://schemas.openxmlformats.org/officeDocument/2006/relationships/image" Target="../media/image9.png"/><Relationship Id="rId7" Type="http://schemas.openxmlformats.org/officeDocument/2006/relationships/image" Target="../media/image5.png"/><Relationship Id="rId12" Type="http://schemas.openxmlformats.org/officeDocument/2006/relationships/hyperlink" Target="https://www.syncfusion.com/angular-components/angular-grid" TargetMode="External"/><Relationship Id="rId17" Type="http://schemas.openxmlformats.org/officeDocument/2006/relationships/hyperlink" Target="https://www.syncfusion.com/winforms-ui-controls/datagrid" TargetMode="External"/><Relationship Id="rId25" Type="http://schemas.openxmlformats.org/officeDocument/2006/relationships/image" Target="../media/image12.svg"/><Relationship Id="rId2" Type="http://schemas.openxmlformats.org/officeDocument/2006/relationships/notesSlide" Target="../notesSlides/notesSlide3.xml"/><Relationship Id="rId16" Type="http://schemas.openxmlformats.org/officeDocument/2006/relationships/hyperlink" Target="https://www.syncfusion.com/aspnet-core-ui-controls/grid" TargetMode="External"/><Relationship Id="rId20" Type="http://schemas.openxmlformats.org/officeDocument/2006/relationships/hyperlink" Target="https://www.syncfusion.com/uwp-ui-controls/datagrid" TargetMode="External"/><Relationship Id="rId1" Type="http://schemas.openxmlformats.org/officeDocument/2006/relationships/slideLayout" Target="../slideLayouts/slideLayout7.xml"/><Relationship Id="rId6" Type="http://schemas.openxmlformats.org/officeDocument/2006/relationships/hyperlink" Target="https://www.syncfusion.com/flutter-widgets/flutter-datagrid" TargetMode="External"/><Relationship Id="rId11" Type="http://schemas.openxmlformats.org/officeDocument/2006/relationships/hyperlink" Target="https://www.syncfusion.com/javascript-ui-controls/js-data-grid" TargetMode="External"/><Relationship Id="rId24" Type="http://schemas.openxmlformats.org/officeDocument/2006/relationships/image" Target="../media/image11.png"/><Relationship Id="rId5" Type="http://schemas.openxmlformats.org/officeDocument/2006/relationships/hyperlink" Target="https://www.syncfusion.com/maui-controls/maui-datagrid" TargetMode="External"/><Relationship Id="rId15" Type="http://schemas.openxmlformats.org/officeDocument/2006/relationships/hyperlink" Target="https://www.syncfusion.com/aspnet-mvc-ui-controls/grid" TargetMode="External"/><Relationship Id="rId23" Type="http://schemas.openxmlformats.org/officeDocument/2006/relationships/hyperlink" Target="https://www.syncfusion.com/vue-components/vue-grid" TargetMode="External"/><Relationship Id="rId10" Type="http://schemas.openxmlformats.org/officeDocument/2006/relationships/image" Target="../media/image8.svg"/><Relationship Id="rId19" Type="http://schemas.openxmlformats.org/officeDocument/2006/relationships/hyperlink" Target="https://www.syncfusion.com/winui-controls/datagrid" TargetMode="External"/><Relationship Id="rId4" Type="http://schemas.openxmlformats.org/officeDocument/2006/relationships/image" Target="../media/image4.png"/><Relationship Id="rId9" Type="http://schemas.openxmlformats.org/officeDocument/2006/relationships/image" Target="../media/image7.png"/><Relationship Id="rId14" Type="http://schemas.openxmlformats.org/officeDocument/2006/relationships/hyperlink" Target="https://www.syncfusion.com/blazor-components/blazor-datagrid" TargetMode="External"/><Relationship Id="rId22" Type="http://schemas.openxmlformats.org/officeDocument/2006/relationships/image" Target="../media/image10.svg"/><Relationship Id="rId27"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react-components/react-data-grid" TargetMode="External"/><Relationship Id="rId13" Type="http://schemas.openxmlformats.org/officeDocument/2006/relationships/hyperlink" Target="https://www.syncfusion.com/wpf-controls/datagrid" TargetMode="External"/><Relationship Id="rId18" Type="http://schemas.openxmlformats.org/officeDocument/2006/relationships/image" Target="../media/image9.png"/><Relationship Id="rId26" Type="http://schemas.openxmlformats.org/officeDocument/2006/relationships/image" Target="../media/image6.svg"/><Relationship Id="rId3" Type="http://schemas.openxmlformats.org/officeDocument/2006/relationships/image" Target="../media/image7.png"/><Relationship Id="rId21" Type="http://schemas.openxmlformats.org/officeDocument/2006/relationships/image" Target="../media/image11.png"/><Relationship Id="rId7" Type="http://schemas.openxmlformats.org/officeDocument/2006/relationships/hyperlink" Target="https://www.syncfusion.com/angular-components/angular-grid" TargetMode="External"/><Relationship Id="rId12" Type="http://schemas.openxmlformats.org/officeDocument/2006/relationships/hyperlink" Target="https://www.syncfusion.com/winforms-ui-controls/datagrid" TargetMode="External"/><Relationship Id="rId17" Type="http://schemas.openxmlformats.org/officeDocument/2006/relationships/hyperlink" Target="https://www.syncfusion.com/maui-controls/maui-datagrid" TargetMode="External"/><Relationship Id="rId25" Type="http://schemas.openxmlformats.org/officeDocument/2006/relationships/image" Target="../media/image5.png"/><Relationship Id="rId2" Type="http://schemas.openxmlformats.org/officeDocument/2006/relationships/image" Target="../media/image15.png"/><Relationship Id="rId16" Type="http://schemas.openxmlformats.org/officeDocument/2006/relationships/hyperlink" Target="https://www.syncfusion.com/uwp-ui-controls/datagrid" TargetMode="External"/><Relationship Id="rId20" Type="http://schemas.openxmlformats.org/officeDocument/2006/relationships/hyperlink" Target="https://www.syncfusion.com/vue-components/vue-grid" TargetMode="External"/><Relationship Id="rId1" Type="http://schemas.openxmlformats.org/officeDocument/2006/relationships/slideLayout" Target="../slideLayouts/slideLayout7.xml"/><Relationship Id="rId6" Type="http://schemas.openxmlformats.org/officeDocument/2006/relationships/hyperlink" Target="https://www.syncfusion.com/javascript-ui-controls/js-data-grid" TargetMode="External"/><Relationship Id="rId11" Type="http://schemas.openxmlformats.org/officeDocument/2006/relationships/hyperlink" Target="https://www.syncfusion.com/aspnet-core-ui-controls/grid" TargetMode="External"/><Relationship Id="rId24" Type="http://schemas.openxmlformats.org/officeDocument/2006/relationships/image" Target="../media/image14.svg"/><Relationship Id="rId5" Type="http://schemas.openxmlformats.org/officeDocument/2006/relationships/hyperlink" Target="https://www.syncfusion.com/flutter-widgets/flutter-datagrid" TargetMode="External"/><Relationship Id="rId15" Type="http://schemas.openxmlformats.org/officeDocument/2006/relationships/hyperlink" Target="https://www.syncfusion.com/xamarin-ui-controls/xamarin-datagrid" TargetMode="External"/><Relationship Id="rId23" Type="http://schemas.openxmlformats.org/officeDocument/2006/relationships/image" Target="../media/image13.png"/><Relationship Id="rId10" Type="http://schemas.openxmlformats.org/officeDocument/2006/relationships/hyperlink" Target="https://www.syncfusion.com/aspnet-mvc-ui-controls/grid" TargetMode="External"/><Relationship Id="rId19"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hyperlink" Target="https://www.syncfusion.com/blazor-components/blazor-datagrid" TargetMode="External"/><Relationship Id="rId14" Type="http://schemas.openxmlformats.org/officeDocument/2006/relationships/hyperlink" Target="https://www.syncfusion.com/winui-controls/datagrid" TargetMode="External"/><Relationship Id="rId22"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core-ui-controls/grid" TargetMode="External"/><Relationship Id="rId13" Type="http://schemas.openxmlformats.org/officeDocument/2006/relationships/hyperlink" Target="https://www.syncfusion.com/uwp-ui-controls/datagrid" TargetMode="External"/><Relationship Id="rId18" Type="http://schemas.openxmlformats.org/officeDocument/2006/relationships/image" Target="../media/image12.svg"/><Relationship Id="rId26" Type="http://schemas.openxmlformats.org/officeDocument/2006/relationships/image" Target="../media/image8.svg"/><Relationship Id="rId3" Type="http://schemas.openxmlformats.org/officeDocument/2006/relationships/hyperlink" Target="https://www.syncfusion.com/angular-components/angular-grid" TargetMode="External"/><Relationship Id="rId21" Type="http://schemas.openxmlformats.org/officeDocument/2006/relationships/hyperlink" Target="https://www.syncfusion.com/maui-controls/maui-datagrid" TargetMode="External"/><Relationship Id="rId7" Type="http://schemas.openxmlformats.org/officeDocument/2006/relationships/hyperlink" Target="https://www.syncfusion.com/aspnet-mvc-ui-controls/grid" TargetMode="External"/><Relationship Id="rId12" Type="http://schemas.openxmlformats.org/officeDocument/2006/relationships/hyperlink" Target="https://www.syncfusion.com/xamarin-ui-controls/xamarin-datagrid" TargetMode="External"/><Relationship Id="rId17" Type="http://schemas.openxmlformats.org/officeDocument/2006/relationships/image" Target="../media/image11.png"/><Relationship Id="rId25" Type="http://schemas.openxmlformats.org/officeDocument/2006/relationships/image" Target="../media/image7.png"/><Relationship Id="rId2" Type="http://schemas.openxmlformats.org/officeDocument/2006/relationships/hyperlink" Target="https://www.syncfusion.com/javascript-ui-controls/js-data-grid" TargetMode="External"/><Relationship Id="rId16" Type="http://schemas.openxmlformats.org/officeDocument/2006/relationships/hyperlink" Target="https://www.syncfusion.com/vue-components/vue-grid" TargetMode="External"/><Relationship Id="rId20"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hyperlink" Target="https://www.syncfusion.com/flutter-widgets/flutter-datagrid" TargetMode="External"/><Relationship Id="rId11" Type="http://schemas.openxmlformats.org/officeDocument/2006/relationships/hyperlink" Target="https://www.syncfusion.com/winui-controls/datagrid" TargetMode="External"/><Relationship Id="rId24" Type="http://schemas.openxmlformats.org/officeDocument/2006/relationships/image" Target="../media/image6.svg"/><Relationship Id="rId5" Type="http://schemas.openxmlformats.org/officeDocument/2006/relationships/hyperlink" Target="https://www.syncfusion.com/blazor-components/blazor-datagrid" TargetMode="External"/><Relationship Id="rId15" Type="http://schemas.openxmlformats.org/officeDocument/2006/relationships/image" Target="../media/image10.svg"/><Relationship Id="rId23" Type="http://schemas.openxmlformats.org/officeDocument/2006/relationships/image" Target="../media/image5.png"/><Relationship Id="rId10" Type="http://schemas.openxmlformats.org/officeDocument/2006/relationships/hyperlink" Target="https://www.syncfusion.com/wpf-controls/datagrid" TargetMode="External"/><Relationship Id="rId19" Type="http://schemas.openxmlformats.org/officeDocument/2006/relationships/image" Target="../media/image13.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winforms-ui-controls/datagrid" TargetMode="External"/><Relationship Id="rId14" Type="http://schemas.openxmlformats.org/officeDocument/2006/relationships/image" Target="../media/image9.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E183CBD3-765E-49B4-B3A8-B29203D43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6" name="Rectangle 75">
            <a:extLst>
              <a:ext uri="{FF2B5EF4-FFF2-40B4-BE49-F238E27FC236}">
                <a16:creationId xmlns:a16="http://schemas.microsoft.com/office/drawing/2014/main" id="{CF76C0B7-929F-44F9-9C4C-B0AD48DCB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7" name="Rectangle 76">
            <a:extLst>
              <a:ext uri="{FF2B5EF4-FFF2-40B4-BE49-F238E27FC236}">
                <a16:creationId xmlns:a16="http://schemas.microsoft.com/office/drawing/2014/main" id="{A567A692-E165-4BCD-842C-A9081974A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2107B0-826E-4E2E-390A-A0CBF1F860F6}"/>
              </a:ext>
            </a:extLst>
          </p:cNvPr>
          <p:cNvSpPr>
            <a:spLocks noGrp="1"/>
          </p:cNvSpPr>
          <p:nvPr>
            <p:ph type="title" idx="4294967295"/>
          </p:nvPr>
        </p:nvSpPr>
        <p:spPr>
          <a:xfrm>
            <a:off x="422899" y="576263"/>
            <a:ext cx="5616236" cy="2967606"/>
          </a:xfrm>
        </p:spPr>
        <p:txBody>
          <a:bodyPr vert="horz" lIns="91440" tIns="45720" rIns="91440" bIns="45720" rtlCol="0" anchor="b">
            <a:normAutofit/>
          </a:bodyPr>
          <a:lstStyle/>
          <a:p>
            <a:r>
              <a:rPr lang="en-US" sz="4800" b="1" i="0" dirty="0">
                <a:effectLst/>
              </a:rPr>
              <a:t>Most Popular Components</a:t>
            </a:r>
            <a:br>
              <a:rPr lang="en-US" sz="4800" b="1" i="0" dirty="0">
                <a:effectLst/>
              </a:rPr>
            </a:br>
            <a:r>
              <a:rPr lang="en-US" sz="4800" b="1" i="0">
                <a:effectLst/>
              </a:rPr>
              <a:t>in Syncfusion </a:t>
            </a:r>
            <a:endParaRPr lang="en-US" sz="4800" dirty="0"/>
          </a:p>
        </p:txBody>
      </p:sp>
      <p:sp>
        <p:nvSpPr>
          <p:cNvPr id="2" name="TextBox 1">
            <a:extLst>
              <a:ext uri="{FF2B5EF4-FFF2-40B4-BE49-F238E27FC236}">
                <a16:creationId xmlns:a16="http://schemas.microsoft.com/office/drawing/2014/main" id="{05832BC1-249A-CBC5-B0D1-CDC9A531996B}"/>
              </a:ext>
            </a:extLst>
          </p:cNvPr>
          <p:cNvSpPr txBox="1"/>
          <p:nvPr/>
        </p:nvSpPr>
        <p:spPr>
          <a:xfrm>
            <a:off x="422899" y="3764975"/>
            <a:ext cx="5616236" cy="2192683"/>
          </a:xfrm>
          <a:prstGeom prst="rect">
            <a:avLst/>
          </a:prstGeom>
        </p:spPr>
        <p:txBody>
          <a:bodyPr vert="horz" lIns="91440" tIns="45720" rIns="91440" bIns="45720" rtlCol="0">
            <a:normAutofit/>
          </a:bodyPr>
          <a:lstStyle/>
          <a:p>
            <a:pPr>
              <a:lnSpc>
                <a:spcPts val="3200"/>
              </a:lnSpc>
              <a:spcBef>
                <a:spcPts val="1000"/>
              </a:spcBef>
              <a:buClr>
                <a:schemeClr val="accent2"/>
              </a:buClr>
            </a:pPr>
            <a:r>
              <a:rPr lang="en-US" sz="2400">
                <a:solidFill>
                  <a:schemeClr val="tx2"/>
                </a:solidFill>
              </a:rPr>
              <a:t>Suryaprakash R(SF4647)</a:t>
            </a:r>
          </a:p>
        </p:txBody>
      </p:sp>
      <p:pic>
        <p:nvPicPr>
          <p:cNvPr id="6" name="Picture 5" descr="A blue text on a white background&#10;&#10;Description automatically generated">
            <a:extLst>
              <a:ext uri="{FF2B5EF4-FFF2-40B4-BE49-F238E27FC236}">
                <a16:creationId xmlns:a16="http://schemas.microsoft.com/office/drawing/2014/main" id="{7F0AB49F-C553-ECE1-0296-88BCFA98A599}"/>
              </a:ext>
            </a:extLst>
          </p:cNvPr>
          <p:cNvPicPr>
            <a:picLocks noChangeAspect="1"/>
          </p:cNvPicPr>
          <p:nvPr/>
        </p:nvPicPr>
        <p:blipFill rotWithShape="1">
          <a:blip r:embed="rId3"/>
          <a:srcRect t="22086" b="21473"/>
          <a:stretch/>
        </p:blipFill>
        <p:spPr>
          <a:xfrm>
            <a:off x="7232444" y="2801427"/>
            <a:ext cx="4255247" cy="1262831"/>
          </a:xfrm>
          <a:prstGeom prst="rect">
            <a:avLst/>
          </a:prstGeom>
        </p:spPr>
      </p:pic>
      <p:sp>
        <p:nvSpPr>
          <p:cNvPr id="78" name="Rectangle 77">
            <a:extLst>
              <a:ext uri="{FF2B5EF4-FFF2-40B4-BE49-F238E27FC236}">
                <a16:creationId xmlns:a16="http://schemas.microsoft.com/office/drawing/2014/main" id="{20616EB7-E723-4BF0-AC20-B8CD75A4F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0" y="680188"/>
            <a:ext cx="695819" cy="5486399"/>
          </a:xfrm>
          <a:prstGeom prst="rect">
            <a:avLst/>
          </a:prstGeom>
          <a:solidFill>
            <a:srgbClr val="FA8100">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79" name="Straight Connector 78">
            <a:extLst>
              <a:ext uri="{FF2B5EF4-FFF2-40B4-BE49-F238E27FC236}">
                <a16:creationId xmlns:a16="http://schemas.microsoft.com/office/drawing/2014/main" id="{35D3937F-89B8-4A4C-BA42-C663D9B6C8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A81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4C3AED-6D36-45C0-95CD-A7378D9DD6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solidFill>
            <a:srgbClr val="FA8100"/>
          </a:solidFill>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
        <p:nvSpPr>
          <p:cNvPr id="2" name="Title 1">
            <a:extLst>
              <a:ext uri="{FF2B5EF4-FFF2-40B4-BE49-F238E27FC236}">
                <a16:creationId xmlns:a16="http://schemas.microsoft.com/office/drawing/2014/main" id="{F1A689D8-CDAC-4215-96CD-8548432CE4D6}"/>
              </a:ext>
            </a:extLst>
          </p:cNvPr>
          <p:cNvSpPr>
            <a:spLocks noGrp="1"/>
          </p:cNvSpPr>
          <p:nvPr>
            <p:ph type="title" idx="4294967295"/>
          </p:nvPr>
        </p:nvSpPr>
        <p:spPr>
          <a:xfrm>
            <a:off x="0" y="365125"/>
            <a:ext cx="10779125" cy="1325563"/>
          </a:xfrm>
        </p:spPr>
        <p:txBody>
          <a:bodyPr/>
          <a:lstStyle/>
          <a:p>
            <a:r>
              <a:rPr lang="en-US"/>
              <a:t>List of Most Popular Components</a:t>
            </a:r>
            <a:endParaRPr lang="en-US" dirty="0"/>
          </a:p>
        </p:txBody>
      </p:sp>
      <p:graphicFrame>
        <p:nvGraphicFramePr>
          <p:cNvPr id="49" name="Content Placeholder 2">
            <a:extLst>
              <a:ext uri="{FF2B5EF4-FFF2-40B4-BE49-F238E27FC236}">
                <a16:creationId xmlns:a16="http://schemas.microsoft.com/office/drawing/2014/main" id="{E9803859-F2F1-04FE-4DC9-24ABB0E1B376}"/>
              </a:ext>
            </a:extLst>
          </p:cNvPr>
          <p:cNvGraphicFramePr>
            <a:graphicFrameLocks noGrp="1"/>
          </p:cNvGraphicFramePr>
          <p:nvPr>
            <p:ph idx="4294967295"/>
            <p:extLst>
              <p:ext uri="{D42A27DB-BD31-4B8C-83A1-F6EECF244321}">
                <p14:modId xmlns:p14="http://schemas.microsoft.com/office/powerpoint/2010/main" val="2221587368"/>
              </p:ext>
            </p:extLst>
          </p:nvPr>
        </p:nvGraphicFramePr>
        <p:xfrm>
          <a:off x="0" y="1866900"/>
          <a:ext cx="11334750" cy="4157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idx="4294967295"/>
          </p:nvPr>
        </p:nvSpPr>
        <p:spPr>
          <a:xfrm>
            <a:off x="849270" y="1710782"/>
            <a:ext cx="5302694" cy="2096100"/>
          </a:xfrm>
        </p:spPr>
        <p:txBody>
          <a:bodyPr>
            <a:normAutofit fontScale="90000"/>
          </a:bodyPr>
          <a:lstStyle/>
          <a:p>
            <a:pPr>
              <a:lnSpc>
                <a:spcPct val="150000"/>
              </a:lnSpc>
            </a:pPr>
            <a:br>
              <a:rPr lang="en-US" sz="1400" b="0" i="0" dirty="0">
                <a:solidFill>
                  <a:srgbClr val="1A1A1A"/>
                </a:solidFill>
                <a:effectLst/>
                <a:latin typeface="Open Sans" panose="020B0606030504020204" pitchFamily="34" charset="0"/>
              </a:rPr>
            </a:br>
            <a:r>
              <a:rPr lang="en-US" sz="14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br>
              <a:rPr lang="en-US" sz="1400" b="0" i="0" dirty="0">
                <a:solidFill>
                  <a:srgbClr val="1A1A1A"/>
                </a:solidFill>
                <a:effectLst/>
                <a:latin typeface="Open Sans" panose="020B0606030504020204" pitchFamily="34" charset="0"/>
              </a:rPr>
            </a:br>
            <a:endParaRPr lang="en-US" sz="1400" dirty="0"/>
          </a:p>
        </p:txBody>
      </p:sp>
      <p:sp>
        <p:nvSpPr>
          <p:cNvPr id="6" name="TextBox 5">
            <a:extLst>
              <a:ext uri="{FF2B5EF4-FFF2-40B4-BE49-F238E27FC236}">
                <a16:creationId xmlns:a16="http://schemas.microsoft.com/office/drawing/2014/main" id="{BF54C209-6FC7-DD20-ACB1-0370D06D4526}"/>
              </a:ext>
            </a:extLst>
          </p:cNvPr>
          <p:cNvSpPr txBox="1"/>
          <p:nvPr/>
        </p:nvSpPr>
        <p:spPr>
          <a:xfrm>
            <a:off x="863217" y="3954683"/>
            <a:ext cx="4299552" cy="2462213"/>
          </a:xfrm>
          <a:prstGeom prst="rect">
            <a:avLst/>
          </a:prstGeom>
          <a:noFill/>
        </p:spPr>
        <p:txBody>
          <a:bodyPr wrap="square" rtlCol="0">
            <a:spAutoFit/>
          </a:bodyPr>
          <a:lstStyle/>
          <a:p>
            <a:r>
              <a:rPr lang="en-US" sz="1600" i="0" dirty="0">
                <a:solidFill>
                  <a:srgbClr val="1A1A1A"/>
                </a:solidFill>
                <a:effectLst/>
                <a:latin typeface="Open Sans" panose="020B0606030504020204" pitchFamily="34" charset="0"/>
              </a:rPr>
              <a:t>SUPPORTED PLATFORMS</a:t>
            </a:r>
          </a:p>
          <a:p>
            <a:pPr algn="l"/>
            <a:endParaRPr lang="en-US" sz="1200" b="0" i="0" dirty="0">
              <a:solidFill>
                <a:srgbClr val="0070C0"/>
              </a:solidFill>
              <a:effectLst/>
              <a:latin typeface="Open Sans" panose="020B0606030504020204" pitchFamily="34" charset="0"/>
            </a:endParaRPr>
          </a:p>
          <a:p>
            <a:pPr algn="l"/>
            <a:br>
              <a:rPr lang="en-US" sz="1200" b="0" i="0" dirty="0">
                <a:solidFill>
                  <a:srgbClr val="0070C0"/>
                </a:solidFill>
                <a:effectLst/>
                <a:latin typeface="Open Sans" panose="020B0606030504020204" pitchFamily="34" charset="0"/>
              </a:rPr>
            </a:br>
            <a:endParaRPr lang="en-US" sz="1200" b="0" i="0" dirty="0">
              <a:solidFill>
                <a:srgbClr val="0070C0"/>
              </a:solidFill>
              <a:effectLst/>
              <a:latin typeface="Open Sans" panose="020B0606030504020204" pitchFamily="34" charset="0"/>
            </a:endParaRPr>
          </a:p>
          <a:p>
            <a:pPr algn="l"/>
            <a:r>
              <a:rPr lang="en-US" sz="1200" b="0" i="0" dirty="0">
                <a:solidFill>
                  <a:srgbClr val="0070C0"/>
                </a:solidFill>
                <a:effectLst/>
                <a:latin typeface="Open Sans" panose="020B0606030504020204" pitchFamily="34" charset="0"/>
              </a:rPr>
              <a:t> </a:t>
            </a:r>
          </a:p>
          <a:p>
            <a:pPr algn="l"/>
            <a:endParaRPr lang="en-US" sz="1200" b="0" i="0" dirty="0">
              <a:solidFill>
                <a:srgbClr val="0070C0"/>
              </a:solidFill>
              <a:effectLst/>
              <a:latin typeface="Open Sans" panose="020B0606030504020204" pitchFamily="34" charset="0"/>
            </a:endParaRPr>
          </a:p>
          <a:p>
            <a:pPr algn="l"/>
            <a:br>
              <a:rPr lang="en-US" sz="1200" b="0" i="0" dirty="0">
                <a:solidFill>
                  <a:srgbClr val="0070C0"/>
                </a:solidFill>
                <a:effectLst/>
                <a:latin typeface="Open Sans" panose="020B0606030504020204" pitchFamily="34" charset="0"/>
              </a:rPr>
            </a:br>
            <a:r>
              <a:rPr lang="en-US" sz="1200" b="0" i="0" dirty="0">
                <a:solidFill>
                  <a:srgbClr val="0070C0"/>
                </a:solidFill>
                <a:effectLst/>
                <a:latin typeface="Open Sans" panose="020B0606030504020204" pitchFamily="34" charset="0"/>
              </a:rPr>
              <a:t> </a:t>
            </a:r>
          </a:p>
          <a:p>
            <a:pPr algn="l"/>
            <a:endParaRPr lang="en-US" sz="1200" u="none" strike="noStrike" dirty="0">
              <a:solidFill>
                <a:srgbClr val="0070C0"/>
              </a:solidFill>
              <a:latin typeface="Open Sans" panose="020B0606030504020204" pitchFamily="34" charset="0"/>
              <a:hlinkClick r:id="rId3">
                <a:extLst>
                  <a:ext uri="{A12FA001-AC4F-418D-AE19-62706E023703}">
                    <ahyp:hlinkClr xmlns:ahyp="http://schemas.microsoft.com/office/drawing/2018/hyperlinkcolor" val="tx"/>
                  </a:ext>
                </a:extLst>
              </a:hlinkClick>
            </a:endParaRPr>
          </a:p>
          <a:p>
            <a:endParaRPr lang="en-US" sz="1200" dirty="0">
              <a:solidFill>
                <a:srgbClr val="0070C0"/>
              </a:solidFill>
              <a:latin typeface="Open Sans" panose="020B0606030504020204" pitchFamily="34" charset="0"/>
            </a:endParaRPr>
          </a:p>
          <a:p>
            <a:pPr algn="l"/>
            <a:endParaRPr lang="en-US" sz="1200" dirty="0">
              <a:solidFill>
                <a:srgbClr val="0070C0"/>
              </a:solidFill>
              <a:latin typeface="Open Sans" panose="020B0606030504020204" pitchFamily="34" charset="0"/>
            </a:endParaRPr>
          </a:p>
          <a:p>
            <a:endParaRPr lang="en-US" dirty="0"/>
          </a:p>
        </p:txBody>
      </p:sp>
      <p:pic>
        <p:nvPicPr>
          <p:cNvPr id="8" name="Picture 7" descr="A screenshot of a list of people&#10;&#10;Description automatically generated">
            <a:extLst>
              <a:ext uri="{FF2B5EF4-FFF2-40B4-BE49-F238E27FC236}">
                <a16:creationId xmlns:a16="http://schemas.microsoft.com/office/drawing/2014/main" id="{59593241-1FAB-67FE-6995-0449C7683A64}"/>
              </a:ext>
            </a:extLst>
          </p:cNvPr>
          <p:cNvPicPr>
            <a:picLocks noChangeAspect="1"/>
          </p:cNvPicPr>
          <p:nvPr/>
        </p:nvPicPr>
        <p:blipFill>
          <a:blip r:embed="rId4"/>
          <a:stretch>
            <a:fillRect/>
          </a:stretch>
        </p:blipFill>
        <p:spPr>
          <a:xfrm>
            <a:off x="6247822" y="1337673"/>
            <a:ext cx="4793974" cy="4449567"/>
          </a:xfrm>
          <a:prstGeom prst="rect">
            <a:avLst/>
          </a:prstGeom>
        </p:spPr>
      </p:pic>
      <p:sp>
        <p:nvSpPr>
          <p:cNvPr id="28" name="TextBox 27">
            <a:extLst>
              <a:ext uri="{FF2B5EF4-FFF2-40B4-BE49-F238E27FC236}">
                <a16:creationId xmlns:a16="http://schemas.microsoft.com/office/drawing/2014/main" id="{0781865F-0C56-CD03-3BB8-8FC08A67ED2F}"/>
              </a:ext>
            </a:extLst>
          </p:cNvPr>
          <p:cNvSpPr txBox="1"/>
          <p:nvPr/>
        </p:nvSpPr>
        <p:spPr>
          <a:xfrm>
            <a:off x="2052927" y="5185791"/>
            <a:ext cx="2024743" cy="553998"/>
          </a:xfrm>
          <a:prstGeom prst="rect">
            <a:avLst/>
          </a:prstGeom>
          <a:noFill/>
        </p:spPr>
        <p:txBody>
          <a:bodyPr wrap="square" rtlCol="0">
            <a:spAutoFit/>
          </a:bodyPr>
          <a:lstStyle/>
          <a:p>
            <a:pPr marL="171450" indent="-171450" algn="l">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.NET MAUI</a:t>
            </a:r>
            <a:endParaRPr lang="en-US" sz="1200" b="0" i="0" dirty="0">
              <a:solidFill>
                <a:srgbClr val="0070C0"/>
              </a:solidFill>
              <a:effectLst/>
              <a:latin typeface="Open Sans" panose="020B0606030504020204" pitchFamily="34" charset="0"/>
            </a:endParaRPr>
          </a:p>
          <a:p>
            <a:pPr algn="l"/>
            <a:r>
              <a:rPr lang="en-US" sz="1800" b="0" i="0" dirty="0">
                <a:solidFill>
                  <a:srgbClr val="0070C0"/>
                </a:solidFill>
                <a:effectLst/>
                <a:latin typeface="Open Sans" panose="020B0606030504020204" pitchFamily="34" charset="0"/>
              </a:rPr>
              <a:t> </a:t>
            </a:r>
          </a:p>
        </p:txBody>
      </p:sp>
      <p:sp>
        <p:nvSpPr>
          <p:cNvPr id="29" name="TextBox 28">
            <a:extLst>
              <a:ext uri="{FF2B5EF4-FFF2-40B4-BE49-F238E27FC236}">
                <a16:creationId xmlns:a16="http://schemas.microsoft.com/office/drawing/2014/main" id="{9D50FF48-B707-B6E3-7475-73FB1E87CA78}"/>
              </a:ext>
            </a:extLst>
          </p:cNvPr>
          <p:cNvSpPr txBox="1"/>
          <p:nvPr/>
        </p:nvSpPr>
        <p:spPr>
          <a:xfrm>
            <a:off x="2204409" y="5668502"/>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Flutter </a:t>
            </a:r>
            <a:endParaRPr lang="en-US" sz="1200" dirty="0"/>
          </a:p>
        </p:txBody>
      </p:sp>
      <p:pic>
        <p:nvPicPr>
          <p:cNvPr id="35" name="Graphic 34">
            <a:extLst>
              <a:ext uri="{FF2B5EF4-FFF2-40B4-BE49-F238E27FC236}">
                <a16:creationId xmlns:a16="http://schemas.microsoft.com/office/drawing/2014/main" id="{38661E1B-7678-B346-7D66-962E370891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7304" y="3008023"/>
            <a:ext cx="333375" cy="333375"/>
          </a:xfrm>
          <a:prstGeom prst="rect">
            <a:avLst/>
          </a:prstGeom>
        </p:spPr>
      </p:pic>
      <p:pic>
        <p:nvPicPr>
          <p:cNvPr id="37" name="Graphic 36">
            <a:extLst>
              <a:ext uri="{FF2B5EF4-FFF2-40B4-BE49-F238E27FC236}">
                <a16:creationId xmlns:a16="http://schemas.microsoft.com/office/drawing/2014/main" id="{D26D0055-BAA1-23E6-EDCC-8560BA5715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8188" y="3008022"/>
            <a:ext cx="333375" cy="333375"/>
          </a:xfrm>
          <a:prstGeom prst="rect">
            <a:avLst/>
          </a:prstGeom>
        </p:spPr>
      </p:pic>
      <p:sp>
        <p:nvSpPr>
          <p:cNvPr id="38" name="TextBox 37">
            <a:extLst>
              <a:ext uri="{FF2B5EF4-FFF2-40B4-BE49-F238E27FC236}">
                <a16:creationId xmlns:a16="http://schemas.microsoft.com/office/drawing/2014/main" id="{37B530C4-2FEA-F0A9-96A0-421B2882DBE5}"/>
              </a:ext>
            </a:extLst>
          </p:cNvPr>
          <p:cNvSpPr txBox="1"/>
          <p:nvPr/>
        </p:nvSpPr>
        <p:spPr>
          <a:xfrm>
            <a:off x="723122" y="470595"/>
            <a:ext cx="10731754" cy="369332"/>
          </a:xfrm>
          <a:prstGeom prst="rect">
            <a:avLst/>
          </a:prstGeom>
          <a:noFill/>
        </p:spPr>
        <p:txBody>
          <a:bodyPr wrap="square" rtlCol="0">
            <a:spAutoFit/>
          </a:bodyPr>
          <a:lstStyle/>
          <a:p>
            <a:pPr algn="l"/>
            <a:r>
              <a:rPr lang="en-US" sz="1800" i="0" dirty="0">
                <a:solidFill>
                  <a:schemeClr val="tx1"/>
                </a:solidFill>
                <a:effectLst/>
                <a:latin typeface="Open Sans" panose="020B0606030504020204" pitchFamily="34" charset="0"/>
              </a:rPr>
              <a:t>D</a:t>
            </a:r>
            <a:r>
              <a:rPr lang="en-US" sz="1800" dirty="0">
                <a:solidFill>
                  <a:schemeClr val="tx1"/>
                </a:solidFill>
                <a:latin typeface="Open Sans" panose="020B0606030504020204" pitchFamily="34" charset="0"/>
              </a:rPr>
              <a:t>ataGrid         </a:t>
            </a:r>
            <a:r>
              <a:rPr lang="en-US" sz="1800" i="0" dirty="0">
                <a:solidFill>
                  <a:schemeClr val="tx1"/>
                </a:solidFill>
                <a:effectLst/>
                <a:latin typeface="Open Sans" panose="020B0606030504020204" pitchFamily="34" charset="0"/>
              </a:rPr>
              <a:t>Charts         </a:t>
            </a:r>
            <a:r>
              <a:rPr lang="en-US" sz="1800" dirty="0" err="1">
                <a:solidFill>
                  <a:schemeClr val="tx1"/>
                </a:solidFill>
                <a:latin typeface="Open Sans" panose="020B0606030504020204" pitchFamily="34" charset="0"/>
              </a:rPr>
              <a:t>ListView</a:t>
            </a:r>
            <a:r>
              <a:rPr lang="en-US" dirty="0">
                <a:latin typeface="Open Sans" panose="020B0606030504020204" pitchFamily="34" charset="0"/>
              </a:rPr>
              <a:t>         </a:t>
            </a:r>
            <a:r>
              <a:rPr lang="en-US" sz="1800" i="0" dirty="0">
                <a:solidFill>
                  <a:schemeClr val="tx1"/>
                </a:solidFill>
                <a:effectLst/>
                <a:latin typeface="Open Sans" panose="020B0606030504020204" pitchFamily="34" charset="0"/>
              </a:rPr>
              <a:t>Scheduler        </a:t>
            </a:r>
            <a:r>
              <a:rPr lang="en-US" sz="1800" dirty="0">
                <a:solidFill>
                  <a:schemeClr val="tx1"/>
                </a:solidFill>
                <a:latin typeface="Open Sans" panose="020B0606030504020204" pitchFamily="34" charset="0"/>
              </a:rPr>
              <a:t>Diagram          </a:t>
            </a:r>
            <a:r>
              <a:rPr lang="en-US" sz="1800" i="0" dirty="0">
                <a:solidFill>
                  <a:schemeClr val="tx1"/>
                </a:solidFill>
                <a:effectLst/>
                <a:latin typeface="Open Sans" panose="020B0606030504020204" pitchFamily="34" charset="0"/>
              </a:rPr>
              <a:t>PDF viewer            </a:t>
            </a:r>
            <a:r>
              <a:rPr lang="en-US" sz="1800" dirty="0">
                <a:solidFill>
                  <a:schemeClr val="tx1"/>
                </a:solidFill>
                <a:latin typeface="Open Sans" panose="020B0606030504020204" pitchFamily="34" charset="0"/>
              </a:rPr>
              <a:t>Excel Library</a:t>
            </a:r>
            <a:endParaRPr lang="en-US" dirty="0"/>
          </a:p>
        </p:txBody>
      </p:sp>
      <p:sp>
        <p:nvSpPr>
          <p:cNvPr id="3" name="TextBox 2">
            <a:extLst>
              <a:ext uri="{FF2B5EF4-FFF2-40B4-BE49-F238E27FC236}">
                <a16:creationId xmlns:a16="http://schemas.microsoft.com/office/drawing/2014/main" id="{DDB9601B-FE74-CE98-7143-EFBD64B19024}"/>
              </a:ext>
            </a:extLst>
          </p:cNvPr>
          <p:cNvSpPr txBox="1"/>
          <p:nvPr/>
        </p:nvSpPr>
        <p:spPr>
          <a:xfrm>
            <a:off x="740231" y="1171078"/>
            <a:ext cx="2285037" cy="605087"/>
          </a:xfrm>
          <a:prstGeom prst="rect">
            <a:avLst/>
          </a:prstGeom>
          <a:noFill/>
        </p:spPr>
        <p:txBody>
          <a:bodyPr wrap="square" rtlCol="0">
            <a:spAutoFit/>
          </a:bodyPr>
          <a:lstStyle/>
          <a:p>
            <a:r>
              <a:rPr lang="en-US" sz="3200" i="0" dirty="0">
                <a:solidFill>
                  <a:schemeClr val="tx1"/>
                </a:solidFill>
                <a:effectLst/>
                <a:latin typeface="Open Sans" panose="020B0606030504020204" pitchFamily="34" charset="0"/>
              </a:rPr>
              <a:t> D</a:t>
            </a:r>
            <a:r>
              <a:rPr lang="en-US" sz="3200" dirty="0">
                <a:solidFill>
                  <a:schemeClr val="tx1"/>
                </a:solidFill>
                <a:latin typeface="Open Sans" panose="020B0606030504020204" pitchFamily="34" charset="0"/>
              </a:rPr>
              <a:t>ataGrid</a:t>
            </a:r>
            <a:endParaRPr lang="en-US" sz="3200" dirty="0"/>
          </a:p>
        </p:txBody>
      </p:sp>
      <p:cxnSp>
        <p:nvCxnSpPr>
          <p:cNvPr id="13" name="Straight Connector 12">
            <a:extLst>
              <a:ext uri="{FF2B5EF4-FFF2-40B4-BE49-F238E27FC236}">
                <a16:creationId xmlns:a16="http://schemas.microsoft.com/office/drawing/2014/main" id="{66040483-CBB1-2F9F-E850-C8A8FEB3906E}"/>
              </a:ext>
            </a:extLst>
          </p:cNvPr>
          <p:cNvCxnSpPr>
            <a:cxnSpLocks/>
          </p:cNvCxnSpPr>
          <p:nvPr/>
        </p:nvCxnSpPr>
        <p:spPr>
          <a:xfrm>
            <a:off x="1314256" y="4360416"/>
            <a:ext cx="0" cy="441679"/>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0C0F171-3E50-439B-2359-A4D5AB5983C8}"/>
              </a:ext>
            </a:extLst>
          </p:cNvPr>
          <p:cNvCxnSpPr>
            <a:cxnSpLocks/>
          </p:cNvCxnSpPr>
          <p:nvPr/>
        </p:nvCxnSpPr>
        <p:spPr>
          <a:xfrm>
            <a:off x="1314256" y="4980335"/>
            <a:ext cx="0" cy="441679"/>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4D4CA59-A9A0-5618-8B5A-3AAC9C4C3257}"/>
              </a:ext>
            </a:extLst>
          </p:cNvPr>
          <p:cNvCxnSpPr>
            <a:cxnSpLocks/>
          </p:cNvCxnSpPr>
          <p:nvPr/>
        </p:nvCxnSpPr>
        <p:spPr>
          <a:xfrm>
            <a:off x="1325336" y="5608828"/>
            <a:ext cx="0" cy="441679"/>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232BC45A-6069-2CB8-10C7-78E67D4360C3}"/>
              </a:ext>
            </a:extLst>
          </p:cNvPr>
          <p:cNvGrpSpPr/>
          <p:nvPr/>
        </p:nvGrpSpPr>
        <p:grpSpPr>
          <a:xfrm>
            <a:off x="944894" y="4353711"/>
            <a:ext cx="5599851" cy="1858782"/>
            <a:chOff x="944894" y="4353711"/>
            <a:chExt cx="5599851" cy="1858782"/>
          </a:xfrm>
        </p:grpSpPr>
        <p:sp>
          <p:nvSpPr>
            <p:cNvPr id="10" name="TextBox 9">
              <a:extLst>
                <a:ext uri="{FF2B5EF4-FFF2-40B4-BE49-F238E27FC236}">
                  <a16:creationId xmlns:a16="http://schemas.microsoft.com/office/drawing/2014/main" id="{3356F23C-FE60-C314-0C42-E846A75FA421}"/>
                </a:ext>
              </a:extLst>
            </p:cNvPr>
            <p:cNvSpPr txBox="1"/>
            <p:nvPr/>
          </p:nvSpPr>
          <p:spPr>
            <a:xfrm>
              <a:off x="1350604" y="4365430"/>
              <a:ext cx="126896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Open Sans" panose="020B0606030504020204" pitchFamily="34" charset="0"/>
                  <a:hlinkClick r:id="rId11">
                    <a:extLst>
                      <a:ext uri="{A12FA001-AC4F-418D-AE19-62706E023703}">
                        <ahyp:hlinkClr xmlns:ahyp="http://schemas.microsoft.com/office/drawing/2018/hyperlinkcolor" val="tx"/>
                      </a:ext>
                    </a:extLst>
                  </a:hlinkClick>
                </a:rPr>
                <a:t>J</a:t>
              </a:r>
              <a:r>
                <a:rPr lang="en-US" sz="1200" b="0" i="0" u="none" strike="noStrike" dirty="0">
                  <a:solidFill>
                    <a:srgbClr val="0070C0"/>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avaScript</a:t>
              </a:r>
              <a:endParaRPr lang="en-US" sz="1200" dirty="0"/>
            </a:p>
          </p:txBody>
        </p:sp>
        <p:sp>
          <p:nvSpPr>
            <p:cNvPr id="12" name="TextBox 11">
              <a:extLst>
                <a:ext uri="{FF2B5EF4-FFF2-40B4-BE49-F238E27FC236}">
                  <a16:creationId xmlns:a16="http://schemas.microsoft.com/office/drawing/2014/main" id="{EB5BF7BB-EF65-676F-2CF8-3A4A8F07BB00}"/>
                </a:ext>
              </a:extLst>
            </p:cNvPr>
            <p:cNvSpPr txBox="1"/>
            <p:nvPr/>
          </p:nvSpPr>
          <p:spPr>
            <a:xfrm>
              <a:off x="2281644" y="4357837"/>
              <a:ext cx="1121226"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Angular</a:t>
              </a:r>
              <a:endParaRPr lang="en-US" sz="1200" dirty="0"/>
            </a:p>
          </p:txBody>
        </p:sp>
        <p:sp>
          <p:nvSpPr>
            <p:cNvPr id="14" name="TextBox 13">
              <a:extLst>
                <a:ext uri="{FF2B5EF4-FFF2-40B4-BE49-F238E27FC236}">
                  <a16:creationId xmlns:a16="http://schemas.microsoft.com/office/drawing/2014/main" id="{4B2E7A41-F9B7-F83B-899A-188C167DD294}"/>
                </a:ext>
              </a:extLst>
            </p:cNvPr>
            <p:cNvSpPr txBox="1"/>
            <p:nvPr/>
          </p:nvSpPr>
          <p:spPr>
            <a:xfrm>
              <a:off x="3097303" y="4357837"/>
              <a:ext cx="905069" cy="276999"/>
            </a:xfrm>
            <a:prstGeom prst="rect">
              <a:avLst/>
            </a:prstGeom>
            <a:noFill/>
          </p:spPr>
          <p:txBody>
            <a:bodyPr wrap="square" rtlCol="0">
              <a:spAutoFit/>
            </a:bodyPr>
            <a:lstStyle/>
            <a:p>
              <a:pPr marL="171450" indent="-171450">
                <a:buClr>
                  <a:schemeClr val="bg1">
                    <a:lumMod val="75000"/>
                  </a:schemeClr>
                </a:buClr>
                <a:buSzPct val="9600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React </a:t>
              </a:r>
              <a:r>
                <a:rPr lang="en-US" sz="1200" b="0" i="0" dirty="0">
                  <a:solidFill>
                    <a:srgbClr val="0070C0"/>
                  </a:solidFill>
                  <a:effectLst/>
                  <a:latin typeface="Open Sans" panose="020B0606030504020204" pitchFamily="34" charset="0"/>
                </a:rPr>
                <a:t> </a:t>
              </a:r>
              <a:endParaRPr lang="en-US" sz="1200" dirty="0"/>
            </a:p>
          </p:txBody>
        </p:sp>
        <p:sp>
          <p:nvSpPr>
            <p:cNvPr id="16" name="TextBox 15">
              <a:extLst>
                <a:ext uri="{FF2B5EF4-FFF2-40B4-BE49-F238E27FC236}">
                  <a16:creationId xmlns:a16="http://schemas.microsoft.com/office/drawing/2014/main" id="{88F62B59-8177-5D4A-B807-94CB730ACDB9}"/>
                </a:ext>
              </a:extLst>
            </p:cNvPr>
            <p:cNvSpPr txBox="1"/>
            <p:nvPr/>
          </p:nvSpPr>
          <p:spPr>
            <a:xfrm>
              <a:off x="4362613" y="4357837"/>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err="1">
                  <a:solidFill>
                    <a:srgbClr val="0070C0"/>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Blazor</a:t>
              </a:r>
              <a:endParaRPr lang="en-US" sz="1200" dirty="0"/>
            </a:p>
          </p:txBody>
        </p:sp>
        <p:sp>
          <p:nvSpPr>
            <p:cNvPr id="17" name="TextBox 16">
              <a:extLst>
                <a:ext uri="{FF2B5EF4-FFF2-40B4-BE49-F238E27FC236}">
                  <a16:creationId xmlns:a16="http://schemas.microsoft.com/office/drawing/2014/main" id="{AB3E3B17-D36C-4447-1136-F3ED464B9EBF}"/>
                </a:ext>
              </a:extLst>
            </p:cNvPr>
            <p:cNvSpPr txBox="1"/>
            <p:nvPr/>
          </p:nvSpPr>
          <p:spPr>
            <a:xfrm>
              <a:off x="1357802" y="4579645"/>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Flutter </a:t>
              </a:r>
              <a:endParaRPr lang="en-US" sz="1200" dirty="0"/>
            </a:p>
          </p:txBody>
        </p:sp>
        <p:sp>
          <p:nvSpPr>
            <p:cNvPr id="20" name="TextBox 19">
              <a:extLst>
                <a:ext uri="{FF2B5EF4-FFF2-40B4-BE49-F238E27FC236}">
                  <a16:creationId xmlns:a16="http://schemas.microsoft.com/office/drawing/2014/main" id="{595C5139-8F2F-D29C-953B-871F9BA85155}"/>
                </a:ext>
              </a:extLst>
            </p:cNvPr>
            <p:cNvSpPr txBox="1"/>
            <p:nvPr/>
          </p:nvSpPr>
          <p:spPr>
            <a:xfrm>
              <a:off x="2123956" y="4579645"/>
              <a:ext cx="1707502" cy="276999"/>
            </a:xfrm>
            <a:prstGeom prst="rect">
              <a:avLst/>
            </a:prstGeom>
            <a:noFill/>
          </p:spPr>
          <p:txBody>
            <a:bodyPr wrap="square">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ASP.NET MVC </a:t>
              </a:r>
              <a:r>
                <a:rPr lang="en-US" sz="1200" b="0" i="0" dirty="0">
                  <a:solidFill>
                    <a:srgbClr val="0070C0"/>
                  </a:solidFill>
                  <a:effectLst/>
                  <a:latin typeface="Open Sans" panose="020B0606030504020204" pitchFamily="34" charset="0"/>
                </a:rPr>
                <a:t> </a:t>
              </a:r>
              <a:endParaRPr lang="en-US" sz="1200" dirty="0"/>
            </a:p>
          </p:txBody>
        </p:sp>
        <p:sp>
          <p:nvSpPr>
            <p:cNvPr id="21" name="TextBox 20">
              <a:extLst>
                <a:ext uri="{FF2B5EF4-FFF2-40B4-BE49-F238E27FC236}">
                  <a16:creationId xmlns:a16="http://schemas.microsoft.com/office/drawing/2014/main" id="{E28C7BB2-3E17-74E5-5E1A-88751DE7960D}"/>
                </a:ext>
              </a:extLst>
            </p:cNvPr>
            <p:cNvSpPr txBox="1"/>
            <p:nvPr/>
          </p:nvSpPr>
          <p:spPr>
            <a:xfrm>
              <a:off x="3318759" y="4587553"/>
              <a:ext cx="1335052"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ASP.NET Core</a:t>
              </a:r>
              <a:endParaRPr lang="en-US" sz="1200" dirty="0"/>
            </a:p>
          </p:txBody>
        </p:sp>
        <p:sp>
          <p:nvSpPr>
            <p:cNvPr id="22" name="TextBox 21">
              <a:extLst>
                <a:ext uri="{FF2B5EF4-FFF2-40B4-BE49-F238E27FC236}">
                  <a16:creationId xmlns:a16="http://schemas.microsoft.com/office/drawing/2014/main" id="{C1D6290A-9AA3-4633-6EAB-0D68BE65A3F6}"/>
                </a:ext>
              </a:extLst>
            </p:cNvPr>
            <p:cNvSpPr txBox="1"/>
            <p:nvPr/>
          </p:nvSpPr>
          <p:spPr>
            <a:xfrm>
              <a:off x="1356097" y="4983350"/>
              <a:ext cx="1222588"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WinForms </a:t>
              </a:r>
              <a:endParaRPr lang="en-US" sz="1200" dirty="0"/>
            </a:p>
          </p:txBody>
        </p:sp>
        <p:sp>
          <p:nvSpPr>
            <p:cNvPr id="23" name="TextBox 22">
              <a:extLst>
                <a:ext uri="{FF2B5EF4-FFF2-40B4-BE49-F238E27FC236}">
                  <a16:creationId xmlns:a16="http://schemas.microsoft.com/office/drawing/2014/main" id="{C1B96043-1465-A929-201D-F635FB652158}"/>
                </a:ext>
              </a:extLst>
            </p:cNvPr>
            <p:cNvSpPr txBox="1"/>
            <p:nvPr/>
          </p:nvSpPr>
          <p:spPr>
            <a:xfrm>
              <a:off x="2281644" y="4980335"/>
              <a:ext cx="83042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8">
                    <a:extLst>
                      <a:ext uri="{A12FA001-AC4F-418D-AE19-62706E023703}">
                        <ahyp:hlinkClr xmlns:ahyp="http://schemas.microsoft.com/office/drawing/2018/hyperlinkcolor" val="tx"/>
                      </a:ext>
                    </a:extLst>
                  </a:hlinkClick>
                </a:rPr>
                <a:t>WPF</a:t>
              </a:r>
              <a:endParaRPr lang="en-US" sz="1200" dirty="0"/>
            </a:p>
          </p:txBody>
        </p:sp>
        <p:sp>
          <p:nvSpPr>
            <p:cNvPr id="24" name="TextBox 23">
              <a:extLst>
                <a:ext uri="{FF2B5EF4-FFF2-40B4-BE49-F238E27FC236}">
                  <a16:creationId xmlns:a16="http://schemas.microsoft.com/office/drawing/2014/main" id="{77417727-F2C7-7B7E-882A-A8CCC296DB79}"/>
                </a:ext>
              </a:extLst>
            </p:cNvPr>
            <p:cNvSpPr txBox="1"/>
            <p:nvPr/>
          </p:nvSpPr>
          <p:spPr>
            <a:xfrm>
              <a:off x="2833192" y="4968342"/>
              <a:ext cx="942392"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err="1">
                  <a:solidFill>
                    <a:srgbClr val="0070C0"/>
                  </a:solidFill>
                  <a:effectLst/>
                  <a:latin typeface="Open Sans" panose="020B0606030504020204" pitchFamily="34" charset="0"/>
                  <a:hlinkClick r:id="rId19">
                    <a:extLst>
                      <a:ext uri="{A12FA001-AC4F-418D-AE19-62706E023703}">
                        <ahyp:hlinkClr xmlns:ahyp="http://schemas.microsoft.com/office/drawing/2018/hyperlinkcolor" val="tx"/>
                      </a:ext>
                    </a:extLst>
                  </a:hlinkClick>
                </a:rPr>
                <a:t>WinUI</a:t>
              </a:r>
              <a:r>
                <a:rPr lang="en-US" sz="1200" b="0" i="0" u="none" strike="noStrike" dirty="0">
                  <a:solidFill>
                    <a:srgbClr val="0070C0"/>
                  </a:solidFill>
                  <a:effectLst/>
                  <a:latin typeface="Open Sans" panose="020B0606030504020204" pitchFamily="34" charset="0"/>
                  <a:hlinkClick r:id="rId19">
                    <a:extLst>
                      <a:ext uri="{A12FA001-AC4F-418D-AE19-62706E023703}">
                        <ahyp:hlinkClr xmlns:ahyp="http://schemas.microsoft.com/office/drawing/2018/hyperlinkcolor" val="tx"/>
                      </a:ext>
                    </a:extLst>
                  </a:hlinkClick>
                </a:rPr>
                <a:t> </a:t>
              </a:r>
              <a:r>
                <a:rPr lang="en-US" sz="1200" b="0" i="0" dirty="0">
                  <a:solidFill>
                    <a:srgbClr val="0070C0"/>
                  </a:solidFill>
                  <a:effectLst/>
                  <a:latin typeface="Open Sans" panose="020B0606030504020204" pitchFamily="34" charset="0"/>
                </a:rPr>
                <a:t> </a:t>
              </a:r>
              <a:endParaRPr lang="en-US" sz="1200" dirty="0"/>
            </a:p>
          </p:txBody>
        </p:sp>
        <p:sp>
          <p:nvSpPr>
            <p:cNvPr id="25" name="TextBox 24">
              <a:extLst>
                <a:ext uri="{FF2B5EF4-FFF2-40B4-BE49-F238E27FC236}">
                  <a16:creationId xmlns:a16="http://schemas.microsoft.com/office/drawing/2014/main" id="{22882B5B-8CD8-D89E-B2A0-C7A69065C55A}"/>
                </a:ext>
              </a:extLst>
            </p:cNvPr>
            <p:cNvSpPr txBox="1"/>
            <p:nvPr/>
          </p:nvSpPr>
          <p:spPr>
            <a:xfrm>
              <a:off x="3557892" y="4961220"/>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Flutter </a:t>
              </a:r>
              <a:endParaRPr lang="en-US" sz="1200" dirty="0"/>
            </a:p>
          </p:txBody>
        </p:sp>
        <p:sp>
          <p:nvSpPr>
            <p:cNvPr id="26" name="TextBox 25">
              <a:extLst>
                <a:ext uri="{FF2B5EF4-FFF2-40B4-BE49-F238E27FC236}">
                  <a16:creationId xmlns:a16="http://schemas.microsoft.com/office/drawing/2014/main" id="{72AF975A-4F95-55D0-DACE-2630DC5967E6}"/>
                </a:ext>
              </a:extLst>
            </p:cNvPr>
            <p:cNvSpPr txBox="1"/>
            <p:nvPr/>
          </p:nvSpPr>
          <p:spPr>
            <a:xfrm>
              <a:off x="4311686" y="4964534"/>
              <a:ext cx="1160906"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Xamarin</a:t>
              </a:r>
              <a:endParaRPr lang="en-US" sz="1200" dirty="0"/>
            </a:p>
          </p:txBody>
        </p:sp>
        <p:sp>
          <p:nvSpPr>
            <p:cNvPr id="27" name="TextBox 26">
              <a:extLst>
                <a:ext uri="{FF2B5EF4-FFF2-40B4-BE49-F238E27FC236}">
                  <a16:creationId xmlns:a16="http://schemas.microsoft.com/office/drawing/2014/main" id="{F1E8A0FF-EDA3-C911-5E73-21660B53B4A6}"/>
                </a:ext>
              </a:extLst>
            </p:cNvPr>
            <p:cNvSpPr txBox="1"/>
            <p:nvPr/>
          </p:nvSpPr>
          <p:spPr>
            <a:xfrm>
              <a:off x="1357802" y="5138715"/>
              <a:ext cx="1268964" cy="369332"/>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UWP </a:t>
              </a:r>
              <a:r>
                <a:rPr lang="en-US" sz="1800" b="0" i="0" dirty="0">
                  <a:solidFill>
                    <a:srgbClr val="0070C0"/>
                  </a:solidFill>
                  <a:effectLst/>
                  <a:latin typeface="Open Sans" panose="020B0606030504020204" pitchFamily="34" charset="0"/>
                </a:rPr>
                <a:t> </a:t>
              </a:r>
              <a:endParaRPr lang="en-US" dirty="0"/>
            </a:p>
          </p:txBody>
        </p:sp>
        <p:sp>
          <p:nvSpPr>
            <p:cNvPr id="30" name="TextBox 29">
              <a:extLst>
                <a:ext uri="{FF2B5EF4-FFF2-40B4-BE49-F238E27FC236}">
                  <a16:creationId xmlns:a16="http://schemas.microsoft.com/office/drawing/2014/main" id="{E184AE01-AA4A-9400-60AE-37E9C7075774}"/>
                </a:ext>
              </a:extLst>
            </p:cNvPr>
            <p:cNvSpPr txBox="1"/>
            <p:nvPr/>
          </p:nvSpPr>
          <p:spPr>
            <a:xfrm>
              <a:off x="2420210" y="5653618"/>
              <a:ext cx="1268964" cy="553998"/>
            </a:xfrm>
            <a:prstGeom prst="rect">
              <a:avLst/>
            </a:prstGeom>
            <a:noFill/>
          </p:spPr>
          <p:txBody>
            <a:bodyPr wrap="square" rtlCol="0">
              <a:spAutoFit/>
            </a:bodyPr>
            <a:lstStyle/>
            <a:p>
              <a:pPr marL="628650" lvl="1"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UWP </a:t>
              </a:r>
              <a:r>
                <a:rPr lang="en-US" b="0" i="0" dirty="0">
                  <a:solidFill>
                    <a:srgbClr val="0070C0"/>
                  </a:solidFill>
                  <a:effectLst/>
                  <a:latin typeface="Open Sans" panose="020B0606030504020204" pitchFamily="34" charset="0"/>
                </a:rPr>
                <a:t> </a:t>
              </a:r>
              <a:endParaRPr lang="en-US" dirty="0"/>
            </a:p>
          </p:txBody>
        </p:sp>
        <p:sp>
          <p:nvSpPr>
            <p:cNvPr id="31" name="TextBox 30">
              <a:extLst>
                <a:ext uri="{FF2B5EF4-FFF2-40B4-BE49-F238E27FC236}">
                  <a16:creationId xmlns:a16="http://schemas.microsoft.com/office/drawing/2014/main" id="{734A1046-1A42-431C-AD90-607BADEFEA28}"/>
                </a:ext>
              </a:extLst>
            </p:cNvPr>
            <p:cNvSpPr txBox="1"/>
            <p:nvPr/>
          </p:nvSpPr>
          <p:spPr>
            <a:xfrm>
              <a:off x="3519069" y="5648741"/>
              <a:ext cx="126896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Open Sans" panose="020B0606030504020204" pitchFamily="34" charset="0"/>
                  <a:hlinkClick r:id="rId11">
                    <a:extLst>
                      <a:ext uri="{A12FA001-AC4F-418D-AE19-62706E023703}">
                        <ahyp:hlinkClr xmlns:ahyp="http://schemas.microsoft.com/office/drawing/2018/hyperlinkcolor" val="tx"/>
                      </a:ext>
                    </a:extLst>
                  </a:hlinkClick>
                </a:rPr>
                <a:t>J</a:t>
              </a:r>
              <a:r>
                <a:rPr lang="en-US" sz="1200" b="0" i="0" u="none" strike="noStrike" dirty="0">
                  <a:solidFill>
                    <a:srgbClr val="0070C0"/>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avaScript</a:t>
              </a:r>
              <a:endParaRPr lang="en-US" sz="1200" dirty="0"/>
            </a:p>
          </p:txBody>
        </p:sp>
        <p:sp>
          <p:nvSpPr>
            <p:cNvPr id="32" name="TextBox 31">
              <a:extLst>
                <a:ext uri="{FF2B5EF4-FFF2-40B4-BE49-F238E27FC236}">
                  <a16:creationId xmlns:a16="http://schemas.microsoft.com/office/drawing/2014/main" id="{35F92652-F1FA-F5D1-4B68-0DD7D8BD3809}"/>
                </a:ext>
              </a:extLst>
            </p:cNvPr>
            <p:cNvSpPr txBox="1"/>
            <p:nvPr/>
          </p:nvSpPr>
          <p:spPr>
            <a:xfrm>
              <a:off x="4520002" y="5648741"/>
              <a:ext cx="2024743" cy="553998"/>
            </a:xfrm>
            <a:prstGeom prst="rect">
              <a:avLst/>
            </a:prstGeom>
            <a:noFill/>
          </p:spPr>
          <p:txBody>
            <a:bodyPr wrap="square" rtlCol="0">
              <a:spAutoFit/>
            </a:bodyPr>
            <a:lstStyle/>
            <a:p>
              <a:pPr marL="171450" indent="-171450" algn="l">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.NET MAUI</a:t>
              </a:r>
              <a:endParaRPr lang="en-US" sz="1200" b="0" i="0" dirty="0">
                <a:solidFill>
                  <a:srgbClr val="0070C0"/>
                </a:solidFill>
                <a:effectLst/>
                <a:latin typeface="Open Sans" panose="020B0606030504020204" pitchFamily="34" charset="0"/>
              </a:endParaRPr>
            </a:p>
            <a:p>
              <a:pPr algn="l"/>
              <a:r>
                <a:rPr lang="en-US" sz="1800" b="0" i="0" dirty="0">
                  <a:solidFill>
                    <a:srgbClr val="0070C0"/>
                  </a:solidFill>
                  <a:effectLst/>
                  <a:latin typeface="Open Sans" panose="020B0606030504020204" pitchFamily="34" charset="0"/>
                </a:rPr>
                <a:t> </a:t>
              </a:r>
            </a:p>
          </p:txBody>
        </p:sp>
        <p:pic>
          <p:nvPicPr>
            <p:cNvPr id="9" name="Graphic 8" descr="World outline">
              <a:extLst>
                <a:ext uri="{FF2B5EF4-FFF2-40B4-BE49-F238E27FC236}">
                  <a16:creationId xmlns:a16="http://schemas.microsoft.com/office/drawing/2014/main" id="{707D8571-B1F8-C927-2F33-B63A910790B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5744" y="4485662"/>
              <a:ext cx="260015" cy="260015"/>
            </a:xfrm>
            <a:prstGeom prst="rect">
              <a:avLst/>
            </a:prstGeom>
          </p:spPr>
        </p:pic>
        <p:sp>
          <p:nvSpPr>
            <p:cNvPr id="33" name="TextBox 32">
              <a:extLst>
                <a:ext uri="{FF2B5EF4-FFF2-40B4-BE49-F238E27FC236}">
                  <a16:creationId xmlns:a16="http://schemas.microsoft.com/office/drawing/2014/main" id="{6AFE0BE0-758B-8B9A-923B-8E240D328720}"/>
                </a:ext>
              </a:extLst>
            </p:cNvPr>
            <p:cNvSpPr txBox="1"/>
            <p:nvPr/>
          </p:nvSpPr>
          <p:spPr>
            <a:xfrm>
              <a:off x="3763111" y="4353711"/>
              <a:ext cx="1098939"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23">
                    <a:extLst>
                      <a:ext uri="{A12FA001-AC4F-418D-AE19-62706E023703}">
                        <ahyp:hlinkClr xmlns:ahyp="http://schemas.microsoft.com/office/drawing/2018/hyperlinkcolor" val="tx"/>
                      </a:ext>
                    </a:extLst>
                  </a:hlinkClick>
                </a:rPr>
                <a:t>Vue </a:t>
              </a:r>
              <a:endParaRPr lang="en-US" sz="1200" dirty="0">
                <a:solidFill>
                  <a:srgbClr val="0070C0"/>
                </a:solidFill>
              </a:endParaRPr>
            </a:p>
          </p:txBody>
        </p:sp>
        <p:pic>
          <p:nvPicPr>
            <p:cNvPr id="36" name="Graphic 35" descr="Monitor outline">
              <a:extLst>
                <a:ext uri="{FF2B5EF4-FFF2-40B4-BE49-F238E27FC236}">
                  <a16:creationId xmlns:a16="http://schemas.microsoft.com/office/drawing/2014/main" id="{B4E18533-3B2C-71E5-381E-F872BC720BA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50232" y="5055783"/>
              <a:ext cx="260015" cy="260015"/>
            </a:xfrm>
            <a:prstGeom prst="rect">
              <a:avLst/>
            </a:prstGeom>
          </p:spPr>
        </p:pic>
        <p:pic>
          <p:nvPicPr>
            <p:cNvPr id="46" name="Graphic 45" descr="Smart Phone outline">
              <a:extLst>
                <a:ext uri="{FF2B5EF4-FFF2-40B4-BE49-F238E27FC236}">
                  <a16:creationId xmlns:a16="http://schemas.microsoft.com/office/drawing/2014/main" id="{4FF0726E-EBC8-D798-0B7C-D808F02FB14B}"/>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44894" y="5704175"/>
              <a:ext cx="284584" cy="284584"/>
            </a:xfrm>
            <a:prstGeom prst="rect">
              <a:avLst/>
            </a:prstGeom>
          </p:spPr>
        </p:pic>
        <p:sp>
          <p:nvSpPr>
            <p:cNvPr id="47" name="TextBox 46">
              <a:extLst>
                <a:ext uri="{FF2B5EF4-FFF2-40B4-BE49-F238E27FC236}">
                  <a16:creationId xmlns:a16="http://schemas.microsoft.com/office/drawing/2014/main" id="{09DA6DC6-B4A0-D1D4-C686-F45CAC10CC83}"/>
                </a:ext>
              </a:extLst>
            </p:cNvPr>
            <p:cNvSpPr txBox="1"/>
            <p:nvPr/>
          </p:nvSpPr>
          <p:spPr>
            <a:xfrm>
              <a:off x="1371858" y="5658495"/>
              <a:ext cx="1218995" cy="553998"/>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Xamarin</a:t>
              </a:r>
              <a:endParaRPr lang="en-US" sz="1200" dirty="0"/>
            </a:p>
            <a:p>
              <a:endParaRPr lang="en-US" dirty="0"/>
            </a:p>
          </p:txBody>
        </p:sp>
      </p:gr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D824-1870-BBD6-984F-A37B3D64A569}"/>
              </a:ext>
            </a:extLst>
          </p:cNvPr>
          <p:cNvSpPr>
            <a:spLocks noGrp="1"/>
          </p:cNvSpPr>
          <p:nvPr>
            <p:ph type="ctrTitle" idx="4294967295"/>
          </p:nvPr>
        </p:nvSpPr>
        <p:spPr>
          <a:xfrm>
            <a:off x="834524" y="1463738"/>
            <a:ext cx="5762219" cy="2747766"/>
          </a:xfrm>
        </p:spPr>
        <p:txBody>
          <a:bodyPr>
            <a:normAutofit/>
          </a:bodyPr>
          <a:lstStyle/>
          <a:p>
            <a:pPr>
              <a:lnSpc>
                <a:spcPct val="150000"/>
              </a:lnSpc>
            </a:pPr>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br>
              <a:rPr lang="en-US" sz="1400" b="0" i="0" dirty="0">
                <a:solidFill>
                  <a:srgbClr val="1A1A1A"/>
                </a:solidFill>
                <a:effectLst/>
                <a:latin typeface="Open Sans" panose="020B0606030504020204" pitchFamily="34" charset="0"/>
              </a:rPr>
            </a:br>
            <a:endParaRPr lang="en-US" sz="1400" dirty="0"/>
          </a:p>
        </p:txBody>
      </p:sp>
      <p:pic>
        <p:nvPicPr>
          <p:cNvPr id="5" name="Picture 4" descr="A screenshot of a computer&#10;&#10;Description automatically generated">
            <a:extLst>
              <a:ext uri="{FF2B5EF4-FFF2-40B4-BE49-F238E27FC236}">
                <a16:creationId xmlns:a16="http://schemas.microsoft.com/office/drawing/2014/main" id="{4610CAE1-27BD-F253-6E4A-21213A74275E}"/>
              </a:ext>
            </a:extLst>
          </p:cNvPr>
          <p:cNvPicPr>
            <a:picLocks noChangeAspect="1"/>
          </p:cNvPicPr>
          <p:nvPr/>
        </p:nvPicPr>
        <p:blipFill>
          <a:blip r:embed="rId2"/>
          <a:stretch>
            <a:fillRect/>
          </a:stretch>
        </p:blipFill>
        <p:spPr>
          <a:xfrm>
            <a:off x="6545944" y="1294636"/>
            <a:ext cx="4940708" cy="4417574"/>
          </a:xfrm>
          <a:prstGeom prst="rect">
            <a:avLst/>
          </a:prstGeom>
        </p:spPr>
      </p:pic>
      <p:pic>
        <p:nvPicPr>
          <p:cNvPr id="7" name="Graphic 6">
            <a:extLst>
              <a:ext uri="{FF2B5EF4-FFF2-40B4-BE49-F238E27FC236}">
                <a16:creationId xmlns:a16="http://schemas.microsoft.com/office/drawing/2014/main" id="{9D94EEFA-2778-372A-207F-7B5C9552D5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6652" y="3008022"/>
            <a:ext cx="333375" cy="333375"/>
          </a:xfrm>
          <a:prstGeom prst="rect">
            <a:avLst/>
          </a:prstGeom>
        </p:spPr>
      </p:pic>
      <p:sp>
        <p:nvSpPr>
          <p:cNvPr id="3" name="TextBox 2">
            <a:extLst>
              <a:ext uri="{FF2B5EF4-FFF2-40B4-BE49-F238E27FC236}">
                <a16:creationId xmlns:a16="http://schemas.microsoft.com/office/drawing/2014/main" id="{77DD9C5D-4231-151F-62F7-E4AE68A414E3}"/>
              </a:ext>
            </a:extLst>
          </p:cNvPr>
          <p:cNvSpPr txBox="1"/>
          <p:nvPr/>
        </p:nvSpPr>
        <p:spPr>
          <a:xfrm>
            <a:off x="723122" y="470595"/>
            <a:ext cx="10731754" cy="369332"/>
          </a:xfrm>
          <a:prstGeom prst="rect">
            <a:avLst/>
          </a:prstGeom>
          <a:noFill/>
        </p:spPr>
        <p:txBody>
          <a:bodyPr wrap="square" rtlCol="0">
            <a:spAutoFit/>
          </a:bodyPr>
          <a:lstStyle/>
          <a:p>
            <a:pPr algn="l"/>
            <a:r>
              <a:rPr lang="en-US" sz="1800" i="0" dirty="0">
                <a:solidFill>
                  <a:schemeClr val="tx1"/>
                </a:solidFill>
                <a:effectLst/>
                <a:latin typeface="Open Sans" panose="020B0606030504020204" pitchFamily="34" charset="0"/>
              </a:rPr>
              <a:t>D</a:t>
            </a:r>
            <a:r>
              <a:rPr lang="en-US" sz="1800" dirty="0">
                <a:solidFill>
                  <a:schemeClr val="tx1"/>
                </a:solidFill>
                <a:latin typeface="Open Sans" panose="020B0606030504020204" pitchFamily="34" charset="0"/>
              </a:rPr>
              <a:t>ataGrid         </a:t>
            </a:r>
            <a:r>
              <a:rPr lang="en-US" sz="1800" i="0" dirty="0">
                <a:solidFill>
                  <a:schemeClr val="tx1"/>
                </a:solidFill>
                <a:effectLst/>
                <a:latin typeface="Open Sans" panose="020B0606030504020204" pitchFamily="34" charset="0"/>
              </a:rPr>
              <a:t>Charts         </a:t>
            </a:r>
            <a:r>
              <a:rPr lang="en-US" sz="1800" dirty="0" err="1">
                <a:solidFill>
                  <a:schemeClr val="tx1"/>
                </a:solidFill>
                <a:latin typeface="Open Sans" panose="020B0606030504020204" pitchFamily="34" charset="0"/>
              </a:rPr>
              <a:t>ListView</a:t>
            </a:r>
            <a:r>
              <a:rPr lang="en-US" dirty="0">
                <a:latin typeface="Open Sans" panose="020B0606030504020204" pitchFamily="34" charset="0"/>
              </a:rPr>
              <a:t>         </a:t>
            </a:r>
            <a:r>
              <a:rPr lang="en-US" sz="1800" i="0" dirty="0">
                <a:solidFill>
                  <a:schemeClr val="tx1"/>
                </a:solidFill>
                <a:effectLst/>
                <a:latin typeface="Open Sans" panose="020B0606030504020204" pitchFamily="34" charset="0"/>
              </a:rPr>
              <a:t>Scheduler        </a:t>
            </a:r>
            <a:r>
              <a:rPr lang="en-US" sz="1800" dirty="0">
                <a:solidFill>
                  <a:schemeClr val="tx1"/>
                </a:solidFill>
                <a:latin typeface="Open Sans" panose="020B0606030504020204" pitchFamily="34" charset="0"/>
              </a:rPr>
              <a:t>Diagram          </a:t>
            </a:r>
            <a:r>
              <a:rPr lang="en-US" sz="1800" i="0" dirty="0">
                <a:solidFill>
                  <a:schemeClr val="tx1"/>
                </a:solidFill>
                <a:effectLst/>
                <a:latin typeface="Open Sans" panose="020B0606030504020204" pitchFamily="34" charset="0"/>
              </a:rPr>
              <a:t>PDF viewer            </a:t>
            </a:r>
            <a:r>
              <a:rPr lang="en-US" sz="1800" dirty="0">
                <a:solidFill>
                  <a:schemeClr val="tx1"/>
                </a:solidFill>
                <a:latin typeface="Open Sans" panose="020B0606030504020204" pitchFamily="34" charset="0"/>
              </a:rPr>
              <a:t>Excel Library</a:t>
            </a:r>
            <a:endParaRPr lang="en-US" dirty="0"/>
          </a:p>
        </p:txBody>
      </p:sp>
      <p:sp>
        <p:nvSpPr>
          <p:cNvPr id="4" name="TextBox 3">
            <a:extLst>
              <a:ext uri="{FF2B5EF4-FFF2-40B4-BE49-F238E27FC236}">
                <a16:creationId xmlns:a16="http://schemas.microsoft.com/office/drawing/2014/main" id="{1D9AD29A-FE77-78FE-794E-A1C065B970E2}"/>
              </a:ext>
            </a:extLst>
          </p:cNvPr>
          <p:cNvSpPr txBox="1"/>
          <p:nvPr/>
        </p:nvSpPr>
        <p:spPr>
          <a:xfrm>
            <a:off x="816417" y="1217618"/>
            <a:ext cx="2887378" cy="646331"/>
          </a:xfrm>
          <a:prstGeom prst="rect">
            <a:avLst/>
          </a:prstGeom>
          <a:noFill/>
        </p:spPr>
        <p:txBody>
          <a:bodyPr wrap="squar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Charts</a:t>
            </a:r>
          </a:p>
        </p:txBody>
      </p:sp>
      <p:sp>
        <p:nvSpPr>
          <p:cNvPr id="116" name="TextBox 115">
            <a:extLst>
              <a:ext uri="{FF2B5EF4-FFF2-40B4-BE49-F238E27FC236}">
                <a16:creationId xmlns:a16="http://schemas.microsoft.com/office/drawing/2014/main" id="{FB3D0704-EF45-1956-68A1-005200C4C3BF}"/>
              </a:ext>
            </a:extLst>
          </p:cNvPr>
          <p:cNvSpPr txBox="1"/>
          <p:nvPr/>
        </p:nvSpPr>
        <p:spPr>
          <a:xfrm>
            <a:off x="2203661" y="5581666"/>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Flutter </a:t>
            </a:r>
            <a:endParaRPr lang="en-US" sz="1200" dirty="0"/>
          </a:p>
        </p:txBody>
      </p:sp>
      <p:grpSp>
        <p:nvGrpSpPr>
          <p:cNvPr id="124" name="Group 123">
            <a:extLst>
              <a:ext uri="{FF2B5EF4-FFF2-40B4-BE49-F238E27FC236}">
                <a16:creationId xmlns:a16="http://schemas.microsoft.com/office/drawing/2014/main" id="{8A3E26B1-D14F-1FB6-F6D7-A6DD8068884E}"/>
              </a:ext>
            </a:extLst>
          </p:cNvPr>
          <p:cNvGrpSpPr/>
          <p:nvPr/>
        </p:nvGrpSpPr>
        <p:grpSpPr>
          <a:xfrm>
            <a:off x="834524" y="3844655"/>
            <a:ext cx="5762219" cy="2299201"/>
            <a:chOff x="834524" y="3844655"/>
            <a:chExt cx="5762219" cy="2299201"/>
          </a:xfrm>
        </p:grpSpPr>
        <p:sp>
          <p:nvSpPr>
            <p:cNvPr id="6" name="TextBox 5">
              <a:extLst>
                <a:ext uri="{FF2B5EF4-FFF2-40B4-BE49-F238E27FC236}">
                  <a16:creationId xmlns:a16="http://schemas.microsoft.com/office/drawing/2014/main" id="{FE9DC4D9-D97A-0B8B-7630-B39F5240252A}"/>
                </a:ext>
              </a:extLst>
            </p:cNvPr>
            <p:cNvSpPr txBox="1"/>
            <p:nvPr/>
          </p:nvSpPr>
          <p:spPr>
            <a:xfrm>
              <a:off x="834524" y="3844655"/>
              <a:ext cx="3787276" cy="584775"/>
            </a:xfrm>
            <a:prstGeom prst="rect">
              <a:avLst/>
            </a:prstGeom>
            <a:noFill/>
          </p:spPr>
          <p:txBody>
            <a:bodyPr wrap="square" rtlCol="0">
              <a:spAutoFit/>
            </a:bodyPr>
            <a:lstStyle/>
            <a:p>
              <a:r>
                <a:rPr lang="en-US" sz="1600" i="0" dirty="0">
                  <a:solidFill>
                    <a:srgbClr val="1A1A1A"/>
                  </a:solidFill>
                  <a:effectLst/>
                  <a:latin typeface="Open Sans" panose="020B0606030504020204" pitchFamily="34" charset="0"/>
                </a:rPr>
                <a:t>SUPPORTED PLATFORMS</a:t>
              </a:r>
            </a:p>
            <a:p>
              <a:endParaRPr lang="en-US" sz="1600" dirty="0"/>
            </a:p>
          </p:txBody>
        </p:sp>
        <p:grpSp>
          <p:nvGrpSpPr>
            <p:cNvPr id="115" name="Group 114">
              <a:extLst>
                <a:ext uri="{FF2B5EF4-FFF2-40B4-BE49-F238E27FC236}">
                  <a16:creationId xmlns:a16="http://schemas.microsoft.com/office/drawing/2014/main" id="{9B7C497A-EB34-7D51-152B-B9B953F9A128}"/>
                </a:ext>
              </a:extLst>
            </p:cNvPr>
            <p:cNvGrpSpPr/>
            <p:nvPr/>
          </p:nvGrpSpPr>
          <p:grpSpPr>
            <a:xfrm>
              <a:off x="903869" y="4276882"/>
              <a:ext cx="5692874" cy="1866974"/>
              <a:chOff x="903869" y="4276882"/>
              <a:chExt cx="5692874" cy="1866974"/>
            </a:xfrm>
          </p:grpSpPr>
          <p:grpSp>
            <p:nvGrpSpPr>
              <p:cNvPr id="69" name="Group 68">
                <a:extLst>
                  <a:ext uri="{FF2B5EF4-FFF2-40B4-BE49-F238E27FC236}">
                    <a16:creationId xmlns:a16="http://schemas.microsoft.com/office/drawing/2014/main" id="{18E9FA8A-3861-B86D-0240-B977C9C6F7C4}"/>
                  </a:ext>
                </a:extLst>
              </p:cNvPr>
              <p:cNvGrpSpPr/>
              <p:nvPr/>
            </p:nvGrpSpPr>
            <p:grpSpPr>
              <a:xfrm>
                <a:off x="903869" y="4276882"/>
                <a:ext cx="5692874" cy="1866974"/>
                <a:chOff x="944894" y="4353711"/>
                <a:chExt cx="5692874" cy="1866974"/>
              </a:xfrm>
            </p:grpSpPr>
            <p:sp>
              <p:nvSpPr>
                <p:cNvPr id="70" name="TextBox 69">
                  <a:extLst>
                    <a:ext uri="{FF2B5EF4-FFF2-40B4-BE49-F238E27FC236}">
                      <a16:creationId xmlns:a16="http://schemas.microsoft.com/office/drawing/2014/main" id="{5F5C7011-A3D5-E83A-865E-2F2385B5E553}"/>
                    </a:ext>
                  </a:extLst>
                </p:cNvPr>
                <p:cNvSpPr txBox="1"/>
                <p:nvPr/>
              </p:nvSpPr>
              <p:spPr>
                <a:xfrm>
                  <a:off x="1350604" y="4365430"/>
                  <a:ext cx="126896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Open Sans" panose="020B0606030504020204" pitchFamily="34" charset="0"/>
                      <a:hlinkClick r:id="rId6">
                        <a:extLst>
                          <a:ext uri="{A12FA001-AC4F-418D-AE19-62706E023703}">
                            <ahyp:hlinkClr xmlns:ahyp="http://schemas.microsoft.com/office/drawing/2018/hyperlinkcolor" val="tx"/>
                          </a:ext>
                        </a:extLst>
                      </a:hlinkClick>
                    </a:rPr>
                    <a:t>J</a:t>
                  </a: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avaScript</a:t>
                  </a:r>
                  <a:endParaRPr lang="en-US" sz="1200" dirty="0"/>
                </a:p>
              </p:txBody>
            </p:sp>
            <p:sp>
              <p:nvSpPr>
                <p:cNvPr id="71" name="TextBox 70">
                  <a:extLst>
                    <a:ext uri="{FF2B5EF4-FFF2-40B4-BE49-F238E27FC236}">
                      <a16:creationId xmlns:a16="http://schemas.microsoft.com/office/drawing/2014/main" id="{C8542194-2E8A-21F6-D401-617EF6A08D26}"/>
                    </a:ext>
                  </a:extLst>
                </p:cNvPr>
                <p:cNvSpPr txBox="1"/>
                <p:nvPr/>
              </p:nvSpPr>
              <p:spPr>
                <a:xfrm>
                  <a:off x="2281644" y="4357837"/>
                  <a:ext cx="1121226"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Angular</a:t>
                  </a:r>
                  <a:endParaRPr lang="en-US" sz="1200" dirty="0"/>
                </a:p>
              </p:txBody>
            </p:sp>
            <p:sp>
              <p:nvSpPr>
                <p:cNvPr id="72" name="TextBox 71">
                  <a:extLst>
                    <a:ext uri="{FF2B5EF4-FFF2-40B4-BE49-F238E27FC236}">
                      <a16:creationId xmlns:a16="http://schemas.microsoft.com/office/drawing/2014/main" id="{7E7F45E9-1248-7C8A-2EEC-76A3A627612B}"/>
                    </a:ext>
                  </a:extLst>
                </p:cNvPr>
                <p:cNvSpPr txBox="1"/>
                <p:nvPr/>
              </p:nvSpPr>
              <p:spPr>
                <a:xfrm>
                  <a:off x="3097303" y="4357837"/>
                  <a:ext cx="905069" cy="276999"/>
                </a:xfrm>
                <a:prstGeom prst="rect">
                  <a:avLst/>
                </a:prstGeom>
                <a:noFill/>
              </p:spPr>
              <p:txBody>
                <a:bodyPr wrap="square" rtlCol="0">
                  <a:spAutoFit/>
                </a:bodyPr>
                <a:lstStyle/>
                <a:p>
                  <a:pPr marL="171450" indent="-171450">
                    <a:buClr>
                      <a:schemeClr val="bg1">
                        <a:lumMod val="75000"/>
                      </a:schemeClr>
                    </a:buClr>
                    <a:buSzPct val="9600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React </a:t>
                  </a:r>
                  <a:r>
                    <a:rPr lang="en-US" sz="1200" b="0" i="0" dirty="0">
                      <a:solidFill>
                        <a:srgbClr val="0070C0"/>
                      </a:solidFill>
                      <a:effectLst/>
                      <a:latin typeface="Open Sans" panose="020B0606030504020204" pitchFamily="34" charset="0"/>
                    </a:rPr>
                    <a:t> </a:t>
                  </a:r>
                  <a:endParaRPr lang="en-US" sz="1200" dirty="0"/>
                </a:p>
              </p:txBody>
            </p:sp>
            <p:sp>
              <p:nvSpPr>
                <p:cNvPr id="73" name="TextBox 72">
                  <a:extLst>
                    <a:ext uri="{FF2B5EF4-FFF2-40B4-BE49-F238E27FC236}">
                      <a16:creationId xmlns:a16="http://schemas.microsoft.com/office/drawing/2014/main" id="{27DC1700-5FDE-6BA2-276D-61E9FEFBBC19}"/>
                    </a:ext>
                  </a:extLst>
                </p:cNvPr>
                <p:cNvSpPr txBox="1"/>
                <p:nvPr/>
              </p:nvSpPr>
              <p:spPr>
                <a:xfrm>
                  <a:off x="4362613" y="4357837"/>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err="1">
                      <a:solidFill>
                        <a:srgbClr val="0070C0"/>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Blazor</a:t>
                  </a:r>
                  <a:endParaRPr lang="en-US" sz="1200" dirty="0"/>
                </a:p>
              </p:txBody>
            </p:sp>
            <p:sp>
              <p:nvSpPr>
                <p:cNvPr id="74" name="TextBox 73">
                  <a:extLst>
                    <a:ext uri="{FF2B5EF4-FFF2-40B4-BE49-F238E27FC236}">
                      <a16:creationId xmlns:a16="http://schemas.microsoft.com/office/drawing/2014/main" id="{090BB880-F590-B7D3-E415-F68542EEF6EF}"/>
                    </a:ext>
                  </a:extLst>
                </p:cNvPr>
                <p:cNvSpPr txBox="1"/>
                <p:nvPr/>
              </p:nvSpPr>
              <p:spPr>
                <a:xfrm>
                  <a:off x="1357802" y="4579645"/>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Flutter </a:t>
                  </a:r>
                  <a:endParaRPr lang="en-US" sz="1200" dirty="0"/>
                </a:p>
              </p:txBody>
            </p:sp>
            <p:sp>
              <p:nvSpPr>
                <p:cNvPr id="75" name="TextBox 74">
                  <a:extLst>
                    <a:ext uri="{FF2B5EF4-FFF2-40B4-BE49-F238E27FC236}">
                      <a16:creationId xmlns:a16="http://schemas.microsoft.com/office/drawing/2014/main" id="{6887640A-880C-EADA-751F-D9212FA4A613}"/>
                    </a:ext>
                  </a:extLst>
                </p:cNvPr>
                <p:cNvSpPr txBox="1"/>
                <p:nvPr/>
              </p:nvSpPr>
              <p:spPr>
                <a:xfrm>
                  <a:off x="2123956" y="4579645"/>
                  <a:ext cx="1707502" cy="276999"/>
                </a:xfrm>
                <a:prstGeom prst="rect">
                  <a:avLst/>
                </a:prstGeom>
                <a:noFill/>
              </p:spPr>
              <p:txBody>
                <a:bodyPr wrap="square">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ASP.NET MVC </a:t>
                  </a:r>
                  <a:r>
                    <a:rPr lang="en-US" sz="1200" b="0" i="0" dirty="0">
                      <a:solidFill>
                        <a:srgbClr val="0070C0"/>
                      </a:solidFill>
                      <a:effectLst/>
                      <a:latin typeface="Open Sans" panose="020B0606030504020204" pitchFamily="34" charset="0"/>
                    </a:rPr>
                    <a:t> </a:t>
                  </a:r>
                  <a:endParaRPr lang="en-US" sz="1200" dirty="0"/>
                </a:p>
              </p:txBody>
            </p:sp>
            <p:sp>
              <p:nvSpPr>
                <p:cNvPr id="76" name="TextBox 75">
                  <a:extLst>
                    <a:ext uri="{FF2B5EF4-FFF2-40B4-BE49-F238E27FC236}">
                      <a16:creationId xmlns:a16="http://schemas.microsoft.com/office/drawing/2014/main" id="{DBA533B8-0CA9-1E56-1A7F-6903DB721774}"/>
                    </a:ext>
                  </a:extLst>
                </p:cNvPr>
                <p:cNvSpPr txBox="1"/>
                <p:nvPr/>
              </p:nvSpPr>
              <p:spPr>
                <a:xfrm>
                  <a:off x="3318759" y="4587553"/>
                  <a:ext cx="1335052"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ASP.NET Core</a:t>
                  </a:r>
                  <a:endParaRPr lang="en-US" sz="1200" dirty="0"/>
                </a:p>
              </p:txBody>
            </p:sp>
            <p:sp>
              <p:nvSpPr>
                <p:cNvPr id="77" name="TextBox 76">
                  <a:extLst>
                    <a:ext uri="{FF2B5EF4-FFF2-40B4-BE49-F238E27FC236}">
                      <a16:creationId xmlns:a16="http://schemas.microsoft.com/office/drawing/2014/main" id="{9E8B98BC-5A36-9F30-F43A-D202EAE79BD8}"/>
                    </a:ext>
                  </a:extLst>
                </p:cNvPr>
                <p:cNvSpPr txBox="1"/>
                <p:nvPr/>
              </p:nvSpPr>
              <p:spPr>
                <a:xfrm>
                  <a:off x="1356097" y="4983350"/>
                  <a:ext cx="1222588"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WinForms </a:t>
                  </a:r>
                  <a:endParaRPr lang="en-US" sz="1200" dirty="0"/>
                </a:p>
              </p:txBody>
            </p:sp>
            <p:sp>
              <p:nvSpPr>
                <p:cNvPr id="78" name="TextBox 77">
                  <a:extLst>
                    <a:ext uri="{FF2B5EF4-FFF2-40B4-BE49-F238E27FC236}">
                      <a16:creationId xmlns:a16="http://schemas.microsoft.com/office/drawing/2014/main" id="{45E5C9F1-9A03-E7FE-4635-F3838ED2D0C8}"/>
                    </a:ext>
                  </a:extLst>
                </p:cNvPr>
                <p:cNvSpPr txBox="1"/>
                <p:nvPr/>
              </p:nvSpPr>
              <p:spPr>
                <a:xfrm>
                  <a:off x="2281644" y="4980335"/>
                  <a:ext cx="83042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WPF</a:t>
                  </a:r>
                  <a:endParaRPr lang="en-US" sz="1200" dirty="0"/>
                </a:p>
              </p:txBody>
            </p:sp>
            <p:sp>
              <p:nvSpPr>
                <p:cNvPr id="79" name="TextBox 78">
                  <a:extLst>
                    <a:ext uri="{FF2B5EF4-FFF2-40B4-BE49-F238E27FC236}">
                      <a16:creationId xmlns:a16="http://schemas.microsoft.com/office/drawing/2014/main" id="{2004EED4-E819-01AD-075C-8E94F28BAA1E}"/>
                    </a:ext>
                  </a:extLst>
                </p:cNvPr>
                <p:cNvSpPr txBox="1"/>
                <p:nvPr/>
              </p:nvSpPr>
              <p:spPr>
                <a:xfrm>
                  <a:off x="2833192" y="4968342"/>
                  <a:ext cx="942392"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err="1">
                      <a:solidFill>
                        <a:srgbClr val="0070C0"/>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WinUI</a:t>
                  </a:r>
                  <a:r>
                    <a:rPr lang="en-US" sz="1200" b="0" i="0" u="none" strike="noStrike" dirty="0">
                      <a:solidFill>
                        <a:srgbClr val="0070C0"/>
                      </a:solidFill>
                      <a:effectLst/>
                      <a:latin typeface="Open Sans" panose="020B0606030504020204" pitchFamily="34" charset="0"/>
                      <a:hlinkClick r:id="rId14">
                        <a:extLst>
                          <a:ext uri="{A12FA001-AC4F-418D-AE19-62706E023703}">
                            <ahyp:hlinkClr xmlns:ahyp="http://schemas.microsoft.com/office/drawing/2018/hyperlinkcolor" val="tx"/>
                          </a:ext>
                        </a:extLst>
                      </a:hlinkClick>
                    </a:rPr>
                    <a:t> </a:t>
                  </a:r>
                  <a:r>
                    <a:rPr lang="en-US" sz="1200" b="0" i="0" dirty="0">
                      <a:solidFill>
                        <a:srgbClr val="0070C0"/>
                      </a:solidFill>
                      <a:effectLst/>
                      <a:latin typeface="Open Sans" panose="020B0606030504020204" pitchFamily="34" charset="0"/>
                    </a:rPr>
                    <a:t> </a:t>
                  </a:r>
                  <a:endParaRPr lang="en-US" sz="1200" dirty="0"/>
                </a:p>
              </p:txBody>
            </p:sp>
            <p:sp>
              <p:nvSpPr>
                <p:cNvPr id="80" name="TextBox 79">
                  <a:extLst>
                    <a:ext uri="{FF2B5EF4-FFF2-40B4-BE49-F238E27FC236}">
                      <a16:creationId xmlns:a16="http://schemas.microsoft.com/office/drawing/2014/main" id="{F93FDEAA-38D4-5F25-479B-895E480B7247}"/>
                    </a:ext>
                  </a:extLst>
                </p:cNvPr>
                <p:cNvSpPr txBox="1"/>
                <p:nvPr/>
              </p:nvSpPr>
              <p:spPr>
                <a:xfrm>
                  <a:off x="3557892" y="4961220"/>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Flutter </a:t>
                  </a:r>
                  <a:endParaRPr lang="en-US" sz="1200" dirty="0"/>
                </a:p>
              </p:txBody>
            </p:sp>
            <p:sp>
              <p:nvSpPr>
                <p:cNvPr id="81" name="TextBox 80">
                  <a:extLst>
                    <a:ext uri="{FF2B5EF4-FFF2-40B4-BE49-F238E27FC236}">
                      <a16:creationId xmlns:a16="http://schemas.microsoft.com/office/drawing/2014/main" id="{FEE44D8B-38BB-BCF3-FE36-67608624CA92}"/>
                    </a:ext>
                  </a:extLst>
                </p:cNvPr>
                <p:cNvSpPr txBox="1"/>
                <p:nvPr/>
              </p:nvSpPr>
              <p:spPr>
                <a:xfrm>
                  <a:off x="4311686" y="4964534"/>
                  <a:ext cx="1160906"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a:t>
                  </a:r>
                  <a:endParaRPr lang="en-US" sz="1200" dirty="0"/>
                </a:p>
              </p:txBody>
            </p:sp>
            <p:sp>
              <p:nvSpPr>
                <p:cNvPr id="82" name="TextBox 81">
                  <a:extLst>
                    <a:ext uri="{FF2B5EF4-FFF2-40B4-BE49-F238E27FC236}">
                      <a16:creationId xmlns:a16="http://schemas.microsoft.com/office/drawing/2014/main" id="{864823D4-C4AD-4744-942F-533A225BC401}"/>
                    </a:ext>
                  </a:extLst>
                </p:cNvPr>
                <p:cNvSpPr txBox="1"/>
                <p:nvPr/>
              </p:nvSpPr>
              <p:spPr>
                <a:xfrm>
                  <a:off x="1357802" y="5138715"/>
                  <a:ext cx="1268964" cy="369332"/>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sz="1800" b="0" i="0" dirty="0">
                      <a:solidFill>
                        <a:srgbClr val="0070C0"/>
                      </a:solidFill>
                      <a:effectLst/>
                      <a:latin typeface="Open Sans" panose="020B0606030504020204" pitchFamily="34" charset="0"/>
                    </a:rPr>
                    <a:t> </a:t>
                  </a:r>
                  <a:endParaRPr lang="en-US" dirty="0"/>
                </a:p>
              </p:txBody>
            </p:sp>
            <p:sp>
              <p:nvSpPr>
                <p:cNvPr id="83" name="TextBox 82">
                  <a:extLst>
                    <a:ext uri="{FF2B5EF4-FFF2-40B4-BE49-F238E27FC236}">
                      <a16:creationId xmlns:a16="http://schemas.microsoft.com/office/drawing/2014/main" id="{516071C7-4A73-59A8-6438-EEC24003C150}"/>
                    </a:ext>
                  </a:extLst>
                </p:cNvPr>
                <p:cNvSpPr txBox="1"/>
                <p:nvPr/>
              </p:nvSpPr>
              <p:spPr>
                <a:xfrm>
                  <a:off x="2572699" y="5604373"/>
                  <a:ext cx="1488645" cy="369332"/>
                </a:xfrm>
                <a:prstGeom prst="rect">
                  <a:avLst/>
                </a:prstGeom>
                <a:noFill/>
              </p:spPr>
              <p:txBody>
                <a:bodyPr wrap="square" rtlCol="0">
                  <a:spAutoFit/>
                </a:bodyPr>
                <a:lstStyle/>
                <a:p>
                  <a:pPr marL="628650" lvl="1"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UWP </a:t>
                  </a:r>
                  <a:r>
                    <a:rPr lang="en-US" b="0" i="0" dirty="0">
                      <a:solidFill>
                        <a:srgbClr val="0070C0"/>
                      </a:solidFill>
                      <a:effectLst/>
                      <a:latin typeface="Open Sans" panose="020B0606030504020204" pitchFamily="34" charset="0"/>
                    </a:rPr>
                    <a:t> </a:t>
                  </a:r>
                  <a:endParaRPr lang="en-US" dirty="0"/>
                </a:p>
              </p:txBody>
            </p:sp>
            <p:sp>
              <p:nvSpPr>
                <p:cNvPr id="84" name="TextBox 83">
                  <a:extLst>
                    <a:ext uri="{FF2B5EF4-FFF2-40B4-BE49-F238E27FC236}">
                      <a16:creationId xmlns:a16="http://schemas.microsoft.com/office/drawing/2014/main" id="{C3B6A5A1-0EFF-85BC-B0F6-852054143ED8}"/>
                    </a:ext>
                  </a:extLst>
                </p:cNvPr>
                <p:cNvSpPr txBox="1"/>
                <p:nvPr/>
              </p:nvSpPr>
              <p:spPr>
                <a:xfrm>
                  <a:off x="3664458" y="5658494"/>
                  <a:ext cx="126896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Open Sans" panose="020B0606030504020204" pitchFamily="34" charset="0"/>
                      <a:hlinkClick r:id="rId6">
                        <a:extLst>
                          <a:ext uri="{A12FA001-AC4F-418D-AE19-62706E023703}">
                            <ahyp:hlinkClr xmlns:ahyp="http://schemas.microsoft.com/office/drawing/2018/hyperlinkcolor" val="tx"/>
                          </a:ext>
                        </a:extLst>
                      </a:hlinkClick>
                    </a:rPr>
                    <a:t>J</a:t>
                  </a: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avaScript</a:t>
                  </a:r>
                  <a:endParaRPr lang="en-US" sz="1200" dirty="0"/>
                </a:p>
              </p:txBody>
            </p:sp>
            <p:sp>
              <p:nvSpPr>
                <p:cNvPr id="85" name="TextBox 84">
                  <a:extLst>
                    <a:ext uri="{FF2B5EF4-FFF2-40B4-BE49-F238E27FC236}">
                      <a16:creationId xmlns:a16="http://schemas.microsoft.com/office/drawing/2014/main" id="{CD03448E-44F1-8B2B-39E0-EC8225454503}"/>
                    </a:ext>
                  </a:extLst>
                </p:cNvPr>
                <p:cNvSpPr txBox="1"/>
                <p:nvPr/>
              </p:nvSpPr>
              <p:spPr>
                <a:xfrm>
                  <a:off x="4613025" y="5666687"/>
                  <a:ext cx="2024743" cy="553998"/>
                </a:xfrm>
                <a:prstGeom prst="rect">
                  <a:avLst/>
                </a:prstGeom>
                <a:noFill/>
              </p:spPr>
              <p:txBody>
                <a:bodyPr wrap="square" rtlCol="0">
                  <a:spAutoFit/>
                </a:bodyPr>
                <a:lstStyle/>
                <a:p>
                  <a:pPr marL="171450" indent="-171450" algn="l">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sz="1200" b="0" i="0" dirty="0">
                    <a:solidFill>
                      <a:srgbClr val="0070C0"/>
                    </a:solidFill>
                    <a:effectLst/>
                    <a:latin typeface="Open Sans" panose="020B0606030504020204" pitchFamily="34" charset="0"/>
                  </a:endParaRPr>
                </a:p>
                <a:p>
                  <a:pPr algn="l"/>
                  <a:r>
                    <a:rPr lang="en-US" sz="1800" b="0" i="0" dirty="0">
                      <a:solidFill>
                        <a:srgbClr val="0070C0"/>
                      </a:solidFill>
                      <a:effectLst/>
                      <a:latin typeface="Open Sans" panose="020B0606030504020204" pitchFamily="34" charset="0"/>
                    </a:rPr>
                    <a:t> </a:t>
                  </a:r>
                </a:p>
              </p:txBody>
            </p:sp>
            <p:pic>
              <p:nvPicPr>
                <p:cNvPr id="86" name="Graphic 85" descr="World outline">
                  <a:extLst>
                    <a:ext uri="{FF2B5EF4-FFF2-40B4-BE49-F238E27FC236}">
                      <a16:creationId xmlns:a16="http://schemas.microsoft.com/office/drawing/2014/main" id="{C32BB946-9DE4-F782-45DB-D2E75906530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5744" y="4485662"/>
                  <a:ext cx="260015" cy="260015"/>
                </a:xfrm>
                <a:prstGeom prst="rect">
                  <a:avLst/>
                </a:prstGeom>
              </p:spPr>
            </p:pic>
            <p:sp>
              <p:nvSpPr>
                <p:cNvPr id="87" name="TextBox 86">
                  <a:extLst>
                    <a:ext uri="{FF2B5EF4-FFF2-40B4-BE49-F238E27FC236}">
                      <a16:creationId xmlns:a16="http://schemas.microsoft.com/office/drawing/2014/main" id="{248AE531-B532-9B70-1EFC-DF97677470E3}"/>
                    </a:ext>
                  </a:extLst>
                </p:cNvPr>
                <p:cNvSpPr txBox="1"/>
                <p:nvPr/>
              </p:nvSpPr>
              <p:spPr>
                <a:xfrm>
                  <a:off x="3763111" y="4353711"/>
                  <a:ext cx="1098939"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20">
                        <a:extLst>
                          <a:ext uri="{A12FA001-AC4F-418D-AE19-62706E023703}">
                            <ahyp:hlinkClr xmlns:ahyp="http://schemas.microsoft.com/office/drawing/2018/hyperlinkcolor" val="tx"/>
                          </a:ext>
                        </a:extLst>
                      </a:hlinkClick>
                    </a:rPr>
                    <a:t>Vue </a:t>
                  </a:r>
                  <a:endParaRPr lang="en-US" sz="1200" dirty="0">
                    <a:solidFill>
                      <a:srgbClr val="0070C0"/>
                    </a:solidFill>
                  </a:endParaRPr>
                </a:p>
              </p:txBody>
            </p:sp>
            <p:pic>
              <p:nvPicPr>
                <p:cNvPr id="88" name="Graphic 87" descr="Monitor outline">
                  <a:extLst>
                    <a:ext uri="{FF2B5EF4-FFF2-40B4-BE49-F238E27FC236}">
                      <a16:creationId xmlns:a16="http://schemas.microsoft.com/office/drawing/2014/main" id="{9A450963-4144-267F-4D93-189C8059C31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0232" y="5055783"/>
                  <a:ext cx="260015" cy="260015"/>
                </a:xfrm>
                <a:prstGeom prst="rect">
                  <a:avLst/>
                </a:prstGeom>
              </p:spPr>
            </p:pic>
            <p:pic>
              <p:nvPicPr>
                <p:cNvPr id="89" name="Graphic 88" descr="Smart Phone outline">
                  <a:extLst>
                    <a:ext uri="{FF2B5EF4-FFF2-40B4-BE49-F238E27FC236}">
                      <a16:creationId xmlns:a16="http://schemas.microsoft.com/office/drawing/2014/main" id="{960CEA2F-7C1F-1735-51D6-6D108001AD6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44894" y="5704175"/>
                  <a:ext cx="284584" cy="284584"/>
                </a:xfrm>
                <a:prstGeom prst="rect">
                  <a:avLst/>
                </a:prstGeom>
              </p:spPr>
            </p:pic>
            <p:sp>
              <p:nvSpPr>
                <p:cNvPr id="90" name="TextBox 89">
                  <a:extLst>
                    <a:ext uri="{FF2B5EF4-FFF2-40B4-BE49-F238E27FC236}">
                      <a16:creationId xmlns:a16="http://schemas.microsoft.com/office/drawing/2014/main" id="{61D64E59-6C68-2C4A-EC8C-AF273A7AA3EE}"/>
                    </a:ext>
                  </a:extLst>
                </p:cNvPr>
                <p:cNvSpPr txBox="1"/>
                <p:nvPr/>
              </p:nvSpPr>
              <p:spPr>
                <a:xfrm>
                  <a:off x="1371858" y="5658495"/>
                  <a:ext cx="1218995" cy="553998"/>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5">
                        <a:extLst>
                          <a:ext uri="{A12FA001-AC4F-418D-AE19-62706E023703}">
                            <ahyp:hlinkClr xmlns:ahyp="http://schemas.microsoft.com/office/drawing/2018/hyperlinkcolor" val="tx"/>
                          </a:ext>
                        </a:extLst>
                      </a:hlinkClick>
                    </a:rPr>
                    <a:t>Xamarin</a:t>
                  </a:r>
                  <a:endParaRPr lang="en-US" sz="1200" dirty="0"/>
                </a:p>
                <a:p>
                  <a:endParaRPr lang="en-US" dirty="0"/>
                </a:p>
              </p:txBody>
            </p:sp>
          </p:grpSp>
          <p:sp>
            <p:nvSpPr>
              <p:cNvPr id="114" name="TextBox 113">
                <a:extLst>
                  <a:ext uri="{FF2B5EF4-FFF2-40B4-BE49-F238E27FC236}">
                    <a16:creationId xmlns:a16="http://schemas.microsoft.com/office/drawing/2014/main" id="{EED66808-E64D-CA5F-DB90-DBE889AA5547}"/>
                  </a:ext>
                </a:extLst>
              </p:cNvPr>
              <p:cNvSpPr txBox="1"/>
              <p:nvPr/>
            </p:nvSpPr>
            <p:spPr>
              <a:xfrm>
                <a:off x="2013729" y="5104090"/>
                <a:ext cx="2024743" cy="553998"/>
              </a:xfrm>
              <a:prstGeom prst="rect">
                <a:avLst/>
              </a:prstGeom>
              <a:noFill/>
            </p:spPr>
            <p:txBody>
              <a:bodyPr wrap="square" rtlCol="0">
                <a:spAutoFit/>
              </a:bodyPr>
              <a:lstStyle/>
              <a:p>
                <a:pPr marL="171450" indent="-171450" algn="l">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7">
                      <a:extLst>
                        <a:ext uri="{A12FA001-AC4F-418D-AE19-62706E023703}">
                          <ahyp:hlinkClr xmlns:ahyp="http://schemas.microsoft.com/office/drawing/2018/hyperlinkcolor" val="tx"/>
                        </a:ext>
                      </a:extLst>
                    </a:hlinkClick>
                  </a:rPr>
                  <a:t>.NET MAUI</a:t>
                </a:r>
                <a:endParaRPr lang="en-US" sz="1200" b="0" i="0" dirty="0">
                  <a:solidFill>
                    <a:srgbClr val="0070C0"/>
                  </a:solidFill>
                  <a:effectLst/>
                  <a:latin typeface="Open Sans" panose="020B0606030504020204" pitchFamily="34" charset="0"/>
                </a:endParaRPr>
              </a:p>
              <a:p>
                <a:pPr algn="l"/>
                <a:r>
                  <a:rPr lang="en-US" sz="1800" b="0" i="0" dirty="0">
                    <a:solidFill>
                      <a:srgbClr val="0070C0"/>
                    </a:solidFill>
                    <a:effectLst/>
                    <a:latin typeface="Open Sans" panose="020B0606030504020204" pitchFamily="34" charset="0"/>
                  </a:rPr>
                  <a:t> </a:t>
                </a:r>
              </a:p>
            </p:txBody>
          </p:sp>
        </p:grpSp>
        <p:cxnSp>
          <p:nvCxnSpPr>
            <p:cNvPr id="120" name="Straight Connector 119">
              <a:extLst>
                <a:ext uri="{FF2B5EF4-FFF2-40B4-BE49-F238E27FC236}">
                  <a16:creationId xmlns:a16="http://schemas.microsoft.com/office/drawing/2014/main" id="{762A66A0-434F-BA69-4F9A-3B6C484EF7C5}"/>
                </a:ext>
              </a:extLst>
            </p:cNvPr>
            <p:cNvCxnSpPr/>
            <p:nvPr/>
          </p:nvCxnSpPr>
          <p:spPr>
            <a:xfrm>
              <a:off x="1309579" y="4331577"/>
              <a:ext cx="0" cy="37889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BC3FF562-C78B-A2E4-2404-D42F4607516D}"/>
                </a:ext>
              </a:extLst>
            </p:cNvPr>
            <p:cNvCxnSpPr/>
            <p:nvPr/>
          </p:nvCxnSpPr>
          <p:spPr>
            <a:xfrm>
              <a:off x="1309579" y="4960083"/>
              <a:ext cx="0" cy="37889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5D7D6854-A0F0-B72D-98A9-9C066ED56D65}"/>
                </a:ext>
              </a:extLst>
            </p:cNvPr>
            <p:cNvCxnSpPr/>
            <p:nvPr/>
          </p:nvCxnSpPr>
          <p:spPr>
            <a:xfrm>
              <a:off x="1306652" y="5581665"/>
              <a:ext cx="0" cy="37889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pSp>
      <p:pic>
        <p:nvPicPr>
          <p:cNvPr id="123" name="Graphic 122">
            <a:extLst>
              <a:ext uri="{FF2B5EF4-FFF2-40B4-BE49-F238E27FC236}">
                <a16:creationId xmlns:a16="http://schemas.microsoft.com/office/drawing/2014/main" id="{89558277-A3FF-2FE3-E0A3-CF714437D14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77304" y="3008023"/>
            <a:ext cx="333375" cy="333375"/>
          </a:xfrm>
          <a:prstGeom prst="rect">
            <a:avLst/>
          </a:prstGeom>
        </p:spPr>
      </p:pic>
    </p:spTree>
    <p:extLst>
      <p:ext uri="{BB962C8B-B14F-4D97-AF65-F5344CB8AC3E}">
        <p14:creationId xmlns:p14="http://schemas.microsoft.com/office/powerpoint/2010/main" val="1288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CD4313-3C3C-2154-358B-315E8F8ADB12}"/>
              </a:ext>
            </a:extLst>
          </p:cNvPr>
          <p:cNvSpPr>
            <a:spLocks noGrp="1"/>
          </p:cNvSpPr>
          <p:nvPr>
            <p:ph type="sldNum" sz="quarter" idx="12"/>
          </p:nvPr>
        </p:nvSpPr>
        <p:spPr/>
        <p:txBody>
          <a:bodyPr/>
          <a:lstStyle/>
          <a:p>
            <a:fld id="{3A4F6043-7A67-491B-98BC-F933DED7226D}" type="slidenum">
              <a:rPr lang="en-US" smtClean="0"/>
              <a:pPr/>
              <a:t>5</a:t>
            </a:fld>
            <a:endParaRPr lang="en-US" dirty="0"/>
          </a:p>
        </p:txBody>
      </p:sp>
      <p:grpSp>
        <p:nvGrpSpPr>
          <p:cNvPr id="33" name="Group 32">
            <a:extLst>
              <a:ext uri="{FF2B5EF4-FFF2-40B4-BE49-F238E27FC236}">
                <a16:creationId xmlns:a16="http://schemas.microsoft.com/office/drawing/2014/main" id="{65E60EE2-4EC1-DC09-2B00-27EC0C4B6B02}"/>
              </a:ext>
            </a:extLst>
          </p:cNvPr>
          <p:cNvGrpSpPr/>
          <p:nvPr/>
        </p:nvGrpSpPr>
        <p:grpSpPr>
          <a:xfrm>
            <a:off x="816637" y="3667786"/>
            <a:ext cx="4597043" cy="2291009"/>
            <a:chOff x="834524" y="3844655"/>
            <a:chExt cx="4597043" cy="2291009"/>
          </a:xfrm>
        </p:grpSpPr>
        <p:grpSp>
          <p:nvGrpSpPr>
            <p:cNvPr id="3" name="Group 2">
              <a:extLst>
                <a:ext uri="{FF2B5EF4-FFF2-40B4-BE49-F238E27FC236}">
                  <a16:creationId xmlns:a16="http://schemas.microsoft.com/office/drawing/2014/main" id="{BA6B0AF7-5945-D7EF-0EBD-C94D8D51920F}"/>
                </a:ext>
              </a:extLst>
            </p:cNvPr>
            <p:cNvGrpSpPr/>
            <p:nvPr/>
          </p:nvGrpSpPr>
          <p:grpSpPr>
            <a:xfrm>
              <a:off x="834524" y="3844655"/>
              <a:ext cx="4597043" cy="2291009"/>
              <a:chOff x="834524" y="3844655"/>
              <a:chExt cx="4597043" cy="2291009"/>
            </a:xfrm>
          </p:grpSpPr>
          <p:sp>
            <p:nvSpPr>
              <p:cNvPr id="4" name="TextBox 3">
                <a:extLst>
                  <a:ext uri="{FF2B5EF4-FFF2-40B4-BE49-F238E27FC236}">
                    <a16:creationId xmlns:a16="http://schemas.microsoft.com/office/drawing/2014/main" id="{FCD8A8F5-4E53-FD21-DAB0-9DD45894A847}"/>
                  </a:ext>
                </a:extLst>
              </p:cNvPr>
              <p:cNvSpPr txBox="1"/>
              <p:nvPr/>
            </p:nvSpPr>
            <p:spPr>
              <a:xfrm>
                <a:off x="834524" y="3844655"/>
                <a:ext cx="3787276" cy="584775"/>
              </a:xfrm>
              <a:prstGeom prst="rect">
                <a:avLst/>
              </a:prstGeom>
              <a:noFill/>
            </p:spPr>
            <p:txBody>
              <a:bodyPr wrap="square" rtlCol="0">
                <a:spAutoFit/>
              </a:bodyPr>
              <a:lstStyle/>
              <a:p>
                <a:r>
                  <a:rPr lang="en-US" sz="1600" i="0" dirty="0">
                    <a:solidFill>
                      <a:srgbClr val="1A1A1A"/>
                    </a:solidFill>
                    <a:effectLst/>
                    <a:latin typeface="Open Sans" panose="020B0606030504020204" pitchFamily="34" charset="0"/>
                  </a:rPr>
                  <a:t>SUPPORTED PLATFORMS</a:t>
                </a:r>
              </a:p>
              <a:p>
                <a:endParaRPr lang="en-US" sz="1600" dirty="0"/>
              </a:p>
            </p:txBody>
          </p:sp>
          <p:grpSp>
            <p:nvGrpSpPr>
              <p:cNvPr id="5" name="Group 4">
                <a:extLst>
                  <a:ext uri="{FF2B5EF4-FFF2-40B4-BE49-F238E27FC236}">
                    <a16:creationId xmlns:a16="http://schemas.microsoft.com/office/drawing/2014/main" id="{CF5697F8-3DE7-F48A-2112-2214918C41D1}"/>
                  </a:ext>
                </a:extLst>
              </p:cNvPr>
              <p:cNvGrpSpPr/>
              <p:nvPr/>
            </p:nvGrpSpPr>
            <p:grpSpPr>
              <a:xfrm>
                <a:off x="903869" y="4276882"/>
                <a:ext cx="4527698" cy="1858782"/>
                <a:chOff x="903869" y="4276882"/>
                <a:chExt cx="4527698" cy="1858782"/>
              </a:xfrm>
            </p:grpSpPr>
            <p:grpSp>
              <p:nvGrpSpPr>
                <p:cNvPr id="9" name="Group 8">
                  <a:extLst>
                    <a:ext uri="{FF2B5EF4-FFF2-40B4-BE49-F238E27FC236}">
                      <a16:creationId xmlns:a16="http://schemas.microsoft.com/office/drawing/2014/main" id="{FB268A85-D57B-4295-4CC5-5A598F294584}"/>
                    </a:ext>
                  </a:extLst>
                </p:cNvPr>
                <p:cNvGrpSpPr/>
                <p:nvPr/>
              </p:nvGrpSpPr>
              <p:grpSpPr>
                <a:xfrm>
                  <a:off x="903869" y="4276882"/>
                  <a:ext cx="4527698" cy="1858782"/>
                  <a:chOff x="944894" y="4353711"/>
                  <a:chExt cx="4527698" cy="1858782"/>
                </a:xfrm>
              </p:grpSpPr>
              <p:sp>
                <p:nvSpPr>
                  <p:cNvPr id="11" name="TextBox 10">
                    <a:extLst>
                      <a:ext uri="{FF2B5EF4-FFF2-40B4-BE49-F238E27FC236}">
                        <a16:creationId xmlns:a16="http://schemas.microsoft.com/office/drawing/2014/main" id="{CB921C1A-3F6C-DAB1-E7AC-C9C5CA404C77}"/>
                      </a:ext>
                    </a:extLst>
                  </p:cNvPr>
                  <p:cNvSpPr txBox="1"/>
                  <p:nvPr/>
                </p:nvSpPr>
                <p:spPr>
                  <a:xfrm>
                    <a:off x="1350604" y="4365430"/>
                    <a:ext cx="126896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Open Sans" panose="020B0606030504020204" pitchFamily="34" charset="0"/>
                        <a:hlinkClick r:id="rId2">
                          <a:extLst>
                            <a:ext uri="{A12FA001-AC4F-418D-AE19-62706E023703}">
                              <ahyp:hlinkClr xmlns:ahyp="http://schemas.microsoft.com/office/drawing/2018/hyperlinkcolor" val="tx"/>
                            </a:ext>
                          </a:extLst>
                        </a:hlinkClick>
                      </a:rPr>
                      <a:t>J</a:t>
                    </a:r>
                    <a:r>
                      <a:rPr lang="en-US" sz="1200" b="0" i="0" u="none" strike="noStrike" dirty="0">
                        <a:solidFill>
                          <a:srgbClr val="0070C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avaScript</a:t>
                    </a:r>
                    <a:endParaRPr lang="en-US" sz="1200" dirty="0"/>
                  </a:p>
                </p:txBody>
              </p:sp>
              <p:sp>
                <p:nvSpPr>
                  <p:cNvPr id="12" name="TextBox 11">
                    <a:extLst>
                      <a:ext uri="{FF2B5EF4-FFF2-40B4-BE49-F238E27FC236}">
                        <a16:creationId xmlns:a16="http://schemas.microsoft.com/office/drawing/2014/main" id="{6B352F04-924D-AE35-FC82-A85463EDB039}"/>
                      </a:ext>
                    </a:extLst>
                  </p:cNvPr>
                  <p:cNvSpPr txBox="1"/>
                  <p:nvPr/>
                </p:nvSpPr>
                <p:spPr>
                  <a:xfrm>
                    <a:off x="2281644" y="4357837"/>
                    <a:ext cx="1121226"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Angular</a:t>
                    </a:r>
                    <a:endParaRPr lang="en-US" sz="1200" dirty="0"/>
                  </a:p>
                </p:txBody>
              </p:sp>
              <p:sp>
                <p:nvSpPr>
                  <p:cNvPr id="13" name="TextBox 12">
                    <a:extLst>
                      <a:ext uri="{FF2B5EF4-FFF2-40B4-BE49-F238E27FC236}">
                        <a16:creationId xmlns:a16="http://schemas.microsoft.com/office/drawing/2014/main" id="{2DE18B09-3F5A-8CC7-1902-957372139D05}"/>
                      </a:ext>
                    </a:extLst>
                  </p:cNvPr>
                  <p:cNvSpPr txBox="1"/>
                  <p:nvPr/>
                </p:nvSpPr>
                <p:spPr>
                  <a:xfrm>
                    <a:off x="3097303" y="4357837"/>
                    <a:ext cx="905069" cy="276999"/>
                  </a:xfrm>
                  <a:prstGeom prst="rect">
                    <a:avLst/>
                  </a:prstGeom>
                  <a:noFill/>
                </p:spPr>
                <p:txBody>
                  <a:bodyPr wrap="square" rtlCol="0">
                    <a:spAutoFit/>
                  </a:bodyPr>
                  <a:lstStyle/>
                  <a:p>
                    <a:pPr marL="171450" indent="-171450">
                      <a:buClr>
                        <a:schemeClr val="bg1">
                          <a:lumMod val="75000"/>
                        </a:schemeClr>
                      </a:buClr>
                      <a:buSzPct val="9600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React </a:t>
                    </a:r>
                    <a:r>
                      <a:rPr lang="en-US" sz="1200" b="0" i="0" dirty="0">
                        <a:solidFill>
                          <a:srgbClr val="0070C0"/>
                        </a:solidFill>
                        <a:effectLst/>
                        <a:latin typeface="Open Sans" panose="020B0606030504020204" pitchFamily="34" charset="0"/>
                      </a:rPr>
                      <a:t> </a:t>
                    </a:r>
                    <a:endParaRPr lang="en-US" sz="1200" dirty="0"/>
                  </a:p>
                </p:txBody>
              </p:sp>
              <p:sp>
                <p:nvSpPr>
                  <p:cNvPr id="14" name="TextBox 13">
                    <a:extLst>
                      <a:ext uri="{FF2B5EF4-FFF2-40B4-BE49-F238E27FC236}">
                        <a16:creationId xmlns:a16="http://schemas.microsoft.com/office/drawing/2014/main" id="{9734EDE9-C2CC-5C1C-BFFF-E1DB19C3D613}"/>
                      </a:ext>
                    </a:extLst>
                  </p:cNvPr>
                  <p:cNvSpPr txBox="1"/>
                  <p:nvPr/>
                </p:nvSpPr>
                <p:spPr>
                  <a:xfrm>
                    <a:off x="4362613" y="4357837"/>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err="1">
                        <a:solidFill>
                          <a:srgbClr val="0070C0"/>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Blazor</a:t>
                    </a:r>
                    <a:endParaRPr lang="en-US" sz="1200" dirty="0"/>
                  </a:p>
                </p:txBody>
              </p:sp>
              <p:sp>
                <p:nvSpPr>
                  <p:cNvPr id="15" name="TextBox 14">
                    <a:extLst>
                      <a:ext uri="{FF2B5EF4-FFF2-40B4-BE49-F238E27FC236}">
                        <a16:creationId xmlns:a16="http://schemas.microsoft.com/office/drawing/2014/main" id="{181831C1-C25E-1F3D-D6F4-B2248D469E77}"/>
                      </a:ext>
                    </a:extLst>
                  </p:cNvPr>
                  <p:cNvSpPr txBox="1"/>
                  <p:nvPr/>
                </p:nvSpPr>
                <p:spPr>
                  <a:xfrm>
                    <a:off x="1357802" y="4579645"/>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Flutter </a:t>
                    </a:r>
                    <a:endParaRPr lang="en-US" sz="1200" dirty="0"/>
                  </a:p>
                </p:txBody>
              </p:sp>
              <p:sp>
                <p:nvSpPr>
                  <p:cNvPr id="16" name="TextBox 15">
                    <a:extLst>
                      <a:ext uri="{FF2B5EF4-FFF2-40B4-BE49-F238E27FC236}">
                        <a16:creationId xmlns:a16="http://schemas.microsoft.com/office/drawing/2014/main" id="{B05FF870-D9AD-A2F1-047B-4C0D1409CC52}"/>
                      </a:ext>
                    </a:extLst>
                  </p:cNvPr>
                  <p:cNvSpPr txBox="1"/>
                  <p:nvPr/>
                </p:nvSpPr>
                <p:spPr>
                  <a:xfrm>
                    <a:off x="2123956" y="4579645"/>
                    <a:ext cx="1707502" cy="276999"/>
                  </a:xfrm>
                  <a:prstGeom prst="rect">
                    <a:avLst/>
                  </a:prstGeom>
                  <a:noFill/>
                </p:spPr>
                <p:txBody>
                  <a:bodyPr wrap="square">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ASP.NET MVC </a:t>
                    </a:r>
                    <a:r>
                      <a:rPr lang="en-US" sz="1200" b="0" i="0" dirty="0">
                        <a:solidFill>
                          <a:srgbClr val="0070C0"/>
                        </a:solidFill>
                        <a:effectLst/>
                        <a:latin typeface="Open Sans" panose="020B0606030504020204" pitchFamily="34" charset="0"/>
                      </a:rPr>
                      <a:t> </a:t>
                    </a:r>
                    <a:endParaRPr lang="en-US" sz="1200" dirty="0"/>
                  </a:p>
                </p:txBody>
              </p:sp>
              <p:sp>
                <p:nvSpPr>
                  <p:cNvPr id="17" name="TextBox 16">
                    <a:extLst>
                      <a:ext uri="{FF2B5EF4-FFF2-40B4-BE49-F238E27FC236}">
                        <a16:creationId xmlns:a16="http://schemas.microsoft.com/office/drawing/2014/main" id="{41DC3934-FA56-408D-AFFB-C00B1BFD7CC3}"/>
                      </a:ext>
                    </a:extLst>
                  </p:cNvPr>
                  <p:cNvSpPr txBox="1"/>
                  <p:nvPr/>
                </p:nvSpPr>
                <p:spPr>
                  <a:xfrm>
                    <a:off x="3318759" y="4587553"/>
                    <a:ext cx="1335052"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ASP.NET Core</a:t>
                    </a:r>
                    <a:endParaRPr lang="en-US" sz="1200" dirty="0"/>
                  </a:p>
                </p:txBody>
              </p:sp>
              <p:sp>
                <p:nvSpPr>
                  <p:cNvPr id="18" name="TextBox 17">
                    <a:extLst>
                      <a:ext uri="{FF2B5EF4-FFF2-40B4-BE49-F238E27FC236}">
                        <a16:creationId xmlns:a16="http://schemas.microsoft.com/office/drawing/2014/main" id="{C57A8B9D-F06D-9C98-F981-50DEA74137DA}"/>
                      </a:ext>
                    </a:extLst>
                  </p:cNvPr>
                  <p:cNvSpPr txBox="1"/>
                  <p:nvPr/>
                </p:nvSpPr>
                <p:spPr>
                  <a:xfrm>
                    <a:off x="1356097" y="4983350"/>
                    <a:ext cx="1222588"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WinForms </a:t>
                    </a:r>
                    <a:endParaRPr lang="en-US" sz="1200" dirty="0"/>
                  </a:p>
                </p:txBody>
              </p:sp>
              <p:sp>
                <p:nvSpPr>
                  <p:cNvPr id="19" name="TextBox 18">
                    <a:extLst>
                      <a:ext uri="{FF2B5EF4-FFF2-40B4-BE49-F238E27FC236}">
                        <a16:creationId xmlns:a16="http://schemas.microsoft.com/office/drawing/2014/main" id="{B4E8F652-7FDC-EE58-2ED4-72E059CCAFC7}"/>
                      </a:ext>
                    </a:extLst>
                  </p:cNvPr>
                  <p:cNvSpPr txBox="1"/>
                  <p:nvPr/>
                </p:nvSpPr>
                <p:spPr>
                  <a:xfrm>
                    <a:off x="2281644" y="4980335"/>
                    <a:ext cx="83042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WPF</a:t>
                    </a:r>
                    <a:endParaRPr lang="en-US" sz="1200" dirty="0"/>
                  </a:p>
                </p:txBody>
              </p:sp>
              <p:sp>
                <p:nvSpPr>
                  <p:cNvPr id="20" name="TextBox 19">
                    <a:extLst>
                      <a:ext uri="{FF2B5EF4-FFF2-40B4-BE49-F238E27FC236}">
                        <a16:creationId xmlns:a16="http://schemas.microsoft.com/office/drawing/2014/main" id="{9D829538-A97B-2408-326E-4E28AC24CD6F}"/>
                      </a:ext>
                    </a:extLst>
                  </p:cNvPr>
                  <p:cNvSpPr txBox="1"/>
                  <p:nvPr/>
                </p:nvSpPr>
                <p:spPr>
                  <a:xfrm>
                    <a:off x="2833192" y="4968342"/>
                    <a:ext cx="942392"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err="1">
                        <a:solidFill>
                          <a:srgbClr val="0070C0"/>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WinUI</a:t>
                    </a:r>
                    <a:r>
                      <a:rPr lang="en-US" sz="1200" b="0" i="0" u="none" strike="noStrike" dirty="0">
                        <a:solidFill>
                          <a:srgbClr val="0070C0"/>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 </a:t>
                    </a:r>
                    <a:r>
                      <a:rPr lang="en-US" sz="1200" b="0" i="0" dirty="0">
                        <a:solidFill>
                          <a:srgbClr val="0070C0"/>
                        </a:solidFill>
                        <a:effectLst/>
                        <a:latin typeface="Open Sans" panose="020B0606030504020204" pitchFamily="34" charset="0"/>
                      </a:rPr>
                      <a:t> </a:t>
                    </a:r>
                    <a:endParaRPr lang="en-US" sz="1200" dirty="0"/>
                  </a:p>
                </p:txBody>
              </p:sp>
              <p:sp>
                <p:nvSpPr>
                  <p:cNvPr id="21" name="TextBox 20">
                    <a:extLst>
                      <a:ext uri="{FF2B5EF4-FFF2-40B4-BE49-F238E27FC236}">
                        <a16:creationId xmlns:a16="http://schemas.microsoft.com/office/drawing/2014/main" id="{1389A826-B16A-CEC0-F177-F62D737890B5}"/>
                      </a:ext>
                    </a:extLst>
                  </p:cNvPr>
                  <p:cNvSpPr txBox="1"/>
                  <p:nvPr/>
                </p:nvSpPr>
                <p:spPr>
                  <a:xfrm>
                    <a:off x="3557892" y="4961220"/>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Flutter </a:t>
                    </a:r>
                    <a:endParaRPr lang="en-US" sz="1200" dirty="0"/>
                  </a:p>
                </p:txBody>
              </p:sp>
              <p:sp>
                <p:nvSpPr>
                  <p:cNvPr id="22" name="TextBox 21">
                    <a:extLst>
                      <a:ext uri="{FF2B5EF4-FFF2-40B4-BE49-F238E27FC236}">
                        <a16:creationId xmlns:a16="http://schemas.microsoft.com/office/drawing/2014/main" id="{0EDA0A10-CBED-5090-7CF9-5FF60DE9AF2B}"/>
                      </a:ext>
                    </a:extLst>
                  </p:cNvPr>
                  <p:cNvSpPr txBox="1"/>
                  <p:nvPr/>
                </p:nvSpPr>
                <p:spPr>
                  <a:xfrm>
                    <a:off x="4311686" y="4964534"/>
                    <a:ext cx="1160906"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Xamarin</a:t>
                    </a:r>
                    <a:endParaRPr lang="en-US" sz="1200" dirty="0"/>
                  </a:p>
                </p:txBody>
              </p:sp>
              <p:sp>
                <p:nvSpPr>
                  <p:cNvPr id="23" name="TextBox 22">
                    <a:extLst>
                      <a:ext uri="{FF2B5EF4-FFF2-40B4-BE49-F238E27FC236}">
                        <a16:creationId xmlns:a16="http://schemas.microsoft.com/office/drawing/2014/main" id="{724ECB5E-73E9-765A-1867-DA7D69776325}"/>
                      </a:ext>
                    </a:extLst>
                  </p:cNvPr>
                  <p:cNvSpPr txBox="1"/>
                  <p:nvPr/>
                </p:nvSpPr>
                <p:spPr>
                  <a:xfrm>
                    <a:off x="1357802" y="5138715"/>
                    <a:ext cx="1268964" cy="369332"/>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UWP </a:t>
                    </a:r>
                    <a:r>
                      <a:rPr lang="en-US" sz="1800" b="0" i="0" dirty="0">
                        <a:solidFill>
                          <a:srgbClr val="0070C0"/>
                        </a:solidFill>
                        <a:effectLst/>
                        <a:latin typeface="Open Sans" panose="020B0606030504020204" pitchFamily="34" charset="0"/>
                      </a:rPr>
                      <a:t> </a:t>
                    </a:r>
                    <a:endParaRPr lang="en-US" dirty="0"/>
                  </a:p>
                </p:txBody>
              </p:sp>
              <p:sp>
                <p:nvSpPr>
                  <p:cNvPr id="24" name="TextBox 23">
                    <a:extLst>
                      <a:ext uri="{FF2B5EF4-FFF2-40B4-BE49-F238E27FC236}">
                        <a16:creationId xmlns:a16="http://schemas.microsoft.com/office/drawing/2014/main" id="{1F3FC617-BD52-62B0-15CC-24F578F7A9FE}"/>
                      </a:ext>
                    </a:extLst>
                  </p:cNvPr>
                  <p:cNvSpPr txBox="1"/>
                  <p:nvPr/>
                </p:nvSpPr>
                <p:spPr>
                  <a:xfrm>
                    <a:off x="2572699" y="5604373"/>
                    <a:ext cx="1488645" cy="369332"/>
                  </a:xfrm>
                  <a:prstGeom prst="rect">
                    <a:avLst/>
                  </a:prstGeom>
                  <a:noFill/>
                </p:spPr>
                <p:txBody>
                  <a:bodyPr wrap="square" rtlCol="0">
                    <a:spAutoFit/>
                  </a:bodyPr>
                  <a:lstStyle/>
                  <a:p>
                    <a:pPr marL="628650" lvl="1"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3">
                          <a:extLst>
                            <a:ext uri="{A12FA001-AC4F-418D-AE19-62706E023703}">
                              <ahyp:hlinkClr xmlns:ahyp="http://schemas.microsoft.com/office/drawing/2018/hyperlinkcolor" val="tx"/>
                            </a:ext>
                          </a:extLst>
                        </a:hlinkClick>
                      </a:rPr>
                      <a:t>UWP </a:t>
                    </a:r>
                    <a:r>
                      <a:rPr lang="en-US" b="0" i="0" dirty="0">
                        <a:solidFill>
                          <a:srgbClr val="0070C0"/>
                        </a:solidFill>
                        <a:effectLst/>
                        <a:latin typeface="Open Sans" panose="020B0606030504020204" pitchFamily="34" charset="0"/>
                      </a:rPr>
                      <a:t> </a:t>
                    </a:r>
                    <a:endParaRPr lang="en-US" dirty="0"/>
                  </a:p>
                </p:txBody>
              </p:sp>
              <p:sp>
                <p:nvSpPr>
                  <p:cNvPr id="25" name="TextBox 24">
                    <a:extLst>
                      <a:ext uri="{FF2B5EF4-FFF2-40B4-BE49-F238E27FC236}">
                        <a16:creationId xmlns:a16="http://schemas.microsoft.com/office/drawing/2014/main" id="{8DB782D4-73E6-75EC-B6A7-1649FC59D722}"/>
                      </a:ext>
                    </a:extLst>
                  </p:cNvPr>
                  <p:cNvSpPr txBox="1"/>
                  <p:nvPr/>
                </p:nvSpPr>
                <p:spPr>
                  <a:xfrm>
                    <a:off x="3664458" y="5658494"/>
                    <a:ext cx="126896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70C0"/>
                        </a:solidFill>
                        <a:latin typeface="Open Sans" panose="020B0606030504020204" pitchFamily="34" charset="0"/>
                        <a:hlinkClick r:id="rId2">
                          <a:extLst>
                            <a:ext uri="{A12FA001-AC4F-418D-AE19-62706E023703}">
                              <ahyp:hlinkClr xmlns:ahyp="http://schemas.microsoft.com/office/drawing/2018/hyperlinkcolor" val="tx"/>
                            </a:ext>
                          </a:extLst>
                        </a:hlinkClick>
                      </a:rPr>
                      <a:t>J</a:t>
                    </a:r>
                    <a:r>
                      <a:rPr lang="en-US" sz="1200" b="0" i="0" u="none" strike="noStrike" dirty="0">
                        <a:solidFill>
                          <a:srgbClr val="0070C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avaScript</a:t>
                    </a:r>
                    <a:endParaRPr lang="en-US" sz="1200" dirty="0"/>
                  </a:p>
                </p:txBody>
              </p:sp>
              <p:pic>
                <p:nvPicPr>
                  <p:cNvPr id="27" name="Graphic 26" descr="World outline">
                    <a:extLst>
                      <a:ext uri="{FF2B5EF4-FFF2-40B4-BE49-F238E27FC236}">
                        <a16:creationId xmlns:a16="http://schemas.microsoft.com/office/drawing/2014/main" id="{6C8E71CC-9BA1-51A9-B429-1224F803467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55744" y="4485662"/>
                    <a:ext cx="260015" cy="260015"/>
                  </a:xfrm>
                  <a:prstGeom prst="rect">
                    <a:avLst/>
                  </a:prstGeom>
                </p:spPr>
              </p:pic>
              <p:sp>
                <p:nvSpPr>
                  <p:cNvPr id="28" name="TextBox 27">
                    <a:extLst>
                      <a:ext uri="{FF2B5EF4-FFF2-40B4-BE49-F238E27FC236}">
                        <a16:creationId xmlns:a16="http://schemas.microsoft.com/office/drawing/2014/main" id="{FA4CCF64-0712-2439-4390-BEF8F6093A09}"/>
                      </a:ext>
                    </a:extLst>
                  </p:cNvPr>
                  <p:cNvSpPr txBox="1"/>
                  <p:nvPr/>
                </p:nvSpPr>
                <p:spPr>
                  <a:xfrm>
                    <a:off x="3763111" y="4353711"/>
                    <a:ext cx="1098939"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70C0"/>
                        </a:solidFill>
                        <a:effectLst/>
                        <a:latin typeface="Open Sans" panose="020B0606030504020204" pitchFamily="34" charset="0"/>
                      </a:rPr>
                      <a:t> </a:t>
                    </a:r>
                    <a:r>
                      <a:rPr lang="en-US" sz="1200" b="0" i="0" u="none" strike="noStrike" dirty="0">
                        <a:solidFill>
                          <a:srgbClr val="0070C0"/>
                        </a:solidFill>
                        <a:effectLst/>
                        <a:latin typeface="Open Sans" panose="020B0606030504020204" pitchFamily="34" charset="0"/>
                        <a:hlinkClick r:id="rId16">
                          <a:extLst>
                            <a:ext uri="{A12FA001-AC4F-418D-AE19-62706E023703}">
                              <ahyp:hlinkClr xmlns:ahyp="http://schemas.microsoft.com/office/drawing/2018/hyperlinkcolor" val="tx"/>
                            </a:ext>
                          </a:extLst>
                        </a:hlinkClick>
                      </a:rPr>
                      <a:t>Vue </a:t>
                    </a:r>
                    <a:endParaRPr lang="en-US" sz="1200" dirty="0">
                      <a:solidFill>
                        <a:srgbClr val="0070C0"/>
                      </a:solidFill>
                    </a:endParaRPr>
                  </a:p>
                </p:txBody>
              </p:sp>
              <p:pic>
                <p:nvPicPr>
                  <p:cNvPr id="29" name="Graphic 28" descr="Monitor outline">
                    <a:extLst>
                      <a:ext uri="{FF2B5EF4-FFF2-40B4-BE49-F238E27FC236}">
                        <a16:creationId xmlns:a16="http://schemas.microsoft.com/office/drawing/2014/main" id="{1989BB00-2CD2-86DF-41F2-1A6A48157C2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232" y="5055783"/>
                    <a:ext cx="260015" cy="260015"/>
                  </a:xfrm>
                  <a:prstGeom prst="rect">
                    <a:avLst/>
                  </a:prstGeom>
                </p:spPr>
              </p:pic>
              <p:pic>
                <p:nvPicPr>
                  <p:cNvPr id="30" name="Graphic 29" descr="Smart Phone outline">
                    <a:extLst>
                      <a:ext uri="{FF2B5EF4-FFF2-40B4-BE49-F238E27FC236}">
                        <a16:creationId xmlns:a16="http://schemas.microsoft.com/office/drawing/2014/main" id="{96D96BAF-6536-1D75-021E-F05774AA92B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44894" y="5704175"/>
                    <a:ext cx="284584" cy="284584"/>
                  </a:xfrm>
                  <a:prstGeom prst="rect">
                    <a:avLst/>
                  </a:prstGeom>
                </p:spPr>
              </p:pic>
              <p:sp>
                <p:nvSpPr>
                  <p:cNvPr id="31" name="TextBox 30">
                    <a:extLst>
                      <a:ext uri="{FF2B5EF4-FFF2-40B4-BE49-F238E27FC236}">
                        <a16:creationId xmlns:a16="http://schemas.microsoft.com/office/drawing/2014/main" id="{CF63C963-BEA7-794F-237F-3395DEEC8962}"/>
                      </a:ext>
                    </a:extLst>
                  </p:cNvPr>
                  <p:cNvSpPr txBox="1"/>
                  <p:nvPr/>
                </p:nvSpPr>
                <p:spPr>
                  <a:xfrm>
                    <a:off x="1371858" y="5658495"/>
                    <a:ext cx="1218995" cy="553998"/>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12">
                          <a:extLst>
                            <a:ext uri="{A12FA001-AC4F-418D-AE19-62706E023703}">
                              <ahyp:hlinkClr xmlns:ahyp="http://schemas.microsoft.com/office/drawing/2018/hyperlinkcolor" val="tx"/>
                            </a:ext>
                          </a:extLst>
                        </a:hlinkClick>
                      </a:rPr>
                      <a:t>Xamarin</a:t>
                    </a:r>
                    <a:endParaRPr lang="en-US" sz="1200" dirty="0"/>
                  </a:p>
                  <a:p>
                    <a:endParaRPr lang="en-US" dirty="0"/>
                  </a:p>
                </p:txBody>
              </p:sp>
            </p:grpSp>
            <p:sp>
              <p:nvSpPr>
                <p:cNvPr id="10" name="TextBox 9">
                  <a:extLst>
                    <a:ext uri="{FF2B5EF4-FFF2-40B4-BE49-F238E27FC236}">
                      <a16:creationId xmlns:a16="http://schemas.microsoft.com/office/drawing/2014/main" id="{D00ECE2F-8EB0-40C7-0DFA-9060056B398A}"/>
                    </a:ext>
                  </a:extLst>
                </p:cNvPr>
                <p:cNvSpPr txBox="1"/>
                <p:nvPr/>
              </p:nvSpPr>
              <p:spPr>
                <a:xfrm>
                  <a:off x="2013729" y="5104090"/>
                  <a:ext cx="2024743" cy="553998"/>
                </a:xfrm>
                <a:prstGeom prst="rect">
                  <a:avLst/>
                </a:prstGeom>
                <a:noFill/>
              </p:spPr>
              <p:txBody>
                <a:bodyPr wrap="square" rtlCol="0">
                  <a:spAutoFit/>
                </a:bodyPr>
                <a:lstStyle/>
                <a:p>
                  <a:pPr marL="171450" indent="-171450" algn="l">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21">
                        <a:extLst>
                          <a:ext uri="{A12FA001-AC4F-418D-AE19-62706E023703}">
                            <ahyp:hlinkClr xmlns:ahyp="http://schemas.microsoft.com/office/drawing/2018/hyperlinkcolor" val="tx"/>
                          </a:ext>
                        </a:extLst>
                      </a:hlinkClick>
                    </a:rPr>
                    <a:t>.NET MAUI</a:t>
                  </a:r>
                  <a:endParaRPr lang="en-US" sz="1200" b="0" i="0" dirty="0">
                    <a:solidFill>
                      <a:srgbClr val="0070C0"/>
                    </a:solidFill>
                    <a:effectLst/>
                    <a:latin typeface="Open Sans" panose="020B0606030504020204" pitchFamily="34" charset="0"/>
                  </a:endParaRPr>
                </a:p>
                <a:p>
                  <a:pPr algn="l"/>
                  <a:r>
                    <a:rPr lang="en-US" sz="1800" b="0" i="0" dirty="0">
                      <a:solidFill>
                        <a:srgbClr val="0070C0"/>
                      </a:solidFill>
                      <a:effectLst/>
                      <a:latin typeface="Open Sans" panose="020B0606030504020204" pitchFamily="34" charset="0"/>
                    </a:rPr>
                    <a:t> </a:t>
                  </a:r>
                </a:p>
              </p:txBody>
            </p:sp>
          </p:grpSp>
          <p:cxnSp>
            <p:nvCxnSpPr>
              <p:cNvPr id="6" name="Straight Connector 5">
                <a:extLst>
                  <a:ext uri="{FF2B5EF4-FFF2-40B4-BE49-F238E27FC236}">
                    <a16:creationId xmlns:a16="http://schemas.microsoft.com/office/drawing/2014/main" id="{8D5B55C7-12A7-176B-0DF0-45974F60CBED}"/>
                  </a:ext>
                </a:extLst>
              </p:cNvPr>
              <p:cNvCxnSpPr/>
              <p:nvPr/>
            </p:nvCxnSpPr>
            <p:spPr>
              <a:xfrm>
                <a:off x="1309579" y="4331577"/>
                <a:ext cx="0" cy="37889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1326E17-59FB-9163-2B42-6B4EDFFDBF14}"/>
                  </a:ext>
                </a:extLst>
              </p:cNvPr>
              <p:cNvCxnSpPr/>
              <p:nvPr/>
            </p:nvCxnSpPr>
            <p:spPr>
              <a:xfrm>
                <a:off x="1309579" y="4960083"/>
                <a:ext cx="0" cy="37889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B533FBB-733F-BD98-338E-23451CA00D54}"/>
                  </a:ext>
                </a:extLst>
              </p:cNvPr>
              <p:cNvCxnSpPr/>
              <p:nvPr/>
            </p:nvCxnSpPr>
            <p:spPr>
              <a:xfrm>
                <a:off x="1306652" y="5581665"/>
                <a:ext cx="0" cy="37889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8BB7628E-1F8F-5D39-F1A5-BB85B0F534CA}"/>
                </a:ext>
              </a:extLst>
            </p:cNvPr>
            <p:cNvSpPr txBox="1"/>
            <p:nvPr/>
          </p:nvSpPr>
          <p:spPr>
            <a:xfrm>
              <a:off x="2203720" y="5578775"/>
              <a:ext cx="1006905" cy="276999"/>
            </a:xfrm>
            <a:prstGeom prst="rect">
              <a:avLst/>
            </a:prstGeom>
            <a:noFill/>
          </p:spPr>
          <p:txBody>
            <a:bodyPr wrap="square" rtlCol="0">
              <a:spAutoFit/>
            </a:bodyPr>
            <a:lstStyle/>
            <a:p>
              <a:pPr marL="171450" indent="-171450">
                <a:buFont typeface="Arial" panose="020B0604020202020204" pitchFamily="34" charset="0"/>
                <a:buChar char="•"/>
              </a:pPr>
              <a:r>
                <a:rPr lang="en-US" sz="1200" b="0" i="0" u="none" strike="noStrike" dirty="0">
                  <a:solidFill>
                    <a:srgbClr val="0070C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Flutter </a:t>
              </a:r>
              <a:endParaRPr lang="en-US" sz="1200" dirty="0"/>
            </a:p>
          </p:txBody>
        </p:sp>
      </p:grpSp>
      <p:sp>
        <p:nvSpPr>
          <p:cNvPr id="36" name="Title 1">
            <a:extLst>
              <a:ext uri="{FF2B5EF4-FFF2-40B4-BE49-F238E27FC236}">
                <a16:creationId xmlns:a16="http://schemas.microsoft.com/office/drawing/2014/main" id="{38BD00A9-005E-4E45-7DCD-1C675FBCCDB7}"/>
              </a:ext>
            </a:extLst>
          </p:cNvPr>
          <p:cNvSpPr txBox="1">
            <a:spLocks/>
          </p:cNvSpPr>
          <p:nvPr/>
        </p:nvSpPr>
        <p:spPr>
          <a:xfrm>
            <a:off x="816637" y="1454774"/>
            <a:ext cx="5762219" cy="2747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pPr>
              <a:lnSpc>
                <a:spcPct val="150000"/>
              </a:lnSpc>
            </a:pPr>
            <a:r>
              <a:rPr lang="en-US" sz="1400" dirty="0">
                <a:solidFill>
                  <a:srgbClr val="1A1A1A"/>
                </a:solidFill>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br>
              <a:rPr lang="en-US" sz="1400" dirty="0">
                <a:solidFill>
                  <a:srgbClr val="1A1A1A"/>
                </a:solidFill>
                <a:latin typeface="Open Sans" panose="020B0606030504020204" pitchFamily="34" charset="0"/>
              </a:rPr>
            </a:br>
            <a:endParaRPr lang="en-US" sz="1400" dirty="0"/>
          </a:p>
        </p:txBody>
      </p:sp>
      <p:sp>
        <p:nvSpPr>
          <p:cNvPr id="37" name="TextBox 36">
            <a:extLst>
              <a:ext uri="{FF2B5EF4-FFF2-40B4-BE49-F238E27FC236}">
                <a16:creationId xmlns:a16="http://schemas.microsoft.com/office/drawing/2014/main" id="{67CCC194-EAA3-A29E-2148-6242C20C7325}"/>
              </a:ext>
            </a:extLst>
          </p:cNvPr>
          <p:cNvSpPr txBox="1"/>
          <p:nvPr/>
        </p:nvSpPr>
        <p:spPr>
          <a:xfrm>
            <a:off x="816417" y="1217618"/>
            <a:ext cx="2887378" cy="646331"/>
          </a:xfrm>
          <a:prstGeom prst="rect">
            <a:avLst/>
          </a:prstGeom>
          <a:noFill/>
        </p:spPr>
        <p:txBody>
          <a:bodyPr wrap="square" rtlCol="0">
            <a:spAutoFit/>
          </a:bodyPr>
          <a:lstStyle/>
          <a:p>
            <a:r>
              <a:rPr lang="en-US" sz="3600" dirty="0" err="1">
                <a:latin typeface="Open Sans" panose="020B0606030504020204" pitchFamily="34" charset="0"/>
                <a:ea typeface="Open Sans" panose="020B0606030504020204" pitchFamily="34" charset="0"/>
                <a:cs typeface="Open Sans" panose="020B0606030504020204" pitchFamily="34" charset="0"/>
              </a:rPr>
              <a:t>ListView</a:t>
            </a:r>
            <a:endParaRPr lang="en-US"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6FD8E2E0-5F5E-A634-1D72-4D428581DD73}"/>
              </a:ext>
            </a:extLst>
          </p:cNvPr>
          <p:cNvSpPr txBox="1"/>
          <p:nvPr/>
        </p:nvSpPr>
        <p:spPr>
          <a:xfrm>
            <a:off x="723122" y="470595"/>
            <a:ext cx="10731754" cy="369332"/>
          </a:xfrm>
          <a:prstGeom prst="rect">
            <a:avLst/>
          </a:prstGeom>
          <a:noFill/>
        </p:spPr>
        <p:txBody>
          <a:bodyPr wrap="square" rtlCol="0">
            <a:spAutoFit/>
          </a:bodyPr>
          <a:lstStyle/>
          <a:p>
            <a:pPr algn="l"/>
            <a:r>
              <a:rPr lang="en-US" sz="1800" i="0" dirty="0">
                <a:solidFill>
                  <a:schemeClr val="tx1"/>
                </a:solidFill>
                <a:effectLst/>
                <a:latin typeface="Open Sans" panose="020B0606030504020204" pitchFamily="34" charset="0"/>
              </a:rPr>
              <a:t>D</a:t>
            </a:r>
            <a:r>
              <a:rPr lang="en-US" sz="1800" dirty="0">
                <a:solidFill>
                  <a:schemeClr val="tx1"/>
                </a:solidFill>
                <a:latin typeface="Open Sans" panose="020B0606030504020204" pitchFamily="34" charset="0"/>
              </a:rPr>
              <a:t>ataGrid         </a:t>
            </a:r>
            <a:r>
              <a:rPr lang="en-US" sz="1800" i="0" dirty="0">
                <a:solidFill>
                  <a:schemeClr val="tx1"/>
                </a:solidFill>
                <a:effectLst/>
                <a:latin typeface="Open Sans" panose="020B0606030504020204" pitchFamily="34" charset="0"/>
              </a:rPr>
              <a:t>Charts         </a:t>
            </a:r>
            <a:r>
              <a:rPr lang="en-US" sz="1800" dirty="0" err="1">
                <a:solidFill>
                  <a:schemeClr val="tx1"/>
                </a:solidFill>
                <a:latin typeface="Open Sans" panose="020B0606030504020204" pitchFamily="34" charset="0"/>
              </a:rPr>
              <a:t>ListView</a:t>
            </a:r>
            <a:r>
              <a:rPr lang="en-US" dirty="0">
                <a:latin typeface="Open Sans" panose="020B0606030504020204" pitchFamily="34" charset="0"/>
              </a:rPr>
              <a:t>         </a:t>
            </a:r>
            <a:r>
              <a:rPr lang="en-US" sz="1800" i="0" dirty="0">
                <a:solidFill>
                  <a:schemeClr val="tx1"/>
                </a:solidFill>
                <a:effectLst/>
                <a:latin typeface="Open Sans" panose="020B0606030504020204" pitchFamily="34" charset="0"/>
              </a:rPr>
              <a:t>Scheduler        </a:t>
            </a:r>
            <a:r>
              <a:rPr lang="en-US" sz="1800" dirty="0">
                <a:solidFill>
                  <a:schemeClr val="tx1"/>
                </a:solidFill>
                <a:latin typeface="Open Sans" panose="020B0606030504020204" pitchFamily="34" charset="0"/>
              </a:rPr>
              <a:t>Diagram          </a:t>
            </a:r>
            <a:r>
              <a:rPr lang="en-US" sz="1800" i="0" dirty="0">
                <a:solidFill>
                  <a:schemeClr val="tx1"/>
                </a:solidFill>
                <a:effectLst/>
                <a:latin typeface="Open Sans" panose="020B0606030504020204" pitchFamily="34" charset="0"/>
              </a:rPr>
              <a:t>PDF viewer            </a:t>
            </a:r>
            <a:r>
              <a:rPr lang="en-US" sz="1800" dirty="0">
                <a:solidFill>
                  <a:schemeClr val="tx1"/>
                </a:solidFill>
                <a:latin typeface="Open Sans" panose="020B0606030504020204" pitchFamily="34" charset="0"/>
              </a:rPr>
              <a:t>Excel Library</a:t>
            </a:r>
            <a:endParaRPr lang="en-US" dirty="0"/>
          </a:p>
        </p:txBody>
      </p:sp>
      <p:pic>
        <p:nvPicPr>
          <p:cNvPr id="41" name="Picture 40" descr="A screenshot of a phone&#10;&#10;Description automatically generated">
            <a:extLst>
              <a:ext uri="{FF2B5EF4-FFF2-40B4-BE49-F238E27FC236}">
                <a16:creationId xmlns:a16="http://schemas.microsoft.com/office/drawing/2014/main" id="{7474224A-F816-EF72-F2D1-BE1153A92F1B}"/>
              </a:ext>
            </a:extLst>
          </p:cNvPr>
          <p:cNvPicPr>
            <a:picLocks noChangeAspect="1"/>
          </p:cNvPicPr>
          <p:nvPr/>
        </p:nvPicPr>
        <p:blipFill>
          <a:blip r:embed="rId22"/>
          <a:stretch>
            <a:fillRect/>
          </a:stretch>
        </p:blipFill>
        <p:spPr>
          <a:xfrm>
            <a:off x="6341724" y="1258119"/>
            <a:ext cx="5097373" cy="4341762"/>
          </a:xfrm>
          <a:prstGeom prst="rect">
            <a:avLst/>
          </a:prstGeom>
        </p:spPr>
      </p:pic>
      <p:pic>
        <p:nvPicPr>
          <p:cNvPr id="42" name="Graphic 41">
            <a:extLst>
              <a:ext uri="{FF2B5EF4-FFF2-40B4-BE49-F238E27FC236}">
                <a16:creationId xmlns:a16="http://schemas.microsoft.com/office/drawing/2014/main" id="{C18AED1D-9039-8D89-4E37-1D92858D0DDF}"/>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77304" y="3008023"/>
            <a:ext cx="333375" cy="333375"/>
          </a:xfrm>
          <a:prstGeom prst="rect">
            <a:avLst/>
          </a:prstGeom>
        </p:spPr>
      </p:pic>
      <p:pic>
        <p:nvPicPr>
          <p:cNvPr id="43" name="Graphic 42">
            <a:extLst>
              <a:ext uri="{FF2B5EF4-FFF2-40B4-BE49-F238E27FC236}">
                <a16:creationId xmlns:a16="http://schemas.microsoft.com/office/drawing/2014/main" id="{9C2D08BC-0741-7ACD-46F3-FDAF6379F4C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1486652" y="3008022"/>
            <a:ext cx="333375" cy="333375"/>
          </a:xfrm>
          <a:prstGeom prst="rect">
            <a:avLst/>
          </a:prstGeom>
        </p:spPr>
      </p:pic>
    </p:spTree>
    <p:extLst>
      <p:ext uri="{BB962C8B-B14F-4D97-AF65-F5344CB8AC3E}">
        <p14:creationId xmlns:p14="http://schemas.microsoft.com/office/powerpoint/2010/main" val="830596311"/>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B665E41-66EB-401D-940D-8E7024721B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TM03457515[[fn=View]]</Template>
  <TotalTime>185</TotalTime>
  <Words>337</Words>
  <Application>Microsoft Office PowerPoint</Application>
  <PresentationFormat>Widescreen</PresentationFormat>
  <Paragraphs>96</Paragraphs>
  <Slides>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Dante</vt:lpstr>
      <vt:lpstr>Dante (Headings)2</vt:lpstr>
      <vt:lpstr>Helvetica Neue Medium</vt:lpstr>
      <vt:lpstr>Open Sans</vt:lpstr>
      <vt:lpstr>Wingdings 2</vt:lpstr>
      <vt:lpstr>OffsetVTI</vt:lpstr>
      <vt:lpstr>Most Popular Components in Syncfusion </vt:lpstr>
      <vt:lpstr>List of Most Popular Components</vt:lpstr>
      <vt:lpstr> 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 </vt:lpstr>
      <vt:lpstr>The Charts control can plot a wide range of chart types, ranging from line charts to specialized financial charts. Its rich feature set includes functionalities like data binding, multiple axes, legends, animation, data labels, annotations, trackballs, tooltips, and zooming.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 </dc:title>
  <dc:creator>Suryaprakash Ravikannan</dc:creator>
  <cp:lastModifiedBy>Suryaprakash Ravikannan</cp:lastModifiedBy>
  <cp:revision>1</cp:revision>
  <dcterms:created xsi:type="dcterms:W3CDTF">2024-03-25T09:36:33Z</dcterms:created>
  <dcterms:modified xsi:type="dcterms:W3CDTF">2024-03-26T16:25:53Z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