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44" y="24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/>
              <a:t>k.suryaprakash</a:t>
            </a:r>
            <a:endParaRPr lang="en-US" sz="2400" dirty="0"/>
          </a:p>
          <a:p>
            <a:r>
              <a:rPr lang="en-US" sz="2400" dirty="0"/>
              <a:t>REGISTER NO AND NMID: asunm1301222404413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COMPUTER SCIENCE</a:t>
            </a:r>
          </a:p>
          <a:p>
            <a:r>
              <a:rPr lang="en-US" sz="2400" dirty="0"/>
              <a:t>COLLEGE:AM JAIN COLLEGE/ UNIVERSITY OF MADRAS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145CE5-B6BF-A6AF-06AA-BC02B71461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366668"/>
            <a:ext cx="6700837" cy="33329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73E11A-F512-83C5-D5DB-AA912AE757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043" y="2643846"/>
            <a:ext cx="2595914" cy="15703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5261258-05DB-9AFD-DA5F-C0860A210E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915" y="2880413"/>
            <a:ext cx="2272072" cy="15287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9BE3E53-DBD4-2939-289D-8CBFA219DD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275" y="3517815"/>
            <a:ext cx="2600656" cy="16606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06EEF1-6082-83E1-667F-1A622849A4E0}"/>
              </a:ext>
            </a:extLst>
          </p:cNvPr>
          <p:cNvSpPr txBox="1"/>
          <p:nvPr/>
        </p:nvSpPr>
        <p:spPr>
          <a:xfrm>
            <a:off x="618005" y="1600200"/>
            <a:ext cx="610048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IMPACT:</a:t>
            </a:r>
          </a:p>
          <a:p>
            <a:endParaRPr lang="en-US" b="1" dirty="0"/>
          </a:p>
          <a:p>
            <a:r>
              <a:rPr lang="en-US" b="1" dirty="0"/>
              <a:t>A personal portfolio helps in standing out from the crowd in technical </a:t>
            </a:r>
            <a:r>
              <a:rPr lang="en-US" b="1" dirty="0" err="1"/>
              <a:t>interviewsReflects</a:t>
            </a:r>
            <a:r>
              <a:rPr lang="en-US" b="1" dirty="0"/>
              <a:t> professionalism, consistency, and strong communication</a:t>
            </a:r>
          </a:p>
          <a:p>
            <a:endParaRPr lang="en-US" b="1" dirty="0"/>
          </a:p>
          <a:p>
            <a:r>
              <a:rPr lang="en-US" b="1" dirty="0"/>
              <a:t>FUTURE SCOPE:</a:t>
            </a:r>
          </a:p>
          <a:p>
            <a:endParaRPr lang="en-US" b="1" dirty="0"/>
          </a:p>
          <a:p>
            <a:r>
              <a:rPr lang="en-US" b="1" dirty="0"/>
              <a:t>Add blog section to document </a:t>
            </a:r>
            <a:r>
              <a:rPr lang="en-US" b="1" dirty="0" err="1"/>
              <a:t>learningIntegrate</a:t>
            </a:r>
            <a:r>
              <a:rPr lang="en-US" b="1" dirty="0"/>
              <a:t> contact form or links to LinkedIn/</a:t>
            </a:r>
            <a:r>
              <a:rPr lang="en-US" b="1" dirty="0" err="1"/>
              <a:t>GitHubInclude</a:t>
            </a:r>
            <a:r>
              <a:rPr lang="en-US" b="1" dirty="0"/>
              <a:t> more projects with live demos and GitHub links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BEC227-B417-C9A5-3A5D-7BE3CF1E1B56}"/>
              </a:ext>
            </a:extLst>
          </p:cNvPr>
          <p:cNvSpPr txBox="1"/>
          <p:nvPr/>
        </p:nvSpPr>
        <p:spPr>
          <a:xfrm>
            <a:off x="676275" y="1600200"/>
            <a:ext cx="290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STUDENT PORTFOLIO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5EB038-4BA6-2ECB-AA3D-E2795964D478}"/>
              </a:ext>
            </a:extLst>
          </p:cNvPr>
          <p:cNvSpPr txBox="1"/>
          <p:nvPr/>
        </p:nvSpPr>
        <p:spPr>
          <a:xfrm>
            <a:off x="694204" y="1598445"/>
            <a:ext cx="79248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Identifying the Gap</a:t>
            </a:r>
          </a:p>
          <a:p>
            <a:endParaRPr lang="en-US" b="1" dirty="0"/>
          </a:p>
          <a:p>
            <a:r>
              <a:rPr lang="en-US" b="1" dirty="0"/>
              <a:t>*Freshers and students often struggle to present their skills and projects professionally.</a:t>
            </a:r>
          </a:p>
          <a:p>
            <a:r>
              <a:rPr lang="en-US" b="1" dirty="0"/>
              <a:t>*Traditional resumes lack interactivity and may not reflect a candidate's tech creativity.</a:t>
            </a:r>
          </a:p>
          <a:p>
            <a:r>
              <a:rPr lang="en-US" b="1" dirty="0"/>
              <a:t>*Recruiters often don't have time to read lengthy resumes.</a:t>
            </a:r>
          </a:p>
          <a:p>
            <a:r>
              <a:rPr lang="en-US" b="1" dirty="0"/>
              <a:t>*Need for a Solution</a:t>
            </a:r>
          </a:p>
          <a:p>
            <a:endParaRPr lang="en-US" b="1" dirty="0"/>
          </a:p>
          <a:p>
            <a:r>
              <a:rPr lang="en-US" b="1" dirty="0"/>
              <a:t>A portfolio website provides a dynamic and personalized way </a:t>
            </a:r>
            <a:r>
              <a:rPr lang="en-US" b="1" dirty="0" err="1"/>
              <a:t>toshowcase</a:t>
            </a:r>
            <a:r>
              <a:rPr lang="en-US" b="1" dirty="0"/>
              <a:t>:</a:t>
            </a:r>
          </a:p>
          <a:p>
            <a:r>
              <a:rPr lang="en-US" b="1" dirty="0"/>
              <a:t>*Technical skills</a:t>
            </a:r>
          </a:p>
          <a:p>
            <a:r>
              <a:rPr lang="en-US" b="1" dirty="0"/>
              <a:t>*Real-time projects</a:t>
            </a:r>
          </a:p>
          <a:p>
            <a:r>
              <a:rPr lang="en-US" b="1" dirty="0"/>
              <a:t>*Self-learning efforts</a:t>
            </a:r>
          </a:p>
          <a:p>
            <a:r>
              <a:rPr lang="en-US" b="1" dirty="0"/>
              <a:t>*Design thinking and presentation ability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56274A-6DAC-1924-6C65-CA8780DF0987}"/>
              </a:ext>
            </a:extLst>
          </p:cNvPr>
          <p:cNvSpPr txBox="1"/>
          <p:nvPr/>
        </p:nvSpPr>
        <p:spPr>
          <a:xfrm>
            <a:off x="609600" y="1731309"/>
            <a:ext cx="687200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Purpose:</a:t>
            </a:r>
            <a:br>
              <a:rPr lang="en-US" dirty="0"/>
            </a:br>
            <a:endParaRPr lang="en-US" dirty="0"/>
          </a:p>
          <a:p>
            <a:r>
              <a:rPr lang="en-US" dirty="0"/>
              <a:t>*To build an interactive, online portfolio that acts as a digital resume.</a:t>
            </a:r>
          </a:p>
          <a:p>
            <a:r>
              <a:rPr lang="en-US" dirty="0"/>
              <a:t>*To reflect my journey, projects, and learning in a structured, professional format.</a:t>
            </a:r>
          </a:p>
          <a:p>
            <a:endParaRPr lang="en-US" dirty="0"/>
          </a:p>
          <a:p>
            <a:r>
              <a:rPr lang="en-US" dirty="0"/>
              <a:t>Key Objectives:</a:t>
            </a:r>
          </a:p>
          <a:p>
            <a:r>
              <a:rPr lang="en-US" dirty="0"/>
              <a:t>*Make it simple, modern, and informative</a:t>
            </a:r>
          </a:p>
          <a:p>
            <a:r>
              <a:rPr lang="en-US" dirty="0"/>
              <a:t>*Deploy the site online using GitHub Pages</a:t>
            </a:r>
          </a:p>
          <a:p>
            <a:r>
              <a:rPr lang="en-US" dirty="0"/>
              <a:t>*Present a project-centric and skill-oriented identity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394949"/>
            <a:ext cx="55626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41FEC9-1D71-8C0E-19C5-E2FF5551270D}"/>
              </a:ext>
            </a:extLst>
          </p:cNvPr>
          <p:cNvSpPr txBox="1"/>
          <p:nvPr/>
        </p:nvSpPr>
        <p:spPr>
          <a:xfrm>
            <a:off x="723900" y="1261548"/>
            <a:ext cx="617360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WHO ARE THE END USERS?</a:t>
            </a:r>
          </a:p>
          <a:p>
            <a:endParaRPr lang="en-US" dirty="0"/>
          </a:p>
          <a:p>
            <a:r>
              <a:rPr lang="en-US" dirty="0"/>
              <a:t>1.RECRUITERS/EMPLOYES:</a:t>
            </a:r>
          </a:p>
          <a:p>
            <a:endParaRPr lang="en-US" dirty="0"/>
          </a:p>
          <a:p>
            <a:r>
              <a:rPr lang="en-US" dirty="0"/>
              <a:t>Review skills and project work during hiring </a:t>
            </a:r>
            <a:r>
              <a:rPr lang="en-US" dirty="0" err="1"/>
              <a:t>processEvaluate</a:t>
            </a:r>
            <a:r>
              <a:rPr lang="en-US" dirty="0"/>
              <a:t> both technical and design knowledge</a:t>
            </a:r>
          </a:p>
          <a:p>
            <a:endParaRPr lang="en-US" dirty="0"/>
          </a:p>
          <a:p>
            <a:r>
              <a:rPr lang="en-US" dirty="0"/>
              <a:t>2. PEERS AND MENTORS:</a:t>
            </a:r>
          </a:p>
          <a:p>
            <a:endParaRPr lang="en-US" dirty="0"/>
          </a:p>
          <a:p>
            <a:r>
              <a:rPr lang="en-US" dirty="0"/>
              <a:t>Provide </a:t>
            </a:r>
            <a:r>
              <a:rPr lang="en-US" dirty="0" err="1"/>
              <a:t>feedbackCollaborate</a:t>
            </a:r>
            <a:r>
              <a:rPr lang="en-US" dirty="0"/>
              <a:t> on open-source or academic projects</a:t>
            </a:r>
          </a:p>
          <a:p>
            <a:endParaRPr lang="en-US" dirty="0"/>
          </a:p>
          <a:p>
            <a:r>
              <a:rPr lang="en-US" dirty="0"/>
              <a:t>3.ACADAMIC INSTRUCTORS:</a:t>
            </a:r>
          </a:p>
          <a:p>
            <a:endParaRPr lang="en-US" dirty="0"/>
          </a:p>
          <a:p>
            <a:r>
              <a:rPr lang="en-US" dirty="0"/>
              <a:t>Assess practical implementation of </a:t>
            </a:r>
            <a:r>
              <a:rPr lang="en-US" dirty="0" err="1"/>
              <a:t>skillsValidate</a:t>
            </a:r>
            <a:r>
              <a:rPr lang="en-US" dirty="0"/>
              <a:t> course outcomes</a:t>
            </a:r>
          </a:p>
          <a:p>
            <a:endParaRPr lang="en-US" dirty="0"/>
          </a:p>
          <a:p>
            <a:r>
              <a:rPr lang="en-US" dirty="0"/>
              <a:t>4. PERSONAL USE:</a:t>
            </a:r>
          </a:p>
          <a:p>
            <a:endParaRPr lang="en-US" dirty="0"/>
          </a:p>
          <a:p>
            <a:r>
              <a:rPr lang="en-US" dirty="0"/>
              <a:t>Track career </a:t>
            </a:r>
            <a:r>
              <a:rPr lang="en-US" dirty="0" err="1"/>
              <a:t>progressKeep</a:t>
            </a:r>
            <a:r>
              <a:rPr lang="en-US" dirty="0"/>
              <a:t> all achievements and work in one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572420-A438-47C0-E2FD-DE9A9A10880B}"/>
              </a:ext>
            </a:extLst>
          </p:cNvPr>
          <p:cNvSpPr txBox="1"/>
          <p:nvPr/>
        </p:nvSpPr>
        <p:spPr>
          <a:xfrm>
            <a:off x="2855259" y="2019300"/>
            <a:ext cx="625512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TECHNOLOGIES:</a:t>
            </a:r>
          </a:p>
          <a:p>
            <a:r>
              <a:rPr lang="en-US" dirty="0"/>
              <a:t>Frontend Languages: HTML5, CSS3Programming Languages: Java, Python (used in projects)Design: CSS Flexbox &amp; Grid for layout, Google Fonts for typography</a:t>
            </a:r>
          </a:p>
          <a:p>
            <a:r>
              <a:rPr lang="en-US" dirty="0"/>
              <a:t>DEVELOPMENT TOOLS:VS Code: Main code </a:t>
            </a:r>
            <a:r>
              <a:rPr lang="en-US" dirty="0" err="1"/>
              <a:t>editorGit</a:t>
            </a:r>
            <a:r>
              <a:rPr lang="en-US" dirty="0"/>
              <a:t> &amp; GitHub: Version control and </a:t>
            </a:r>
            <a:r>
              <a:rPr lang="en-US" dirty="0" err="1"/>
              <a:t>collaborationGitHub</a:t>
            </a:r>
            <a:r>
              <a:rPr lang="en-US" dirty="0"/>
              <a:t> Pages: For free and reliable website hosting</a:t>
            </a:r>
          </a:p>
          <a:p>
            <a:r>
              <a:rPr lang="en-US" dirty="0"/>
              <a:t>BEST PRATICES </a:t>
            </a:r>
            <a:r>
              <a:rPr lang="en-US" dirty="0" err="1"/>
              <a:t>FOLLOWED:Clean</a:t>
            </a:r>
            <a:r>
              <a:rPr lang="en-US" dirty="0"/>
              <a:t> code </a:t>
            </a:r>
            <a:r>
              <a:rPr lang="en-US" dirty="0" err="1"/>
              <a:t>structureMobile</a:t>
            </a:r>
            <a:r>
              <a:rPr lang="en-US" dirty="0"/>
              <a:t> </a:t>
            </a:r>
            <a:r>
              <a:rPr lang="en-US" dirty="0" err="1"/>
              <a:t>responsivenessSemantic</a:t>
            </a:r>
            <a:r>
              <a:rPr lang="en-US" dirty="0"/>
              <a:t> HTML for accessibility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925145-A7FA-549B-2697-B69FDB29E493}"/>
              </a:ext>
            </a:extLst>
          </p:cNvPr>
          <p:cNvSpPr txBox="1"/>
          <p:nvPr/>
        </p:nvSpPr>
        <p:spPr>
          <a:xfrm>
            <a:off x="609600" y="1284411"/>
            <a:ext cx="610048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DESIGN PRINCIPLES:</a:t>
            </a:r>
          </a:p>
          <a:p>
            <a:r>
              <a:rPr lang="en-US" dirty="0"/>
              <a:t>Minimalistic Ul: Focus on readability and user experience</a:t>
            </a:r>
          </a:p>
          <a:p>
            <a:r>
              <a:rPr lang="en-US" dirty="0"/>
              <a:t>Consistent Layout: Uniform margins, font sizes, and color schemes</a:t>
            </a:r>
          </a:p>
          <a:p>
            <a:r>
              <a:rPr lang="en-US" dirty="0"/>
              <a:t>Sectional Division: Each section is clearly marked (About, Skills, Projects)</a:t>
            </a:r>
          </a:p>
          <a:p>
            <a:endParaRPr lang="en-US" dirty="0"/>
          </a:p>
          <a:p>
            <a:r>
              <a:rPr lang="en-US" dirty="0"/>
              <a:t>COLOR SCHEME &amp; FONTS:</a:t>
            </a:r>
          </a:p>
          <a:p>
            <a:r>
              <a:rPr lang="en-US" dirty="0"/>
              <a:t>Primary Color: Light blue indicates trust and calmness</a:t>
            </a:r>
          </a:p>
          <a:p>
            <a:r>
              <a:rPr lang="en-US" dirty="0"/>
              <a:t>Secondary Color: White - clean background for readability</a:t>
            </a:r>
          </a:p>
          <a:p>
            <a:r>
              <a:rPr lang="en-US" dirty="0"/>
              <a:t>Typography: Clean sans-serif fonts for modern appearance</a:t>
            </a:r>
          </a:p>
          <a:p>
            <a:endParaRPr lang="en-US" dirty="0"/>
          </a:p>
          <a:p>
            <a:r>
              <a:rPr lang="en-US" dirty="0"/>
              <a:t>RESPONSIVENESS:</a:t>
            </a:r>
          </a:p>
          <a:p>
            <a:r>
              <a:rPr lang="en-US" dirty="0"/>
              <a:t>Designed to adapt to different screen sizes (mobile, tablet, desktop)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1B65A7-49D6-D856-5AA7-9D06754F85EA}"/>
              </a:ext>
            </a:extLst>
          </p:cNvPr>
          <p:cNvSpPr txBox="1"/>
          <p:nvPr/>
        </p:nvSpPr>
        <p:spPr>
          <a:xfrm>
            <a:off x="609600" y="1295400"/>
            <a:ext cx="610048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CORE FEATURES:</a:t>
            </a:r>
          </a:p>
          <a:p>
            <a:endParaRPr lang="en-US" dirty="0"/>
          </a:p>
          <a:p>
            <a:r>
              <a:rPr lang="en-US" dirty="0"/>
              <a:t>About Me Section: Personal introduction and motivation</a:t>
            </a:r>
          </a:p>
          <a:p>
            <a:r>
              <a:rPr lang="en-US" dirty="0"/>
              <a:t>Skills Section: Represented as interactive tags (Java, Python, CSS)</a:t>
            </a:r>
          </a:p>
          <a:p>
            <a:r>
              <a:rPr lang="en-US" dirty="0"/>
              <a:t>Projects Section: Project titles and descriptions displayed neatly</a:t>
            </a:r>
          </a:p>
          <a:p>
            <a:r>
              <a:rPr lang="en-US" dirty="0"/>
              <a:t>Navigation: Smooth scroll and clear flow of </a:t>
            </a:r>
            <a:r>
              <a:rPr lang="en-US" dirty="0" err="1"/>
              <a:t>contentEXTRA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FUNCTIONALITIES:</a:t>
            </a:r>
          </a:p>
          <a:p>
            <a:r>
              <a:rPr lang="en-US" dirty="0"/>
              <a:t>Mobile Friendly: Works on smartphones and tablets</a:t>
            </a:r>
          </a:p>
          <a:p>
            <a:r>
              <a:rPr lang="en-US" dirty="0"/>
              <a:t>Fast Loading: No backend or heavy libraries</a:t>
            </a:r>
          </a:p>
          <a:p>
            <a:r>
              <a:rPr lang="en-US" dirty="0"/>
              <a:t>Version Controlled: Easy to update and maintain via GitHub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</TotalTime>
  <Words>568</Words>
  <Application>Microsoft Office PowerPoint</Application>
  <PresentationFormat>Widescreen</PresentationFormat>
  <Paragraphs>111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kishore kishore</cp:lastModifiedBy>
  <cp:revision>23</cp:revision>
  <dcterms:created xsi:type="dcterms:W3CDTF">2024-03-29T15:07:22Z</dcterms:created>
  <dcterms:modified xsi:type="dcterms:W3CDTF">2025-09-13T07:26:03Z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