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7D2-CDD4-E3C2-8BC6-882DF9B3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WAREHOUSING WITH IBM CLOUD DB2 WAREHOUSE</a:t>
            </a:r>
            <a:endParaRPr lang="en-US" sz="240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79004-861A-0EE4-79F6-FD0DE73D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149887"/>
          </a:xfrm>
        </p:spPr>
        <p:txBody>
          <a:bodyPr>
            <a:noAutofit/>
          </a:bodyPr>
          <a:lstStyle/>
          <a:p>
            <a:pPr rtl="0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TEAM MEMBERS:</a:t>
            </a:r>
            <a:endParaRPr lang="en-US" sz="2800">
              <a:effectLst/>
            </a:endParaRPr>
          </a:p>
          <a:p>
            <a:pPr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K.MOHAMED SHAFIQ</a:t>
            </a:r>
            <a:endParaRPr lang="en-US" sz="2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K.LOKESH</a:t>
            </a:r>
            <a:endParaRPr lang="en-US" sz="2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T.KATHIRAVAN</a:t>
            </a:r>
            <a:endParaRPr lang="en-US" sz="2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P.SACHIN PRABHU</a:t>
            </a:r>
            <a:endParaRPr lang="en-US" sz="2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R.SURYA PRAKASH</a:t>
            </a:r>
            <a:endParaRPr lang="en-US" sz="2800" b="1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01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492EE-797F-9C9F-AE1A-37318697EA5B}"/>
              </a:ext>
            </a:extLst>
          </p:cNvPr>
          <p:cNvSpPr txBox="1"/>
          <p:nvPr/>
        </p:nvSpPr>
        <p:spPr>
          <a:xfrm>
            <a:off x="807500" y="973115"/>
            <a:ext cx="8862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1. DATA WAREHOUSE STRUCTURE  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8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6E947-83E2-9928-FC60-55051534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219823"/>
            <a:ext cx="9215707" cy="33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3DAAA-0DD8-D2F1-5E2C-63FFBFAF054E}"/>
              </a:ext>
            </a:extLst>
          </p:cNvPr>
          <p:cNvSpPr txBox="1"/>
          <p:nvPr/>
        </p:nvSpPr>
        <p:spPr>
          <a:xfrm>
            <a:off x="1400010" y="1102825"/>
            <a:ext cx="6037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2. Data Integration </a:t>
            </a:r>
            <a:endParaRPr lang="en-US" sz="28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3D2C8-6EB4-BB7C-F1D1-52AAC8BD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10" y="1871789"/>
            <a:ext cx="7772400" cy="44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BA4CB-3A16-FBA4-FC67-DA5ED95389FC}"/>
              </a:ext>
            </a:extLst>
          </p:cNvPr>
          <p:cNvSpPr txBox="1"/>
          <p:nvPr/>
        </p:nvSpPr>
        <p:spPr>
          <a:xfrm>
            <a:off x="2010313" y="1020988"/>
            <a:ext cx="609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3. ETL PROCESSES </a:t>
            </a:r>
            <a:endParaRPr lang="en-US" sz="2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B84A-6E5B-7ECC-B89A-34F442B8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13" y="1904151"/>
            <a:ext cx="7772400" cy="3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95303-CF36-9245-311A-3838F9883F9A}"/>
              </a:ext>
            </a:extLst>
          </p:cNvPr>
          <p:cNvSpPr txBox="1"/>
          <p:nvPr/>
        </p:nvSpPr>
        <p:spPr>
          <a:xfrm>
            <a:off x="1880383" y="1121589"/>
            <a:ext cx="609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EXPLORATION </a:t>
            </a:r>
            <a:endParaRPr lang="en-US" sz="2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F1B6-5AF6-1E7F-8429-830820AD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97" y="1882812"/>
            <a:ext cx="77724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4682F7-EC7F-F57E-2714-FB0C3FE800F8}"/>
              </a:ext>
            </a:extLst>
          </p:cNvPr>
          <p:cNvSpPr txBox="1"/>
          <p:nvPr/>
        </p:nvSpPr>
        <p:spPr>
          <a:xfrm>
            <a:off x="876981" y="1499365"/>
            <a:ext cx="6098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5. ACTIONABLE INSIGHTS </a:t>
            </a:r>
            <a:endParaRPr lang="en-US" sz="2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E0A63-9AA4-DBAC-4F3E-2B38BFE4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1" y="2341000"/>
            <a:ext cx="9335908" cy="36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818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DATA WAREHOUSING WITH IBM CLOUD DB2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rmastersurya@gmail.com</dc:creator>
  <cp:lastModifiedBy>rmastersurya@gmail.com</cp:lastModifiedBy>
  <cp:revision>4</cp:revision>
  <dcterms:created xsi:type="dcterms:W3CDTF">2023-10-04T05:10:08Z</dcterms:created>
  <dcterms:modified xsi:type="dcterms:W3CDTF">2023-10-04T06:26:16Z</dcterms:modified>
</cp:coreProperties>
</file>