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89726"/>
            <a:ext cx="6135846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MUSIC WEB APPLICATION USING DJANGO FRAMEWORK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99</Words>
  <Application>Microsoft Office PowerPoint</Application>
  <PresentationFormat>On-screen Show (16:9)</PresentationFormat>
  <Paragraphs>40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Departments-Page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VARADHARAJAN A</cp:lastModifiedBy>
  <cp:revision>5</cp:revision>
  <dcterms:modified xsi:type="dcterms:W3CDTF">2024-04-01T10:13:14Z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