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50762" y="2841942"/>
            <a:ext cx="9502302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GB" dirty="0" sz="2400" lang="en-US"/>
              <a:t> 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&amp;AF2C6BC061C6FB1B5304E05CF457BE54</a:t>
            </a:r>
            <a:endParaRPr dirty="0" sz="2400" lang="en-US">
              <a:cs typeface="Calibri"/>
            </a:endParaRPr>
          </a:p>
          <a:p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 Computer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govt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612391" y="1916204"/>
            <a:ext cx="1556425" cy="344637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437329" y="1857375"/>
            <a:ext cx="1573071" cy="3483228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7411967" y="1825984"/>
            <a:ext cx="1588964" cy="351841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33001" y="987301"/>
            <a:ext cx="2656743" cy="4783965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393707" y="974978"/>
            <a:ext cx="2452405" cy="479628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1382465" y="1497330"/>
            <a:ext cx="790307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development of the portfolio project successfully achieved its goal of creating a professional, user-friendly, and visually appealing platform to showcase skills, projects, and experiences. The responsive design ensures accessibility across various devices, while the integration of multimedia elements and third-party links enhances the portfolio's effectiveness and reach.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1426908" y="-1524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343087" cy="188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:</a:t>
            </a:r>
            <a:br>
              <a:rPr dirty="0" sz="4250" lang="en-US" spc="25"/>
            </a:br>
            <a:br>
              <a:rPr dirty="0" sz="4250" lang="en-US" spc="25"/>
            </a:br>
            <a:r>
              <a:rPr altLang="en-GB" dirty="0" sz="4250" lang="en-US" spc="25"/>
              <a:t>P</a:t>
            </a:r>
            <a:r>
              <a:rPr altLang="en-GB" dirty="0" sz="4250" lang="en-US" spc="25"/>
              <a:t>R</a:t>
            </a:r>
            <a:r>
              <a:rPr altLang="en-GB" dirty="0" sz="4250" lang="en-US" spc="25"/>
              <a:t>A</a:t>
            </a:r>
            <a:r>
              <a:rPr altLang="en-GB" dirty="0" sz="4250" lang="en-US" spc="25"/>
              <a:t>K</a:t>
            </a:r>
            <a:r>
              <a:rPr altLang="en-GB" dirty="0" sz="4250" lang="en-US" spc="25"/>
              <a:t>A</a:t>
            </a:r>
            <a:r>
              <a:rPr altLang="en-GB" dirty="0" sz="4250" lang="en-US" spc="25"/>
              <a:t>S</a:t>
            </a:r>
            <a:r>
              <a:rPr altLang="en-GB" dirty="0" sz="4250" lang="en-US" spc="25"/>
              <a:t>H</a:t>
            </a:r>
            <a:r>
              <a:rPr dirty="0" sz="4250" lang="en-US" spc="25"/>
              <a:t> </a:t>
            </a:r>
            <a:r>
              <a:rPr dirty="0" sz="4250" lang="en-US" spc="25"/>
              <a:t>portfolio 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238667" y="1104411"/>
            <a:ext cx="7752808" cy="5464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algn="l" pos="2727960"/>
              </a:tabLst>
            </a:pPr>
            <a:r>
              <a:rPr dirty="0" sz="2800" spc="-20"/>
              <a:t>P</a:t>
            </a:r>
            <a:r>
              <a:rPr dirty="0" sz="2800" spc="15"/>
              <a:t>ROB</a:t>
            </a:r>
            <a:r>
              <a:rPr dirty="0" sz="2800" spc="55"/>
              <a:t>L</a:t>
            </a:r>
            <a:r>
              <a:rPr dirty="0" sz="2800" spc="-20"/>
              <a:t>E</a:t>
            </a:r>
            <a:r>
              <a:rPr dirty="0" sz="2800" lang="en-US" spc="20"/>
              <a:t>M</a:t>
            </a:r>
            <a:r>
              <a:rPr dirty="0" sz="2800" lang="en-US" spc="20"/>
              <a:t> </a:t>
            </a:r>
            <a:r>
              <a:rPr dirty="0" sz="2800" spc="10"/>
              <a:t>S</a:t>
            </a:r>
            <a:r>
              <a:rPr dirty="0" sz="2800" spc="-370"/>
              <a:t>T</a:t>
            </a:r>
            <a:r>
              <a:rPr dirty="0" sz="2800" spc="-375"/>
              <a:t>A</a:t>
            </a:r>
            <a:r>
              <a:rPr dirty="0" sz="2800" spc="15"/>
              <a:t>T</a:t>
            </a:r>
            <a:r>
              <a:rPr dirty="0" sz="2800" spc="-10"/>
              <a:t>E</a:t>
            </a:r>
            <a:r>
              <a:rPr dirty="0" sz="2800" spc="-20"/>
              <a:t>ME</a:t>
            </a:r>
            <a:r>
              <a:rPr dirty="0" sz="2800" spc="10"/>
              <a:t>N</a:t>
            </a:r>
            <a:r>
              <a:rPr dirty="0" sz="2800" lang="en-US" spc="10"/>
              <a:t>T</a:t>
            </a:r>
            <a:br>
              <a:rPr dirty="0" sz="2800" lang="en-US" spc="10"/>
            </a:br>
            <a:br>
              <a:rPr dirty="0" sz="2800" lang="en-US" spc="10"/>
            </a:br>
            <a:r>
              <a:rPr dirty="0" sz="2800" lang="en-US" spc="10"/>
              <a:t>Students often struggle to present their academic achievements, skills, and projects in a structured and professional manner. Traditional resumes fail to capture creativity, practical skills, and hands-on experiences, making it difficult for students to stand out in academic or career opportunities. There is a need for a digital portfolio solution that allows students to effectively showcase their competencies, projects, and growth.</a:t>
            </a:r>
            <a:br>
              <a:rPr dirty="0" sz="280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579908" y="469265"/>
            <a:ext cx="8078316" cy="5883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/>
              <a:t>PROJECT</a:t>
            </a:r>
            <a:r>
              <a:rPr dirty="0" sz="3600" lang="en-US" spc="5"/>
              <a:t> </a:t>
            </a:r>
            <a:r>
              <a:rPr dirty="0" sz="3600" spc="-20"/>
              <a:t>OVERVIEW</a:t>
            </a:r>
            <a:br>
              <a:rPr dirty="0" sz="700" lang="en-US" spc="-20"/>
            </a:br>
            <a:br>
              <a:rPr dirty="0" sz="3600" lang="en-US" spc="-20"/>
            </a:br>
            <a:r>
              <a:rPr dirty="0" sz="3600" lang="en-US" spc="-20"/>
              <a:t>B</a:t>
            </a:r>
            <a:r>
              <a:rPr dirty="0" sz="3600" lang="en-US" spc="-20"/>
              <a:t>y</a:t>
            </a:r>
            <a:r>
              <a:rPr dirty="0" sz="3600" lang="en-US" spc="-20"/>
              <a:t> </a:t>
            </a:r>
            <a:r>
              <a:rPr dirty="0" sz="3600" lang="en-US" spc="-20"/>
              <a:t>d</a:t>
            </a:r>
            <a:r>
              <a:rPr dirty="0" sz="3600" lang="en-US" spc="-20"/>
              <a:t>e</a:t>
            </a:r>
            <a:r>
              <a:rPr dirty="0" sz="3600" lang="en-US" spc="-20"/>
              <a:t>veloping this portfolio system, students will have a personalized digital identity that goes beyond a traditional CV, enhancing their chances of securing opportunities in competitive environments. It will also provide academic institutions and recruiters with a reliable and holistic view of a student’s potential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8" name=""/>
          <p:cNvSpPr txBox="1"/>
          <p:nvPr/>
        </p:nvSpPr>
        <p:spPr>
          <a:xfrm>
            <a:off x="699451" y="2471863"/>
            <a:ext cx="7804739" cy="40538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Primary End Users: Students
Secondary End Users: Employers, recruiters, faculty, mentors, admission officers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2251713" y="2310128"/>
            <a:ext cx="9822522" cy="2263141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</a:rPr>
              <a:t>Tools: 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b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
Techniques: </a:t>
            </a:r>
            <a:r>
              <a:rPr sz="4800" lang="en-US">
                <a:solidFill>
                  <a:srgbClr val="000000"/>
                </a:solidFill>
              </a:rPr>
              <a:t>h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,</a:t>
            </a:r>
            <a:r>
              <a:rPr sz="4800" lang="en-US">
                <a:solidFill>
                  <a:srgbClr val="000000"/>
                </a:solidFill>
              </a:rPr>
              <a:t>c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,</a:t>
            </a:r>
            <a:r>
              <a:rPr sz="4800" lang="en-US">
                <a:solidFill>
                  <a:srgbClr val="000000"/>
                </a:solidFill>
              </a:rPr>
              <a:t>j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v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script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817140" y="1375655"/>
            <a:ext cx="2325394" cy="528945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511819"/>
            <a:ext cx="4127931" cy="1297940"/>
          </a:xfrm>
          <a:prstGeom prst="rect"/>
        </p:spPr>
        <p:txBody>
          <a:bodyPr rtlCol="0" wrap="square">
            <a:spAutoFit/>
          </a:bodyPr>
          <a:p>
            <a:r>
              <a:rPr altLang="en-GB" sz="1600" lang="en-GB">
                <a:solidFill>
                  <a:srgbClr val="000000"/>
                </a:solidFill>
              </a:rPr>
              <a:t>🔴</a:t>
            </a:r>
            <a:r>
              <a:rPr altLang="en-GB" sz="1600" lang="en-US">
                <a:solidFill>
                  <a:srgbClr val="000000"/>
                </a:solidFill>
              </a:rPr>
              <a:t> </a:t>
            </a:r>
            <a:r>
              <a:rPr altLang="en-GB" sz="1600" lang="en-US">
                <a:solidFill>
                  <a:srgbClr val="000000"/>
                </a:solidFill>
              </a:rPr>
              <a:t>A</a:t>
            </a:r>
            <a:r>
              <a:rPr altLang="en-GB" sz="1600" lang="en-US">
                <a:solidFill>
                  <a:srgbClr val="000000"/>
                </a:solidFill>
              </a:rPr>
              <a:t>b</a:t>
            </a:r>
            <a:r>
              <a:rPr altLang="en-GB" sz="1600" lang="en-US">
                <a:solidFill>
                  <a:srgbClr val="000000"/>
                </a:solidFill>
              </a:rPr>
              <a:t>o</a:t>
            </a:r>
            <a:r>
              <a:rPr altLang="en-GB" sz="1600" lang="en-US">
                <a:solidFill>
                  <a:srgbClr val="000000"/>
                </a:solidFill>
              </a:rPr>
              <a:t>ut </a:t>
            </a:r>
            <a:endParaRPr sz="1800" lang="en-KW">
              <a:solidFill>
                <a:srgbClr val="000000"/>
              </a:solidFill>
            </a:endParaRPr>
          </a:p>
          <a:p>
            <a:r>
              <a:rPr altLang="en-GB" sz="1600" lang="en-GB">
                <a:solidFill>
                  <a:srgbClr val="000000"/>
                </a:solidFill>
              </a:rPr>
              <a:t>🔴</a:t>
            </a:r>
            <a:r>
              <a:rPr altLang="en-GB" sz="1600" lang="en-US">
                <a:solidFill>
                  <a:srgbClr val="000000"/>
                </a:solidFill>
              </a:rPr>
              <a:t> Certificate </a:t>
            </a:r>
            <a:endParaRPr sz="1800" lang="en-KW">
              <a:solidFill>
                <a:srgbClr val="000000"/>
              </a:solidFill>
            </a:endParaRPr>
          </a:p>
          <a:p>
            <a:r>
              <a:rPr altLang="en-GB" sz="1600" lang="en-GB">
                <a:solidFill>
                  <a:srgbClr val="000000"/>
                </a:solidFill>
              </a:rPr>
              <a:t>🔴</a:t>
            </a:r>
            <a:r>
              <a:rPr altLang="en-GB" sz="1600" lang="en-US">
                <a:solidFill>
                  <a:srgbClr val="000000"/>
                </a:solidFill>
              </a:rPr>
              <a:t> Education </a:t>
            </a:r>
            <a:endParaRPr sz="1800" lang="en-KW">
              <a:solidFill>
                <a:srgbClr val="000000"/>
              </a:solidFill>
            </a:endParaRPr>
          </a:p>
          <a:p>
            <a:r>
              <a:rPr altLang="en-GB" sz="1600" lang="en-GB">
                <a:solidFill>
                  <a:srgbClr val="000000"/>
                </a:solidFill>
              </a:rPr>
              <a:t>🔴</a:t>
            </a:r>
            <a:r>
              <a:rPr altLang="en-GB" sz="1600" lang="en-US">
                <a:solidFill>
                  <a:srgbClr val="000000"/>
                </a:solidFill>
              </a:rPr>
              <a:t>S</a:t>
            </a:r>
            <a:r>
              <a:rPr altLang="en-GB" sz="1600" lang="en-US">
                <a:solidFill>
                  <a:srgbClr val="000000"/>
                </a:solidFill>
              </a:rPr>
              <a:t>k</a:t>
            </a:r>
            <a:r>
              <a:rPr altLang="en-GB" sz="1600" lang="en-US">
                <a:solidFill>
                  <a:srgbClr val="000000"/>
                </a:solidFill>
              </a:rPr>
              <a:t>i</a:t>
            </a:r>
            <a:r>
              <a:rPr altLang="en-GB" sz="1600" lang="en-US">
                <a:solidFill>
                  <a:srgbClr val="000000"/>
                </a:solidFill>
              </a:rPr>
              <a:t>l</a:t>
            </a:r>
            <a:r>
              <a:rPr altLang="en-GB" sz="1600" lang="en-US">
                <a:solidFill>
                  <a:srgbClr val="000000"/>
                </a:solidFill>
              </a:rPr>
              <a:t>l</a:t>
            </a:r>
            <a:endParaRPr sz="1800" lang="en-KW">
              <a:solidFill>
                <a:srgbClr val="000000"/>
              </a:solidFill>
            </a:endParaRPr>
          </a:p>
          <a:p>
            <a:r>
              <a:rPr altLang="en-GB" sz="1600" lang="en-GB">
                <a:solidFill>
                  <a:srgbClr val="000000"/>
                </a:solidFill>
              </a:rPr>
              <a:t>🔴</a:t>
            </a:r>
            <a:r>
              <a:rPr altLang="en-GB" sz="1600" lang="en-US">
                <a:solidFill>
                  <a:srgbClr val="000000"/>
                </a:solidFill>
              </a:rPr>
              <a:t> Contact </a:t>
            </a:r>
            <a:endParaRPr sz="2800" lang="en-KW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755332" y="3078479"/>
            <a:ext cx="4000000" cy="624840"/>
          </a:xfrm>
          <a:prstGeom prst="rect"/>
        </p:spPr>
        <p:txBody>
          <a:bodyPr rtlCol="0" wrap="square">
            <a:spAutoFit/>
          </a:bodyPr>
          <a:p>
            <a:r>
              <a:rPr sz="1200" lang="en-GB">
                <a:solidFill>
                  <a:srgbClr val="000000"/>
                </a:solidFill>
              </a:rPr>
              <a:t>🔴</a:t>
            </a:r>
            <a:r>
              <a:rPr altLang="en-GB" sz="1200" lang="en-US">
                <a:solidFill>
                  <a:srgbClr val="000000"/>
                </a:solidFill>
              </a:rPr>
              <a:t> About</a:t>
            </a:r>
            <a:r>
              <a:rPr altLang="en-GB" sz="1200" lang="en-US">
                <a:solidFill>
                  <a:srgbClr val="000000"/>
                </a:solidFill>
              </a:rPr>
              <a:t>:</a:t>
            </a:r>
            <a:endParaRPr sz="1400" lang="en-KW">
              <a:solidFill>
                <a:srgbClr val="000000"/>
              </a:solidFill>
            </a:endParaRPr>
          </a:p>
          <a:p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f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r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w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b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ut </a:t>
            </a:r>
            <a:r>
              <a:rPr altLang="en-GB" sz="1200" lang="en-US">
                <a:solidFill>
                  <a:srgbClr val="000000"/>
                </a:solidFill>
              </a:rPr>
              <a:t>m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k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w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I 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u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y 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w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c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c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ge 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c</a:t>
            </a:r>
            <a:r>
              <a:rPr altLang="en-GB" sz="1200" lang="en-US">
                <a:solidFill>
                  <a:srgbClr val="000000"/>
                </a:solidFill>
              </a:rPr>
              <a:t>.</a:t>
            </a:r>
            <a:r>
              <a:rPr altLang="en-GB" sz="1200" lang="en-US">
                <a:solidFill>
                  <a:srgbClr val="000000"/>
                </a:solidFill>
              </a:rPr>
              <a:t>.</a:t>
            </a:r>
            <a:endParaRPr sz="2800" lang="en-KW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755332" y="3703319"/>
            <a:ext cx="4614419" cy="624840"/>
          </a:xfrm>
          <a:prstGeom prst="rect"/>
        </p:spPr>
        <p:txBody>
          <a:bodyPr rtlCol="0" wrap="square">
            <a:spAutoFit/>
          </a:bodyPr>
          <a:p>
            <a:r>
              <a:rPr sz="1200" lang="en-GB">
                <a:solidFill>
                  <a:srgbClr val="000000"/>
                </a:solidFill>
              </a:rPr>
              <a:t>🔴</a:t>
            </a:r>
            <a:r>
              <a:rPr altLang="en-GB" sz="1200" lang="en-US">
                <a:solidFill>
                  <a:srgbClr val="000000"/>
                </a:solidFill>
              </a:rPr>
              <a:t> Certificate</a:t>
            </a:r>
            <a:r>
              <a:rPr altLang="en-GB" sz="1200" lang="en-US">
                <a:solidFill>
                  <a:srgbClr val="000000"/>
                </a:solidFill>
              </a:rPr>
              <a:t>:</a:t>
            </a:r>
            <a:endParaRPr sz="1100" lang="en-KW">
              <a:solidFill>
                <a:srgbClr val="000000"/>
              </a:solidFill>
            </a:endParaRPr>
          </a:p>
          <a:p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f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r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c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r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ificate </a:t>
            </a:r>
            <a:r>
              <a:rPr altLang="en-GB" sz="1200" lang="en-US">
                <a:solidFill>
                  <a:srgbClr val="000000"/>
                </a:solidFill>
              </a:rPr>
              <a:t>r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p</a:t>
            </a:r>
            <a:r>
              <a:rPr altLang="en-GB" sz="1200" lang="en-US">
                <a:solidFill>
                  <a:srgbClr val="000000"/>
                </a:solidFill>
              </a:rPr>
              <a:t>r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sent </a:t>
            </a:r>
            <a:r>
              <a:rPr altLang="en-GB" sz="1200" lang="en-US">
                <a:solidFill>
                  <a:srgbClr val="000000"/>
                </a:solidFill>
              </a:rPr>
              <a:t>w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I </a:t>
            </a:r>
            <a:r>
              <a:rPr altLang="en-GB" sz="1200" lang="en-US">
                <a:solidFill>
                  <a:srgbClr val="000000"/>
                </a:solidFill>
              </a:rPr>
              <a:t>f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shed 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u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t 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k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b</a:t>
            </a:r>
            <a:r>
              <a:rPr altLang="en-GB" sz="1200" lang="en-US">
                <a:solidFill>
                  <a:srgbClr val="000000"/>
                </a:solidFill>
              </a:rPr>
              <a:t>u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c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u</a:t>
            </a:r>
            <a:r>
              <a:rPr altLang="en-GB" sz="1200" lang="en-US">
                <a:solidFill>
                  <a:srgbClr val="000000"/>
                </a:solidFill>
              </a:rPr>
              <a:t>rse </a:t>
            </a:r>
            <a:endParaRPr sz="2800" lang="en-KW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755332" y="4328158"/>
            <a:ext cx="4000000" cy="624840"/>
          </a:xfrm>
          <a:prstGeom prst="rect"/>
        </p:spPr>
        <p:txBody>
          <a:bodyPr rtlCol="0" wrap="square">
            <a:spAutoFit/>
          </a:bodyPr>
          <a:p>
            <a:r>
              <a:rPr sz="1200" lang="en-GB">
                <a:solidFill>
                  <a:srgbClr val="000000"/>
                </a:solidFill>
              </a:rPr>
              <a:t>🔴</a:t>
            </a:r>
            <a:r>
              <a:rPr altLang="en-GB" sz="1200" lang="en-US">
                <a:solidFill>
                  <a:srgbClr val="000000"/>
                </a:solidFill>
              </a:rPr>
              <a:t> Education</a:t>
            </a:r>
            <a:r>
              <a:rPr altLang="en-GB" sz="1200" lang="en-US">
                <a:solidFill>
                  <a:srgbClr val="000000"/>
                </a:solidFill>
              </a:rPr>
              <a:t>:</a:t>
            </a:r>
            <a:endParaRPr sz="1100" lang="en-KW">
              <a:solidFill>
                <a:srgbClr val="000000"/>
              </a:solidFill>
            </a:endParaRPr>
          </a:p>
          <a:p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,</a:t>
            </a:r>
            <a:r>
              <a:rPr altLang="en-GB" sz="1200" lang="en-US">
                <a:solidFill>
                  <a:srgbClr val="000000"/>
                </a:solidFill>
              </a:rPr>
              <a:t>it's 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w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w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m</a:t>
            </a:r>
            <a:r>
              <a:rPr altLang="en-GB" sz="1200" lang="en-US">
                <a:solidFill>
                  <a:srgbClr val="000000"/>
                </a:solidFill>
              </a:rPr>
              <a:t>y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v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f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u</a:t>
            </a:r>
            <a:r>
              <a:rPr altLang="en-GB" sz="1200" lang="en-US">
                <a:solidFill>
                  <a:srgbClr val="000000"/>
                </a:solidFill>
              </a:rPr>
              <a:t>cation 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r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w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I 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u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y 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w</a:t>
            </a:r>
            <a:endParaRPr sz="2800" lang="en-KW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755332" y="4952998"/>
            <a:ext cx="4000000" cy="421641"/>
          </a:xfrm>
          <a:prstGeom prst="rect"/>
        </p:spPr>
        <p:txBody>
          <a:bodyPr rtlCol="0" wrap="square">
            <a:spAutoFit/>
          </a:bodyPr>
          <a:p>
            <a:r>
              <a:rPr sz="1200" lang="en-GB">
                <a:solidFill>
                  <a:srgbClr val="000000"/>
                </a:solidFill>
              </a:rPr>
              <a:t>🔴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k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:</a:t>
            </a:r>
            <a:endParaRPr sz="1400" lang="en-KW">
              <a:solidFill>
                <a:srgbClr val="000000"/>
              </a:solidFill>
            </a:endParaRPr>
          </a:p>
          <a:p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c</a:t>
            </a:r>
            <a:r>
              <a:rPr altLang="en-GB" sz="1200" lang="en-US">
                <a:solidFill>
                  <a:srgbClr val="000000"/>
                </a:solidFill>
              </a:rPr>
              <a:t>h</a:t>
            </a:r>
            <a:r>
              <a:rPr altLang="en-GB" sz="1200" lang="en-US">
                <a:solidFill>
                  <a:srgbClr val="000000"/>
                </a:solidFill>
              </a:rPr>
              <a:t>nical 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f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s</a:t>
            </a:r>
            <a:r>
              <a:rPr altLang="en-GB" sz="1200" lang="en-US">
                <a:solidFill>
                  <a:srgbClr val="000000"/>
                </a:solidFill>
              </a:rPr>
              <a:t>k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s </a:t>
            </a:r>
            <a:endParaRPr sz="2800" lang="en-KW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755332" y="5577836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1200" lang="en-GB">
                <a:solidFill>
                  <a:srgbClr val="000000"/>
                </a:solidFill>
              </a:rPr>
              <a:t>🔴</a:t>
            </a:r>
            <a:r>
              <a:rPr altLang="en-GB" sz="1200" lang="en-US">
                <a:solidFill>
                  <a:srgbClr val="000000"/>
                </a:solidFill>
              </a:rPr>
              <a:t> Contact</a:t>
            </a:r>
            <a:r>
              <a:rPr altLang="en-GB" sz="1200" lang="en-US">
                <a:solidFill>
                  <a:srgbClr val="000000"/>
                </a:solidFill>
              </a:rPr>
              <a:t>:</a:t>
            </a:r>
            <a:endParaRPr sz="1100" lang="en-KW">
              <a:solidFill>
                <a:srgbClr val="000000"/>
              </a:solidFill>
            </a:endParaRPr>
          </a:p>
          <a:p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m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i</a:t>
            </a:r>
            <a:r>
              <a:rPr altLang="en-GB" sz="1200" lang="en-US">
                <a:solidFill>
                  <a:srgbClr val="000000"/>
                </a:solidFill>
              </a:rPr>
              <a:t>l</a:t>
            </a:r>
            <a:r>
              <a:rPr altLang="en-GB" sz="1200" lang="en-US">
                <a:solidFill>
                  <a:srgbClr val="000000"/>
                </a:solidFill>
              </a:rPr>
              <a:t>,</a:t>
            </a:r>
            <a:r>
              <a:rPr altLang="en-GB" sz="1200" lang="en-US">
                <a:solidFill>
                  <a:srgbClr val="000000"/>
                </a:solidFill>
              </a:rPr>
              <a:t> phone </a:t>
            </a:r>
            <a:r>
              <a:rPr altLang="en-GB" sz="1200" lang="en-US">
                <a:solidFill>
                  <a:srgbClr val="000000"/>
                </a:solidFill>
              </a:rPr>
              <a:t>or </a:t>
            </a:r>
            <a:r>
              <a:rPr altLang="en-GB" sz="1200" lang="en-US">
                <a:solidFill>
                  <a:srgbClr val="000000"/>
                </a:solidFill>
              </a:rPr>
              <a:t>c</a:t>
            </a:r>
            <a:r>
              <a:rPr altLang="en-GB" sz="1200" lang="en-US">
                <a:solidFill>
                  <a:srgbClr val="000000"/>
                </a:solidFill>
              </a:rPr>
              <a:t>o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tact 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u</a:t>
            </a:r>
            <a:r>
              <a:rPr altLang="en-GB" sz="1200" lang="en-US">
                <a:solidFill>
                  <a:srgbClr val="000000"/>
                </a:solidFill>
              </a:rPr>
              <a:t>m</a:t>
            </a:r>
            <a:r>
              <a:rPr altLang="en-GB" sz="1200" lang="en-US">
                <a:solidFill>
                  <a:srgbClr val="000000"/>
                </a:solidFill>
              </a:rPr>
              <a:t>ber 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n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m</a:t>
            </a:r>
            <a:r>
              <a:rPr altLang="en-GB" sz="1200" lang="en-US">
                <a:solidFill>
                  <a:srgbClr val="000000"/>
                </a:solidFill>
              </a:rPr>
              <a:t>y</a:t>
            </a:r>
            <a:r>
              <a:rPr altLang="en-GB" sz="1200" lang="en-US">
                <a:solidFill>
                  <a:srgbClr val="000000"/>
                </a:solidFill>
              </a:rPr>
              <a:t> </a:t>
            </a:r>
            <a:r>
              <a:rPr altLang="en-GB" sz="1200" lang="en-US">
                <a:solidFill>
                  <a:srgbClr val="000000"/>
                </a:solidFill>
              </a:rPr>
              <a:t>d</a:t>
            </a:r>
            <a:r>
              <a:rPr altLang="en-GB" sz="1200" lang="en-US">
                <a:solidFill>
                  <a:srgbClr val="000000"/>
                </a:solidFill>
              </a:rPr>
              <a:t>e</a:t>
            </a:r>
            <a:r>
              <a:rPr altLang="en-GB" sz="1200" lang="en-US">
                <a:solidFill>
                  <a:srgbClr val="000000"/>
                </a:solidFill>
              </a:rPr>
              <a:t>t</a:t>
            </a:r>
            <a:r>
              <a:rPr altLang="en-GB" sz="1200" lang="en-US">
                <a:solidFill>
                  <a:srgbClr val="000000"/>
                </a:solidFill>
              </a:rPr>
              <a:t>a</a:t>
            </a:r>
            <a:r>
              <a:rPr altLang="en-GB" sz="1200" lang="en-US">
                <a:solidFill>
                  <a:srgbClr val="000000"/>
                </a:solidFill>
              </a:rPr>
              <a:t>ils </a:t>
            </a:r>
            <a:endParaRPr sz="2800" lang="en-KW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2025-08-29T09:00:20Z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4f3066064c72476db804582bcf7e6b41</vt:lpwstr>
  </property>
</Properties>
</file>