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6"/>
  </p:notesMasterIdLst>
  <p:sldIdLst>
    <p:sldId id="256" r:id="rId3"/>
    <p:sldId id="257" r:id="rId4"/>
    <p:sldId id="272" r:id="rId5"/>
    <p:sldId id="273" r:id="rId6"/>
    <p:sldId id="274" r:id="rId7"/>
    <p:sldId id="275" r:id="rId8"/>
    <p:sldId id="276" r:id="rId9"/>
    <p:sldId id="277" r:id="rId10"/>
    <p:sldId id="279" r:id="rId11"/>
    <p:sldId id="278" r:id="rId12"/>
    <p:sldId id="280" r:id="rId13"/>
    <p:sldId id="281" r:id="rId14"/>
    <p:sldId id="28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C19BDD-C412-4ABC-A195-08EC7C31C52B}" v="25" dt="2024-04-27T21:42:11.4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snapToGrid="0">
      <p:cViewPr varScale="1">
        <p:scale>
          <a:sx n="80" d="100"/>
          <a:sy n="80" d="100"/>
        </p:scale>
        <p:origin x="33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jjala, Laasya" userId="48895d2c-4793-46f5-ad55-20d415e05ad5" providerId="ADAL" clId="{E2C19BDD-C412-4ABC-A195-08EC7C31C52B}"/>
    <pc:docChg chg="undo redo custSel addSld delSld modSld delMainMaster">
      <pc:chgData name="Vajjala, Laasya" userId="48895d2c-4793-46f5-ad55-20d415e05ad5" providerId="ADAL" clId="{E2C19BDD-C412-4ABC-A195-08EC7C31C52B}" dt="2024-04-27T21:48:45.468" v="1677" actId="2711"/>
      <pc:docMkLst>
        <pc:docMk/>
      </pc:docMkLst>
      <pc:sldChg chg="addSp delSp modSp mod setBg">
        <pc:chgData name="Vajjala, Laasya" userId="48895d2c-4793-46f5-ad55-20d415e05ad5" providerId="ADAL" clId="{E2C19BDD-C412-4ABC-A195-08EC7C31C52B}" dt="2024-04-27T21:48:45.468" v="1677" actId="2711"/>
        <pc:sldMkLst>
          <pc:docMk/>
          <pc:sldMk cId="0" sldId="256"/>
        </pc:sldMkLst>
        <pc:spChg chg="mod">
          <ac:chgData name="Vajjala, Laasya" userId="48895d2c-4793-46f5-ad55-20d415e05ad5" providerId="ADAL" clId="{E2C19BDD-C412-4ABC-A195-08EC7C31C52B}" dt="2024-04-27T21:48:38.202" v="1676" actId="2711"/>
          <ac:spMkLst>
            <pc:docMk/>
            <pc:sldMk cId="0" sldId="256"/>
            <ac:spMk id="130" creationId="{00000000-0000-0000-0000-000000000000}"/>
          </ac:spMkLst>
        </pc:spChg>
        <pc:spChg chg="mod">
          <ac:chgData name="Vajjala, Laasya" userId="48895d2c-4793-46f5-ad55-20d415e05ad5" providerId="ADAL" clId="{E2C19BDD-C412-4ABC-A195-08EC7C31C52B}" dt="2024-04-27T21:48:45.468" v="1677" actId="2711"/>
          <ac:spMkLst>
            <pc:docMk/>
            <pc:sldMk cId="0" sldId="256"/>
            <ac:spMk id="131" creationId="{00000000-0000-0000-0000-000000000000}"/>
          </ac:spMkLst>
        </pc:spChg>
        <pc:spChg chg="add">
          <ac:chgData name="Vajjala, Laasya" userId="48895d2c-4793-46f5-ad55-20d415e05ad5" providerId="ADAL" clId="{E2C19BDD-C412-4ABC-A195-08EC7C31C52B}" dt="2024-04-27T20:00:10.645" v="286" actId="26606"/>
          <ac:spMkLst>
            <pc:docMk/>
            <pc:sldMk cId="0" sldId="256"/>
            <ac:spMk id="136" creationId="{6234BCC6-39B9-47D9-8BF8-C665401AE23C}"/>
          </ac:spMkLst>
        </pc:spChg>
        <pc:spChg chg="add">
          <ac:chgData name="Vajjala, Laasya" userId="48895d2c-4793-46f5-ad55-20d415e05ad5" providerId="ADAL" clId="{E2C19BDD-C412-4ABC-A195-08EC7C31C52B}" dt="2024-04-27T20:00:10.645" v="286" actId="26606"/>
          <ac:spMkLst>
            <pc:docMk/>
            <pc:sldMk cId="0" sldId="256"/>
            <ac:spMk id="138" creationId="{72A9CE9D-DAC3-40AF-B504-78A64A909F9D}"/>
          </ac:spMkLst>
        </pc:spChg>
        <pc:spChg chg="add">
          <ac:chgData name="Vajjala, Laasya" userId="48895d2c-4793-46f5-ad55-20d415e05ad5" providerId="ADAL" clId="{E2C19BDD-C412-4ABC-A195-08EC7C31C52B}" dt="2024-04-27T20:00:10.645" v="286" actId="26606"/>
          <ac:spMkLst>
            <pc:docMk/>
            <pc:sldMk cId="0" sldId="256"/>
            <ac:spMk id="140" creationId="{506D7452-6CDE-4381-86CE-07B2459383D5}"/>
          </ac:spMkLst>
        </pc:spChg>
        <pc:spChg chg="add">
          <ac:chgData name="Vajjala, Laasya" userId="48895d2c-4793-46f5-ad55-20d415e05ad5" providerId="ADAL" clId="{E2C19BDD-C412-4ABC-A195-08EC7C31C52B}" dt="2024-04-27T20:00:10.645" v="286" actId="26606"/>
          <ac:spMkLst>
            <pc:docMk/>
            <pc:sldMk cId="0" sldId="256"/>
            <ac:spMk id="142" creationId="{762DA937-8B55-4317-BD32-98D7AF30E39E}"/>
          </ac:spMkLst>
        </pc:spChg>
        <pc:spChg chg="add">
          <ac:chgData name="Vajjala, Laasya" userId="48895d2c-4793-46f5-ad55-20d415e05ad5" providerId="ADAL" clId="{E2C19BDD-C412-4ABC-A195-08EC7C31C52B}" dt="2024-04-27T20:00:10.645" v="286" actId="26606"/>
          <ac:spMkLst>
            <pc:docMk/>
            <pc:sldMk cId="0" sldId="256"/>
            <ac:spMk id="144" creationId="{C52EE5A8-045B-4D39-8ED1-513334085EEC}"/>
          </ac:spMkLst>
        </pc:spChg>
        <pc:picChg chg="add mod ord">
          <ac:chgData name="Vajjala, Laasya" userId="48895d2c-4793-46f5-ad55-20d415e05ad5" providerId="ADAL" clId="{E2C19BDD-C412-4ABC-A195-08EC7C31C52B}" dt="2024-04-27T20:00:10.645" v="286" actId="26606"/>
          <ac:picMkLst>
            <pc:docMk/>
            <pc:sldMk cId="0" sldId="256"/>
            <ac:picMk id="3" creationId="{40EA079D-9BFC-9C3E-B8E1-A0C3E3410BBA}"/>
          </ac:picMkLst>
        </pc:picChg>
        <pc:picChg chg="del mod">
          <ac:chgData name="Vajjala, Laasya" userId="48895d2c-4793-46f5-ad55-20d415e05ad5" providerId="ADAL" clId="{E2C19BDD-C412-4ABC-A195-08EC7C31C52B}" dt="2024-04-27T20:00:31.220" v="290" actId="478"/>
          <ac:picMkLst>
            <pc:docMk/>
            <pc:sldMk cId="0" sldId="256"/>
            <ac:picMk id="129" creationId="{00000000-0000-0000-0000-000000000000}"/>
          </ac:picMkLst>
        </pc:picChg>
        <pc:picChg chg="del mod">
          <ac:chgData name="Vajjala, Laasya" userId="48895d2c-4793-46f5-ad55-20d415e05ad5" providerId="ADAL" clId="{E2C19BDD-C412-4ABC-A195-08EC7C31C52B}" dt="2024-04-27T19:55:51.940" v="282" actId="478"/>
          <ac:picMkLst>
            <pc:docMk/>
            <pc:sldMk cId="0" sldId="256"/>
            <ac:picMk id="132" creationId="{00000000-0000-0000-0000-000000000000}"/>
          </ac:picMkLst>
        </pc:picChg>
        <pc:picChg chg="add mod">
          <ac:chgData name="Vajjala, Laasya" userId="48895d2c-4793-46f5-ad55-20d415e05ad5" providerId="ADAL" clId="{E2C19BDD-C412-4ABC-A195-08EC7C31C52B}" dt="2024-04-27T20:10:44.473" v="295" actId="1076"/>
          <ac:picMkLst>
            <pc:docMk/>
            <pc:sldMk cId="0" sldId="256"/>
            <ac:picMk id="1026" creationId="{F4D0749D-4452-CDA6-8474-E270FC4FD793}"/>
          </ac:picMkLst>
        </pc:picChg>
      </pc:sldChg>
      <pc:sldChg chg="addSp delSp modSp mod">
        <pc:chgData name="Vajjala, Laasya" userId="48895d2c-4793-46f5-ad55-20d415e05ad5" providerId="ADAL" clId="{E2C19BDD-C412-4ABC-A195-08EC7C31C52B}" dt="2024-04-27T21:42:23.593" v="1675" actId="1076"/>
        <pc:sldMkLst>
          <pc:docMk/>
          <pc:sldMk cId="0" sldId="257"/>
        </pc:sldMkLst>
        <pc:spChg chg="add mod">
          <ac:chgData name="Vajjala, Laasya" userId="48895d2c-4793-46f5-ad55-20d415e05ad5" providerId="ADAL" clId="{E2C19BDD-C412-4ABC-A195-08EC7C31C52B}" dt="2024-04-27T20:15:54.297" v="341" actId="20577"/>
          <ac:spMkLst>
            <pc:docMk/>
            <pc:sldMk cId="0" sldId="257"/>
            <ac:spMk id="6" creationId="{87029FDE-31A5-44ED-F3A4-8815BB45FF31}"/>
          </ac:spMkLst>
        </pc:spChg>
        <pc:spChg chg="add mod">
          <ac:chgData name="Vajjala, Laasya" userId="48895d2c-4793-46f5-ad55-20d415e05ad5" providerId="ADAL" clId="{E2C19BDD-C412-4ABC-A195-08EC7C31C52B}" dt="2024-04-27T20:35:14.543" v="970" actId="255"/>
          <ac:spMkLst>
            <pc:docMk/>
            <pc:sldMk cId="0" sldId="257"/>
            <ac:spMk id="7" creationId="{A60A5B9B-EBA7-CF57-3CD1-927AE7959773}"/>
          </ac:spMkLst>
        </pc:spChg>
        <pc:spChg chg="del">
          <ac:chgData name="Vajjala, Laasya" userId="48895d2c-4793-46f5-ad55-20d415e05ad5" providerId="ADAL" clId="{E2C19BDD-C412-4ABC-A195-08EC7C31C52B}" dt="2024-04-27T20:12:53.559" v="301" actId="478"/>
          <ac:spMkLst>
            <pc:docMk/>
            <pc:sldMk cId="0" sldId="257"/>
            <ac:spMk id="134" creationId="{00000000-0000-0000-0000-000000000000}"/>
          </ac:spMkLst>
        </pc:spChg>
        <pc:spChg chg="del">
          <ac:chgData name="Vajjala, Laasya" userId="48895d2c-4793-46f5-ad55-20d415e05ad5" providerId="ADAL" clId="{E2C19BDD-C412-4ABC-A195-08EC7C31C52B}" dt="2024-04-27T20:12:50.944" v="300" actId="478"/>
          <ac:spMkLst>
            <pc:docMk/>
            <pc:sldMk cId="0" sldId="257"/>
            <ac:spMk id="135" creationId="{00000000-0000-0000-0000-000000000000}"/>
          </ac:spMkLst>
        </pc:spChg>
        <pc:spChg chg="del">
          <ac:chgData name="Vajjala, Laasya" userId="48895d2c-4793-46f5-ad55-20d415e05ad5" providerId="ADAL" clId="{E2C19BDD-C412-4ABC-A195-08EC7C31C52B}" dt="2024-04-27T20:13:11.614" v="305" actId="478"/>
          <ac:spMkLst>
            <pc:docMk/>
            <pc:sldMk cId="0" sldId="257"/>
            <ac:spMk id="137" creationId="{00000000-0000-0000-0000-000000000000}"/>
          </ac:spMkLst>
        </pc:spChg>
        <pc:spChg chg="del">
          <ac:chgData name="Vajjala, Laasya" userId="48895d2c-4793-46f5-ad55-20d415e05ad5" providerId="ADAL" clId="{E2C19BDD-C412-4ABC-A195-08EC7C31C52B}" dt="2024-04-27T20:13:09.778" v="304" actId="478"/>
          <ac:spMkLst>
            <pc:docMk/>
            <pc:sldMk cId="0" sldId="257"/>
            <ac:spMk id="138" creationId="{00000000-0000-0000-0000-000000000000}"/>
          </ac:spMkLst>
        </pc:spChg>
        <pc:picChg chg="add mod">
          <ac:chgData name="Vajjala, Laasya" userId="48895d2c-4793-46f5-ad55-20d415e05ad5" providerId="ADAL" clId="{E2C19BDD-C412-4ABC-A195-08EC7C31C52B}" dt="2024-04-27T20:14:52.254" v="320" actId="34135"/>
          <ac:picMkLst>
            <pc:docMk/>
            <pc:sldMk cId="0" sldId="257"/>
            <ac:picMk id="3" creationId="{F52FA6FA-7E66-8D3E-E425-7F0A65DB0D21}"/>
          </ac:picMkLst>
        </pc:picChg>
        <pc:picChg chg="add mod">
          <ac:chgData name="Vajjala, Laasya" userId="48895d2c-4793-46f5-ad55-20d415e05ad5" providerId="ADAL" clId="{E2C19BDD-C412-4ABC-A195-08EC7C31C52B}" dt="2024-04-27T20:14:49.561" v="319" actId="34135"/>
          <ac:picMkLst>
            <pc:docMk/>
            <pc:sldMk cId="0" sldId="257"/>
            <ac:picMk id="5" creationId="{24410A7F-B8FF-22B8-F375-3E1326E9347C}"/>
          </ac:picMkLst>
        </pc:picChg>
        <pc:picChg chg="add mod">
          <ac:chgData name="Vajjala, Laasya" userId="48895d2c-4793-46f5-ad55-20d415e05ad5" providerId="ADAL" clId="{E2C19BDD-C412-4ABC-A195-08EC7C31C52B}" dt="2024-04-27T21:42:23.593" v="1675" actId="1076"/>
          <ac:picMkLst>
            <pc:docMk/>
            <pc:sldMk cId="0" sldId="257"/>
            <ac:picMk id="9" creationId="{E0F05191-7E89-38F4-D871-ACEA2016B6E2}"/>
          </ac:picMkLst>
        </pc:picChg>
        <pc:picChg chg="del">
          <ac:chgData name="Vajjala, Laasya" userId="48895d2c-4793-46f5-ad55-20d415e05ad5" providerId="ADAL" clId="{E2C19BDD-C412-4ABC-A195-08EC7C31C52B}" dt="2024-04-27T20:11:24.579" v="296" actId="478"/>
          <ac:picMkLst>
            <pc:docMk/>
            <pc:sldMk cId="0" sldId="257"/>
            <ac:picMk id="136" creationId="{00000000-0000-0000-0000-000000000000}"/>
          </ac:picMkLst>
        </pc:picChg>
      </pc:sldChg>
      <pc:sldChg chg="del">
        <pc:chgData name="Vajjala, Laasya" userId="48895d2c-4793-46f5-ad55-20d415e05ad5" providerId="ADAL" clId="{E2C19BDD-C412-4ABC-A195-08EC7C31C52B}" dt="2024-04-27T20:22:47.107" v="634" actId="47"/>
        <pc:sldMkLst>
          <pc:docMk/>
          <pc:sldMk cId="0" sldId="258"/>
        </pc:sldMkLst>
      </pc:sldChg>
      <pc:sldChg chg="del">
        <pc:chgData name="Vajjala, Laasya" userId="48895d2c-4793-46f5-ad55-20d415e05ad5" providerId="ADAL" clId="{E2C19BDD-C412-4ABC-A195-08EC7C31C52B}" dt="2024-04-27T20:22:47.445" v="635" actId="47"/>
        <pc:sldMkLst>
          <pc:docMk/>
          <pc:sldMk cId="0" sldId="259"/>
        </pc:sldMkLst>
      </pc:sldChg>
      <pc:sldChg chg="del">
        <pc:chgData name="Vajjala, Laasya" userId="48895d2c-4793-46f5-ad55-20d415e05ad5" providerId="ADAL" clId="{E2C19BDD-C412-4ABC-A195-08EC7C31C52B}" dt="2024-04-27T20:22:48.050" v="636" actId="47"/>
        <pc:sldMkLst>
          <pc:docMk/>
          <pc:sldMk cId="0" sldId="260"/>
        </pc:sldMkLst>
      </pc:sldChg>
      <pc:sldChg chg="del">
        <pc:chgData name="Vajjala, Laasya" userId="48895d2c-4793-46f5-ad55-20d415e05ad5" providerId="ADAL" clId="{E2C19BDD-C412-4ABC-A195-08EC7C31C52B}" dt="2024-04-27T20:22:48.518" v="637" actId="47"/>
        <pc:sldMkLst>
          <pc:docMk/>
          <pc:sldMk cId="0" sldId="261"/>
        </pc:sldMkLst>
      </pc:sldChg>
      <pc:sldChg chg="del">
        <pc:chgData name="Vajjala, Laasya" userId="48895d2c-4793-46f5-ad55-20d415e05ad5" providerId="ADAL" clId="{E2C19BDD-C412-4ABC-A195-08EC7C31C52B}" dt="2024-04-27T20:22:49.009" v="638" actId="47"/>
        <pc:sldMkLst>
          <pc:docMk/>
          <pc:sldMk cId="0" sldId="262"/>
        </pc:sldMkLst>
      </pc:sldChg>
      <pc:sldChg chg="del">
        <pc:chgData name="Vajjala, Laasya" userId="48895d2c-4793-46f5-ad55-20d415e05ad5" providerId="ADAL" clId="{E2C19BDD-C412-4ABC-A195-08EC7C31C52B}" dt="2024-04-27T20:22:49.683" v="639" actId="47"/>
        <pc:sldMkLst>
          <pc:docMk/>
          <pc:sldMk cId="0" sldId="263"/>
        </pc:sldMkLst>
      </pc:sldChg>
      <pc:sldChg chg="del">
        <pc:chgData name="Vajjala, Laasya" userId="48895d2c-4793-46f5-ad55-20d415e05ad5" providerId="ADAL" clId="{E2C19BDD-C412-4ABC-A195-08EC7C31C52B}" dt="2024-04-27T20:22:50.188" v="640" actId="47"/>
        <pc:sldMkLst>
          <pc:docMk/>
          <pc:sldMk cId="0" sldId="264"/>
        </pc:sldMkLst>
      </pc:sldChg>
      <pc:sldChg chg="del">
        <pc:chgData name="Vajjala, Laasya" userId="48895d2c-4793-46f5-ad55-20d415e05ad5" providerId="ADAL" clId="{E2C19BDD-C412-4ABC-A195-08EC7C31C52B}" dt="2024-04-27T20:22:50.744" v="641" actId="47"/>
        <pc:sldMkLst>
          <pc:docMk/>
          <pc:sldMk cId="0" sldId="265"/>
        </pc:sldMkLst>
      </pc:sldChg>
      <pc:sldChg chg="del">
        <pc:chgData name="Vajjala, Laasya" userId="48895d2c-4793-46f5-ad55-20d415e05ad5" providerId="ADAL" clId="{E2C19BDD-C412-4ABC-A195-08EC7C31C52B}" dt="2024-04-27T20:22:51.231" v="642" actId="47"/>
        <pc:sldMkLst>
          <pc:docMk/>
          <pc:sldMk cId="0" sldId="266"/>
        </pc:sldMkLst>
      </pc:sldChg>
      <pc:sldChg chg="del">
        <pc:chgData name="Vajjala, Laasya" userId="48895d2c-4793-46f5-ad55-20d415e05ad5" providerId="ADAL" clId="{E2C19BDD-C412-4ABC-A195-08EC7C31C52B}" dt="2024-04-27T20:22:51.816" v="643" actId="47"/>
        <pc:sldMkLst>
          <pc:docMk/>
          <pc:sldMk cId="0" sldId="267"/>
        </pc:sldMkLst>
      </pc:sldChg>
      <pc:sldChg chg="del">
        <pc:chgData name="Vajjala, Laasya" userId="48895d2c-4793-46f5-ad55-20d415e05ad5" providerId="ADAL" clId="{E2C19BDD-C412-4ABC-A195-08EC7C31C52B}" dt="2024-04-27T20:22:52.503" v="644" actId="47"/>
        <pc:sldMkLst>
          <pc:docMk/>
          <pc:sldMk cId="0" sldId="268"/>
        </pc:sldMkLst>
      </pc:sldChg>
      <pc:sldChg chg="del">
        <pc:chgData name="Vajjala, Laasya" userId="48895d2c-4793-46f5-ad55-20d415e05ad5" providerId="ADAL" clId="{E2C19BDD-C412-4ABC-A195-08EC7C31C52B}" dt="2024-04-27T20:22:53.435" v="645" actId="47"/>
        <pc:sldMkLst>
          <pc:docMk/>
          <pc:sldMk cId="0" sldId="269"/>
        </pc:sldMkLst>
      </pc:sldChg>
      <pc:sldChg chg="del">
        <pc:chgData name="Vajjala, Laasya" userId="48895d2c-4793-46f5-ad55-20d415e05ad5" providerId="ADAL" clId="{E2C19BDD-C412-4ABC-A195-08EC7C31C52B}" dt="2024-04-27T20:22:54.816" v="646" actId="47"/>
        <pc:sldMkLst>
          <pc:docMk/>
          <pc:sldMk cId="0" sldId="270"/>
        </pc:sldMkLst>
      </pc:sldChg>
      <pc:sldChg chg="del">
        <pc:chgData name="Vajjala, Laasya" userId="48895d2c-4793-46f5-ad55-20d415e05ad5" providerId="ADAL" clId="{E2C19BDD-C412-4ABC-A195-08EC7C31C52B}" dt="2024-04-27T20:22:57.496" v="647" actId="47"/>
        <pc:sldMkLst>
          <pc:docMk/>
          <pc:sldMk cId="0" sldId="271"/>
        </pc:sldMkLst>
      </pc:sldChg>
      <pc:sldChg chg="addSp modSp add mod">
        <pc:chgData name="Vajjala, Laasya" userId="48895d2c-4793-46f5-ad55-20d415e05ad5" providerId="ADAL" clId="{E2C19BDD-C412-4ABC-A195-08EC7C31C52B}" dt="2024-04-27T21:40:23.564" v="1670" actId="1076"/>
        <pc:sldMkLst>
          <pc:docMk/>
          <pc:sldMk cId="2321538418" sldId="272"/>
        </pc:sldMkLst>
        <pc:spChg chg="add mod">
          <ac:chgData name="Vajjala, Laasya" userId="48895d2c-4793-46f5-ad55-20d415e05ad5" providerId="ADAL" clId="{E2C19BDD-C412-4ABC-A195-08EC7C31C52B}" dt="2024-04-27T21:40:04.547" v="1665" actId="14100"/>
          <ac:spMkLst>
            <pc:docMk/>
            <pc:sldMk cId="2321538418" sldId="272"/>
            <ac:spMk id="2" creationId="{9D935BF0-CBF7-580D-ABAB-6A085D637174}"/>
          </ac:spMkLst>
        </pc:spChg>
        <pc:spChg chg="mod">
          <ac:chgData name="Vajjala, Laasya" userId="48895d2c-4793-46f5-ad55-20d415e05ad5" providerId="ADAL" clId="{E2C19BDD-C412-4ABC-A195-08EC7C31C52B}" dt="2024-04-27T20:16:15.030" v="360" actId="20577"/>
          <ac:spMkLst>
            <pc:docMk/>
            <pc:sldMk cId="2321538418" sldId="272"/>
            <ac:spMk id="6" creationId="{87029FDE-31A5-44ED-F3A4-8815BB45FF31}"/>
          </ac:spMkLst>
        </pc:spChg>
        <pc:picChg chg="add mod">
          <ac:chgData name="Vajjala, Laasya" userId="48895d2c-4793-46f5-ad55-20d415e05ad5" providerId="ADAL" clId="{E2C19BDD-C412-4ABC-A195-08EC7C31C52B}" dt="2024-04-27T21:40:23.564" v="1670" actId="1076"/>
          <ac:picMkLst>
            <pc:docMk/>
            <pc:sldMk cId="2321538418" sldId="272"/>
            <ac:picMk id="7" creationId="{58113704-554D-49A2-C175-082FF6C7C1CA}"/>
          </ac:picMkLst>
        </pc:picChg>
      </pc:sldChg>
      <pc:sldChg chg="addSp modSp add mod">
        <pc:chgData name="Vajjala, Laasya" userId="48895d2c-4793-46f5-ad55-20d415e05ad5" providerId="ADAL" clId="{E2C19BDD-C412-4ABC-A195-08EC7C31C52B}" dt="2024-04-27T20:59:42.153" v="1089" actId="20577"/>
        <pc:sldMkLst>
          <pc:docMk/>
          <pc:sldMk cId="3938203123" sldId="273"/>
        </pc:sldMkLst>
        <pc:spChg chg="add mod">
          <ac:chgData name="Vajjala, Laasya" userId="48895d2c-4793-46f5-ad55-20d415e05ad5" providerId="ADAL" clId="{E2C19BDD-C412-4ABC-A195-08EC7C31C52B}" dt="2024-04-27T20:59:42.153" v="1089" actId="20577"/>
          <ac:spMkLst>
            <pc:docMk/>
            <pc:sldMk cId="3938203123" sldId="273"/>
            <ac:spMk id="2" creationId="{243C3698-D474-D9B6-D8BF-7995DF5CCDF3}"/>
          </ac:spMkLst>
        </pc:spChg>
        <pc:spChg chg="mod">
          <ac:chgData name="Vajjala, Laasya" userId="48895d2c-4793-46f5-ad55-20d415e05ad5" providerId="ADAL" clId="{E2C19BDD-C412-4ABC-A195-08EC7C31C52B}" dt="2024-04-27T20:16:31.010" v="383" actId="20577"/>
          <ac:spMkLst>
            <pc:docMk/>
            <pc:sldMk cId="3938203123" sldId="273"/>
            <ac:spMk id="6" creationId="{87029FDE-31A5-44ED-F3A4-8815BB45FF31}"/>
          </ac:spMkLst>
        </pc:spChg>
      </pc:sldChg>
      <pc:sldChg chg="addSp modSp add mod">
        <pc:chgData name="Vajjala, Laasya" userId="48895d2c-4793-46f5-ad55-20d415e05ad5" providerId="ADAL" clId="{E2C19BDD-C412-4ABC-A195-08EC7C31C52B}" dt="2024-04-27T21:06:27.977" v="1290" actId="1076"/>
        <pc:sldMkLst>
          <pc:docMk/>
          <pc:sldMk cId="4120179326" sldId="274"/>
        </pc:sldMkLst>
        <pc:spChg chg="add mod">
          <ac:chgData name="Vajjala, Laasya" userId="48895d2c-4793-46f5-ad55-20d415e05ad5" providerId="ADAL" clId="{E2C19BDD-C412-4ABC-A195-08EC7C31C52B}" dt="2024-04-27T21:05:59.475" v="1284" actId="21"/>
          <ac:spMkLst>
            <pc:docMk/>
            <pc:sldMk cId="4120179326" sldId="274"/>
            <ac:spMk id="2" creationId="{D0641E3F-9F08-EA19-A026-7CE4CD99997F}"/>
          </ac:spMkLst>
        </pc:spChg>
        <pc:spChg chg="add mod">
          <ac:chgData name="Vajjala, Laasya" userId="48895d2c-4793-46f5-ad55-20d415e05ad5" providerId="ADAL" clId="{E2C19BDD-C412-4ABC-A195-08EC7C31C52B}" dt="2024-04-27T21:06:27.977" v="1290" actId="1076"/>
          <ac:spMkLst>
            <pc:docMk/>
            <pc:sldMk cId="4120179326" sldId="274"/>
            <ac:spMk id="4" creationId="{D0641E3F-9F08-EA19-A026-7CE4CD99997F}"/>
          </ac:spMkLst>
        </pc:spChg>
        <pc:spChg chg="mod">
          <ac:chgData name="Vajjala, Laasya" userId="48895d2c-4793-46f5-ad55-20d415e05ad5" providerId="ADAL" clId="{E2C19BDD-C412-4ABC-A195-08EC7C31C52B}" dt="2024-04-27T20:16:48.668" v="407" actId="20577"/>
          <ac:spMkLst>
            <pc:docMk/>
            <pc:sldMk cId="4120179326" sldId="274"/>
            <ac:spMk id="6" creationId="{87029FDE-31A5-44ED-F3A4-8815BB45FF31}"/>
          </ac:spMkLst>
        </pc:spChg>
      </pc:sldChg>
      <pc:sldChg chg="addSp modSp add mod">
        <pc:chgData name="Vajjala, Laasya" userId="48895d2c-4793-46f5-ad55-20d415e05ad5" providerId="ADAL" clId="{E2C19BDD-C412-4ABC-A195-08EC7C31C52B}" dt="2024-04-27T21:09:47.257" v="1332" actId="20577"/>
        <pc:sldMkLst>
          <pc:docMk/>
          <pc:sldMk cId="1947181857" sldId="275"/>
        </pc:sldMkLst>
        <pc:spChg chg="add mod">
          <ac:chgData name="Vajjala, Laasya" userId="48895d2c-4793-46f5-ad55-20d415e05ad5" providerId="ADAL" clId="{E2C19BDD-C412-4ABC-A195-08EC7C31C52B}" dt="2024-04-27T21:09:47.257" v="1332" actId="20577"/>
          <ac:spMkLst>
            <pc:docMk/>
            <pc:sldMk cId="1947181857" sldId="275"/>
            <ac:spMk id="2" creationId="{D65A5AC0-4A72-6ADC-0E21-B2405D3B3FB1}"/>
          </ac:spMkLst>
        </pc:spChg>
        <pc:spChg chg="mod">
          <ac:chgData name="Vajjala, Laasya" userId="48895d2c-4793-46f5-ad55-20d415e05ad5" providerId="ADAL" clId="{E2C19BDD-C412-4ABC-A195-08EC7C31C52B}" dt="2024-04-27T20:18:31.397" v="467" actId="20577"/>
          <ac:spMkLst>
            <pc:docMk/>
            <pc:sldMk cId="1947181857" sldId="275"/>
            <ac:spMk id="6" creationId="{87029FDE-31A5-44ED-F3A4-8815BB45FF31}"/>
          </ac:spMkLst>
        </pc:spChg>
      </pc:sldChg>
      <pc:sldChg chg="addSp modSp add mod">
        <pc:chgData name="Vajjala, Laasya" userId="48895d2c-4793-46f5-ad55-20d415e05ad5" providerId="ADAL" clId="{E2C19BDD-C412-4ABC-A195-08EC7C31C52B}" dt="2024-04-27T21:18:49.251" v="1434"/>
        <pc:sldMkLst>
          <pc:docMk/>
          <pc:sldMk cId="646479556" sldId="276"/>
        </pc:sldMkLst>
        <pc:spChg chg="add mod">
          <ac:chgData name="Vajjala, Laasya" userId="48895d2c-4793-46f5-ad55-20d415e05ad5" providerId="ADAL" clId="{E2C19BDD-C412-4ABC-A195-08EC7C31C52B}" dt="2024-04-27T21:18:49.251" v="1434"/>
          <ac:spMkLst>
            <pc:docMk/>
            <pc:sldMk cId="646479556" sldId="276"/>
            <ac:spMk id="2" creationId="{C6FB2BDA-453B-0A10-352A-16DF1AD6FAC0}"/>
          </ac:spMkLst>
        </pc:spChg>
        <pc:spChg chg="mod">
          <ac:chgData name="Vajjala, Laasya" userId="48895d2c-4793-46f5-ad55-20d415e05ad5" providerId="ADAL" clId="{E2C19BDD-C412-4ABC-A195-08EC7C31C52B}" dt="2024-04-27T20:19:06.017" v="506" actId="20577"/>
          <ac:spMkLst>
            <pc:docMk/>
            <pc:sldMk cId="646479556" sldId="276"/>
            <ac:spMk id="6" creationId="{87029FDE-31A5-44ED-F3A4-8815BB45FF31}"/>
          </ac:spMkLst>
        </pc:spChg>
      </pc:sldChg>
      <pc:sldChg chg="addSp modSp add mod">
        <pc:chgData name="Vajjala, Laasya" userId="48895d2c-4793-46f5-ad55-20d415e05ad5" providerId="ADAL" clId="{E2C19BDD-C412-4ABC-A195-08EC7C31C52B}" dt="2024-04-27T21:17:07.517" v="1374" actId="20577"/>
        <pc:sldMkLst>
          <pc:docMk/>
          <pc:sldMk cId="3436038947" sldId="277"/>
        </pc:sldMkLst>
        <pc:spChg chg="add mod">
          <ac:chgData name="Vajjala, Laasya" userId="48895d2c-4793-46f5-ad55-20d415e05ad5" providerId="ADAL" clId="{E2C19BDD-C412-4ABC-A195-08EC7C31C52B}" dt="2024-04-27T21:17:07.517" v="1374" actId="20577"/>
          <ac:spMkLst>
            <pc:docMk/>
            <pc:sldMk cId="3436038947" sldId="277"/>
            <ac:spMk id="2" creationId="{CD574AF6-31AA-2E23-17AA-996780D187BC}"/>
          </ac:spMkLst>
        </pc:spChg>
        <pc:spChg chg="mod">
          <ac:chgData name="Vajjala, Laasya" userId="48895d2c-4793-46f5-ad55-20d415e05ad5" providerId="ADAL" clId="{E2C19BDD-C412-4ABC-A195-08EC7C31C52B}" dt="2024-04-27T20:20:06.142" v="543" actId="20577"/>
          <ac:spMkLst>
            <pc:docMk/>
            <pc:sldMk cId="3436038947" sldId="277"/>
            <ac:spMk id="6" creationId="{87029FDE-31A5-44ED-F3A4-8815BB45FF31}"/>
          </ac:spMkLst>
        </pc:spChg>
      </pc:sldChg>
      <pc:sldChg chg="addSp modSp add mod">
        <pc:chgData name="Vajjala, Laasya" userId="48895d2c-4793-46f5-ad55-20d415e05ad5" providerId="ADAL" clId="{E2C19BDD-C412-4ABC-A195-08EC7C31C52B}" dt="2024-04-27T21:27:16.339" v="1562" actId="20577"/>
        <pc:sldMkLst>
          <pc:docMk/>
          <pc:sldMk cId="1890963266" sldId="278"/>
        </pc:sldMkLst>
        <pc:spChg chg="add mod">
          <ac:chgData name="Vajjala, Laasya" userId="48895d2c-4793-46f5-ad55-20d415e05ad5" providerId="ADAL" clId="{E2C19BDD-C412-4ABC-A195-08EC7C31C52B}" dt="2024-04-27T21:27:16.339" v="1562" actId="20577"/>
          <ac:spMkLst>
            <pc:docMk/>
            <pc:sldMk cId="1890963266" sldId="278"/>
            <ac:spMk id="2" creationId="{3CF9D8CA-D754-365B-E1B8-8448F1178C69}"/>
          </ac:spMkLst>
        </pc:spChg>
        <pc:spChg chg="mod">
          <ac:chgData name="Vajjala, Laasya" userId="48895d2c-4793-46f5-ad55-20d415e05ad5" providerId="ADAL" clId="{E2C19BDD-C412-4ABC-A195-08EC7C31C52B}" dt="2024-04-27T20:22:12.073" v="606" actId="20577"/>
          <ac:spMkLst>
            <pc:docMk/>
            <pc:sldMk cId="1890963266" sldId="278"/>
            <ac:spMk id="6" creationId="{87029FDE-31A5-44ED-F3A4-8815BB45FF31}"/>
          </ac:spMkLst>
        </pc:spChg>
      </pc:sldChg>
      <pc:sldChg chg="addSp modSp add mod">
        <pc:chgData name="Vajjala, Laasya" userId="48895d2c-4793-46f5-ad55-20d415e05ad5" providerId="ADAL" clId="{E2C19BDD-C412-4ABC-A195-08EC7C31C52B}" dt="2024-04-27T21:39:08.758" v="1653" actId="1076"/>
        <pc:sldMkLst>
          <pc:docMk/>
          <pc:sldMk cId="4222789001" sldId="279"/>
        </pc:sldMkLst>
        <pc:spChg chg="add mod">
          <ac:chgData name="Vajjala, Laasya" userId="48895d2c-4793-46f5-ad55-20d415e05ad5" providerId="ADAL" clId="{E2C19BDD-C412-4ABC-A195-08EC7C31C52B}" dt="2024-04-27T21:23:23.778" v="1527" actId="20577"/>
          <ac:spMkLst>
            <pc:docMk/>
            <pc:sldMk cId="4222789001" sldId="279"/>
            <ac:spMk id="2" creationId="{2D5AFE9A-472C-305C-DE9E-91065965251A}"/>
          </ac:spMkLst>
        </pc:spChg>
        <pc:spChg chg="mod">
          <ac:chgData name="Vajjala, Laasya" userId="48895d2c-4793-46f5-ad55-20d415e05ad5" providerId="ADAL" clId="{E2C19BDD-C412-4ABC-A195-08EC7C31C52B}" dt="2024-04-27T20:22:37.078" v="633" actId="20577"/>
          <ac:spMkLst>
            <pc:docMk/>
            <pc:sldMk cId="4222789001" sldId="279"/>
            <ac:spMk id="6" creationId="{87029FDE-31A5-44ED-F3A4-8815BB45FF31}"/>
          </ac:spMkLst>
        </pc:spChg>
        <pc:picChg chg="add mod">
          <ac:chgData name="Vajjala, Laasya" userId="48895d2c-4793-46f5-ad55-20d415e05ad5" providerId="ADAL" clId="{E2C19BDD-C412-4ABC-A195-08EC7C31C52B}" dt="2024-04-27T21:39:08.758" v="1653" actId="1076"/>
          <ac:picMkLst>
            <pc:docMk/>
            <pc:sldMk cId="4222789001" sldId="279"/>
            <ac:picMk id="7" creationId="{7D570FF4-E2B1-782C-16F2-02C3BA1E4943}"/>
          </ac:picMkLst>
        </pc:picChg>
      </pc:sldChg>
      <pc:sldChg chg="addSp modSp add mod">
        <pc:chgData name="Vajjala, Laasya" userId="48895d2c-4793-46f5-ad55-20d415e05ad5" providerId="ADAL" clId="{E2C19BDD-C412-4ABC-A195-08EC7C31C52B}" dt="2024-04-27T21:29:03.908" v="1582"/>
        <pc:sldMkLst>
          <pc:docMk/>
          <pc:sldMk cId="4258900586" sldId="280"/>
        </pc:sldMkLst>
        <pc:spChg chg="add mod">
          <ac:chgData name="Vajjala, Laasya" userId="48895d2c-4793-46f5-ad55-20d415e05ad5" providerId="ADAL" clId="{E2C19BDD-C412-4ABC-A195-08EC7C31C52B}" dt="2024-04-27T21:29:03.908" v="1582"/>
          <ac:spMkLst>
            <pc:docMk/>
            <pc:sldMk cId="4258900586" sldId="280"/>
            <ac:spMk id="2" creationId="{3822EE72-70D3-7D06-5AA2-6554C9ACB17F}"/>
          </ac:spMkLst>
        </pc:spChg>
        <pc:spChg chg="mod">
          <ac:chgData name="Vajjala, Laasya" userId="48895d2c-4793-46f5-ad55-20d415e05ad5" providerId="ADAL" clId="{E2C19BDD-C412-4ABC-A195-08EC7C31C52B}" dt="2024-04-27T20:23:18.491" v="681" actId="20577"/>
          <ac:spMkLst>
            <pc:docMk/>
            <pc:sldMk cId="4258900586" sldId="280"/>
            <ac:spMk id="6" creationId="{87029FDE-31A5-44ED-F3A4-8815BB45FF31}"/>
          </ac:spMkLst>
        </pc:spChg>
      </pc:sldChg>
      <pc:sldChg chg="addSp modSp add mod">
        <pc:chgData name="Vajjala, Laasya" userId="48895d2c-4793-46f5-ad55-20d415e05ad5" providerId="ADAL" clId="{E2C19BDD-C412-4ABC-A195-08EC7C31C52B}" dt="2024-04-27T21:33:53.370" v="1644" actId="20577"/>
        <pc:sldMkLst>
          <pc:docMk/>
          <pc:sldMk cId="1234336072" sldId="281"/>
        </pc:sldMkLst>
        <pc:spChg chg="add mod">
          <ac:chgData name="Vajjala, Laasya" userId="48895d2c-4793-46f5-ad55-20d415e05ad5" providerId="ADAL" clId="{E2C19BDD-C412-4ABC-A195-08EC7C31C52B}" dt="2024-04-27T21:33:53.370" v="1644" actId="20577"/>
          <ac:spMkLst>
            <pc:docMk/>
            <pc:sldMk cId="1234336072" sldId="281"/>
            <ac:spMk id="2" creationId="{C8FCAA42-DA69-8EB8-AFDD-C649ACC63135}"/>
          </ac:spMkLst>
        </pc:spChg>
        <pc:spChg chg="mod">
          <ac:chgData name="Vajjala, Laasya" userId="48895d2c-4793-46f5-ad55-20d415e05ad5" providerId="ADAL" clId="{E2C19BDD-C412-4ABC-A195-08EC7C31C52B}" dt="2024-04-27T20:23:41.963" v="702" actId="20577"/>
          <ac:spMkLst>
            <pc:docMk/>
            <pc:sldMk cId="1234336072" sldId="281"/>
            <ac:spMk id="6" creationId="{87029FDE-31A5-44ED-F3A4-8815BB45FF31}"/>
          </ac:spMkLst>
        </pc:spChg>
      </pc:sldChg>
      <pc:sldChg chg="modSp add mod">
        <pc:chgData name="Vajjala, Laasya" userId="48895d2c-4793-46f5-ad55-20d415e05ad5" providerId="ADAL" clId="{E2C19BDD-C412-4ABC-A195-08EC7C31C52B}" dt="2024-04-27T20:25:44.771" v="765" actId="1076"/>
        <pc:sldMkLst>
          <pc:docMk/>
          <pc:sldMk cId="2824634753" sldId="282"/>
        </pc:sldMkLst>
        <pc:spChg chg="mod">
          <ac:chgData name="Vajjala, Laasya" userId="48895d2c-4793-46f5-ad55-20d415e05ad5" providerId="ADAL" clId="{E2C19BDD-C412-4ABC-A195-08EC7C31C52B}" dt="2024-04-27T20:25:44.771" v="765" actId="1076"/>
          <ac:spMkLst>
            <pc:docMk/>
            <pc:sldMk cId="2824634753" sldId="282"/>
            <ac:spMk id="6" creationId="{87029FDE-31A5-44ED-F3A4-8815BB45FF31}"/>
          </ac:spMkLst>
        </pc:spChg>
      </pc:sldChg>
      <pc:sldChg chg="new del">
        <pc:chgData name="Vajjala, Laasya" userId="48895d2c-4793-46f5-ad55-20d415e05ad5" providerId="ADAL" clId="{E2C19BDD-C412-4ABC-A195-08EC7C31C52B}" dt="2024-04-27T20:31:29.703" v="959" actId="47"/>
        <pc:sldMkLst>
          <pc:docMk/>
          <pc:sldMk cId="47306112" sldId="283"/>
        </pc:sldMkLst>
      </pc:sldChg>
      <pc:sldChg chg="delSp modSp add del mod">
        <pc:chgData name="Vajjala, Laasya" userId="48895d2c-4793-46f5-ad55-20d415e05ad5" providerId="ADAL" clId="{E2C19BDD-C412-4ABC-A195-08EC7C31C52B}" dt="2024-04-27T21:06:38.169" v="1291" actId="47"/>
        <pc:sldMkLst>
          <pc:docMk/>
          <pc:sldMk cId="1426963710" sldId="283"/>
        </pc:sldMkLst>
        <pc:spChg chg="del mod">
          <ac:chgData name="Vajjala, Laasya" userId="48895d2c-4793-46f5-ad55-20d415e05ad5" providerId="ADAL" clId="{E2C19BDD-C412-4ABC-A195-08EC7C31C52B}" dt="2024-04-27T21:06:17.397" v="1288" actId="21"/>
          <ac:spMkLst>
            <pc:docMk/>
            <pc:sldMk cId="1426963710" sldId="283"/>
            <ac:spMk id="2" creationId="{D0641E3F-9F08-EA19-A026-7CE4CD99997F}"/>
          </ac:spMkLst>
        </pc:spChg>
      </pc:sldChg>
      <pc:sldMasterChg chg="del delSldLayout">
        <pc:chgData name="Vajjala, Laasya" userId="48895d2c-4793-46f5-ad55-20d415e05ad5" providerId="ADAL" clId="{E2C19BDD-C412-4ABC-A195-08EC7C31C52B}" dt="2024-04-27T20:22:57.496" v="647" actId="47"/>
        <pc:sldMasterMkLst>
          <pc:docMk/>
          <pc:sldMasterMk cId="0" sldId="2147483674"/>
        </pc:sldMasterMkLst>
        <pc:sldLayoutChg chg="del">
          <pc:chgData name="Vajjala, Laasya" userId="48895d2c-4793-46f5-ad55-20d415e05ad5" providerId="ADAL" clId="{E2C19BDD-C412-4ABC-A195-08EC7C31C52B}" dt="2024-04-27T20:22:57.496" v="647" actId="47"/>
          <pc:sldLayoutMkLst>
            <pc:docMk/>
            <pc:sldMasterMk cId="0" sldId="2147483674"/>
            <pc:sldLayoutMk cId="0" sldId="2147483675"/>
          </pc:sldLayoutMkLst>
        </pc:sldLayoutChg>
        <pc:sldLayoutChg chg="del">
          <pc:chgData name="Vajjala, Laasya" userId="48895d2c-4793-46f5-ad55-20d415e05ad5" providerId="ADAL" clId="{E2C19BDD-C412-4ABC-A195-08EC7C31C52B}" dt="2024-04-27T20:22:57.496" v="647" actId="47"/>
          <pc:sldLayoutMkLst>
            <pc:docMk/>
            <pc:sldMasterMk cId="0" sldId="2147483674"/>
            <pc:sldLayoutMk cId="0" sldId="2147483676"/>
          </pc:sldLayoutMkLst>
        </pc:sldLayoutChg>
        <pc:sldLayoutChg chg="del">
          <pc:chgData name="Vajjala, Laasya" userId="48895d2c-4793-46f5-ad55-20d415e05ad5" providerId="ADAL" clId="{E2C19BDD-C412-4ABC-A195-08EC7C31C52B}" dt="2024-04-27T20:22:57.496" v="647" actId="47"/>
          <pc:sldLayoutMkLst>
            <pc:docMk/>
            <pc:sldMasterMk cId="0" sldId="2147483674"/>
            <pc:sldLayoutMk cId="0" sldId="2147483677"/>
          </pc:sldLayoutMkLst>
        </pc:sldLayoutChg>
        <pc:sldLayoutChg chg="del">
          <pc:chgData name="Vajjala, Laasya" userId="48895d2c-4793-46f5-ad55-20d415e05ad5" providerId="ADAL" clId="{E2C19BDD-C412-4ABC-A195-08EC7C31C52B}" dt="2024-04-27T20:22:57.496" v="647" actId="47"/>
          <pc:sldLayoutMkLst>
            <pc:docMk/>
            <pc:sldMasterMk cId="0" sldId="2147483674"/>
            <pc:sldLayoutMk cId="0" sldId="2147483678"/>
          </pc:sldLayoutMkLst>
        </pc:sldLayoutChg>
        <pc:sldLayoutChg chg="del">
          <pc:chgData name="Vajjala, Laasya" userId="48895d2c-4793-46f5-ad55-20d415e05ad5" providerId="ADAL" clId="{E2C19BDD-C412-4ABC-A195-08EC7C31C52B}" dt="2024-04-27T20:22:57.496" v="647" actId="47"/>
          <pc:sldLayoutMkLst>
            <pc:docMk/>
            <pc:sldMasterMk cId="0" sldId="2147483674"/>
            <pc:sldLayoutMk cId="0" sldId="2147483679"/>
          </pc:sldLayoutMkLst>
        </pc:sldLayoutChg>
        <pc:sldLayoutChg chg="del">
          <pc:chgData name="Vajjala, Laasya" userId="48895d2c-4793-46f5-ad55-20d415e05ad5" providerId="ADAL" clId="{E2C19BDD-C412-4ABC-A195-08EC7C31C52B}" dt="2024-04-27T20:22:57.496" v="647" actId="47"/>
          <pc:sldLayoutMkLst>
            <pc:docMk/>
            <pc:sldMasterMk cId="0" sldId="2147483674"/>
            <pc:sldLayoutMk cId="0" sldId="2147483680"/>
          </pc:sldLayoutMkLst>
        </pc:sldLayoutChg>
        <pc:sldLayoutChg chg="del">
          <pc:chgData name="Vajjala, Laasya" userId="48895d2c-4793-46f5-ad55-20d415e05ad5" providerId="ADAL" clId="{E2C19BDD-C412-4ABC-A195-08EC7C31C52B}" dt="2024-04-27T20:22:57.496" v="647" actId="47"/>
          <pc:sldLayoutMkLst>
            <pc:docMk/>
            <pc:sldMasterMk cId="0" sldId="2147483674"/>
            <pc:sldLayoutMk cId="0" sldId="2147483681"/>
          </pc:sldLayoutMkLst>
        </pc:sldLayoutChg>
        <pc:sldLayoutChg chg="del">
          <pc:chgData name="Vajjala, Laasya" userId="48895d2c-4793-46f5-ad55-20d415e05ad5" providerId="ADAL" clId="{E2C19BDD-C412-4ABC-A195-08EC7C31C52B}" dt="2024-04-27T20:22:57.496" v="647" actId="47"/>
          <pc:sldLayoutMkLst>
            <pc:docMk/>
            <pc:sldMasterMk cId="0" sldId="2147483674"/>
            <pc:sldLayoutMk cId="0" sldId="2147483682"/>
          </pc:sldLayoutMkLst>
        </pc:sldLayoutChg>
        <pc:sldLayoutChg chg="del">
          <pc:chgData name="Vajjala, Laasya" userId="48895d2c-4793-46f5-ad55-20d415e05ad5" providerId="ADAL" clId="{E2C19BDD-C412-4ABC-A195-08EC7C31C52B}" dt="2024-04-27T20:22:57.496" v="647" actId="47"/>
          <pc:sldLayoutMkLst>
            <pc:docMk/>
            <pc:sldMasterMk cId="0" sldId="2147483674"/>
            <pc:sldLayoutMk cId="0" sldId="2147483683"/>
          </pc:sldLayoutMkLst>
        </pc:sldLayoutChg>
        <pc:sldLayoutChg chg="del">
          <pc:chgData name="Vajjala, Laasya" userId="48895d2c-4793-46f5-ad55-20d415e05ad5" providerId="ADAL" clId="{E2C19BDD-C412-4ABC-A195-08EC7C31C52B}" dt="2024-04-27T20:22:57.496" v="647" actId="47"/>
          <pc:sldLayoutMkLst>
            <pc:docMk/>
            <pc:sldMasterMk cId="0" sldId="2147483674"/>
            <pc:sldLayoutMk cId="0" sldId="2147483684"/>
          </pc:sldLayoutMkLst>
        </pc:sldLayoutChg>
        <pc:sldLayoutChg chg="del">
          <pc:chgData name="Vajjala, Laasya" userId="48895d2c-4793-46f5-ad55-20d415e05ad5" providerId="ADAL" clId="{E2C19BDD-C412-4ABC-A195-08EC7C31C52B}" dt="2024-04-27T20:22:57.496" v="647" actId="47"/>
          <pc:sldLayoutMkLst>
            <pc:docMk/>
            <pc:sldMasterMk cId="0" sldId="2147483674"/>
            <pc:sldLayoutMk cId="0" sldId="2147483685"/>
          </pc:sldLayoutMkLst>
        </pc:sldLayoutChg>
        <pc:sldLayoutChg chg="del">
          <pc:chgData name="Vajjala, Laasya" userId="48895d2c-4793-46f5-ad55-20d415e05ad5" providerId="ADAL" clId="{E2C19BDD-C412-4ABC-A195-08EC7C31C52B}" dt="2024-04-27T20:22:57.496" v="647" actId="47"/>
          <pc:sldLayoutMkLst>
            <pc:docMk/>
            <pc:sldMasterMk cId="0" sldId="2147483674"/>
            <pc:sldLayoutMk cId="0" sldId="214748368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n-US" sz="1800" b="0" strike="noStrike" spc="-1">
                <a:solidFill>
                  <a:srgbClr val="000000"/>
                </a:solidFill>
                <a:latin typeface="Aptos"/>
              </a:rPr>
              <a:t>Click to move the slide</a:t>
            </a:r>
          </a:p>
        </p:txBody>
      </p:sp>
      <p:sp>
        <p:nvSpPr>
          <p:cNvPr id="124"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0">
              <a:buNone/>
            </a:pPr>
            <a:r>
              <a:rPr lang="en-IN" sz="2000" b="0" strike="noStrike" spc="-1">
                <a:solidFill>
                  <a:srgbClr val="000000"/>
                </a:solidFill>
                <a:latin typeface="Arial"/>
              </a:rPr>
              <a:t>Click to edit the notes format</a:t>
            </a:r>
          </a:p>
        </p:txBody>
      </p:sp>
      <p:sp>
        <p:nvSpPr>
          <p:cNvPr id="125"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IN" sz="1400" b="0" strike="noStrike" spc="-1">
                <a:solidFill>
                  <a:srgbClr val="000000"/>
                </a:solidFill>
                <a:latin typeface="Times New Roman"/>
              </a:rPr>
              <a:t>&lt;header&gt;</a:t>
            </a:r>
          </a:p>
        </p:txBody>
      </p:sp>
      <p:sp>
        <p:nvSpPr>
          <p:cNvPr id="126" name="PlaceHolder 4"/>
          <p:cNvSpPr>
            <a:spLocks noGrp="1"/>
          </p:cNvSpPr>
          <p:nvPr>
            <p:ph type="dt" idx="10"/>
          </p:nvPr>
        </p:nvSpPr>
        <p:spPr>
          <a:xfrm>
            <a:off x="4278960" y="0"/>
            <a:ext cx="3280680" cy="534240"/>
          </a:xfrm>
          <a:prstGeom prst="rect">
            <a:avLst/>
          </a:prstGeom>
          <a:noFill/>
          <a:ln w="0">
            <a:noFill/>
          </a:ln>
        </p:spPr>
        <p:txBody>
          <a:bodyPr lIns="0" tIns="0" rIns="0" bIns="0" anchor="t">
            <a:noAutofit/>
          </a:bodyPr>
          <a:lstStyle>
            <a:lvl1pPr indent="0" algn="r">
              <a:buNone/>
              <a:defRPr lang="en-IN" sz="1400" b="0" strike="noStrike" spc="-1">
                <a:solidFill>
                  <a:srgbClr val="000000"/>
                </a:solidFill>
                <a:latin typeface="Times New Roman"/>
              </a:defRPr>
            </a:lvl1pPr>
          </a:lstStyle>
          <a:p>
            <a:pPr indent="0" algn="r">
              <a:buNone/>
            </a:pPr>
            <a:r>
              <a:rPr lang="en-IN" sz="1400" b="0" strike="noStrike" spc="-1">
                <a:solidFill>
                  <a:srgbClr val="000000"/>
                </a:solidFill>
                <a:latin typeface="Times New Roman"/>
              </a:rPr>
              <a:t>&lt;date/time&gt;</a:t>
            </a:r>
          </a:p>
        </p:txBody>
      </p:sp>
      <p:sp>
        <p:nvSpPr>
          <p:cNvPr id="127" name="PlaceHolder 5"/>
          <p:cNvSpPr>
            <a:spLocks noGrp="1"/>
          </p:cNvSpPr>
          <p:nvPr>
            <p:ph type="ftr" idx="11"/>
          </p:nvPr>
        </p:nvSpPr>
        <p:spPr>
          <a:xfrm>
            <a:off x="0" y="10157400"/>
            <a:ext cx="3280680" cy="534240"/>
          </a:xfrm>
          <a:prstGeom prst="rect">
            <a:avLst/>
          </a:prstGeom>
          <a:noFill/>
          <a:ln w="0">
            <a:noFill/>
          </a:ln>
        </p:spPr>
        <p:txBody>
          <a:bodyPr lIns="0" tIns="0" rIns="0" bIns="0" anchor="b">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&lt;footer&gt;</a:t>
            </a:r>
          </a:p>
        </p:txBody>
      </p:sp>
      <p:sp>
        <p:nvSpPr>
          <p:cNvPr id="128" name="PlaceHolder 6"/>
          <p:cNvSpPr>
            <a:spLocks noGrp="1"/>
          </p:cNvSpPr>
          <p:nvPr>
            <p:ph type="sldNum" idx="12"/>
          </p:nvPr>
        </p:nvSpPr>
        <p:spPr>
          <a:xfrm>
            <a:off x="4278960" y="10157400"/>
            <a:ext cx="3280680" cy="534240"/>
          </a:xfrm>
          <a:prstGeom prst="rect">
            <a:avLst/>
          </a:prstGeom>
          <a:noFill/>
          <a:ln w="0">
            <a:noFill/>
          </a:ln>
        </p:spPr>
        <p:txBody>
          <a:bodyPr lIns="0" tIns="0" rIns="0" bIns="0" anchor="b">
            <a:noAutofit/>
          </a:bodyPr>
          <a:lstStyle>
            <a:lvl1pPr indent="0" algn="r">
              <a:buNone/>
              <a:defRPr lang="en-IN" sz="1400" b="0" strike="noStrike" spc="-1">
                <a:solidFill>
                  <a:srgbClr val="000000"/>
                </a:solidFill>
                <a:latin typeface="Times New Roman"/>
              </a:defRPr>
            </a:lvl1pPr>
          </a:lstStyle>
          <a:p>
            <a:pPr indent="0" algn="r">
              <a:buNone/>
            </a:pPr>
            <a:fld id="{A403A143-BE28-42CE-8159-B717A0C67E6C}" type="slidenum">
              <a:rPr lang="en-IN" sz="1400" b="0" strike="noStrike" spc="-1">
                <a:solidFill>
                  <a:srgbClr val="000000"/>
                </a:solidFill>
                <a:latin typeface="Times New Roman"/>
              </a:rPr>
              <a:t>‹#›</a:t>
            </a:fld>
            <a:endParaRPr lang="en-IN"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noRot="1" noChangeAspect="1"/>
          </p:cNvSpPr>
          <p:nvPr>
            <p:ph type="sldImg"/>
          </p:nvPr>
        </p:nvSpPr>
        <p:spPr>
          <a:xfrm>
            <a:off x="685800" y="1143000"/>
            <a:ext cx="5486400" cy="3086100"/>
          </a:xfrm>
          <a:prstGeom prst="rect">
            <a:avLst/>
          </a:prstGeom>
          <a:ln w="0">
            <a:noFill/>
          </a:ln>
        </p:spPr>
      </p:sp>
      <p:sp>
        <p:nvSpPr>
          <p:cNvPr id="187"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0">
              <a:buNone/>
            </a:pPr>
            <a:endParaRPr lang="en-IN" sz="1800" b="0" strike="noStrike" spc="-1" dirty="0">
              <a:solidFill>
                <a:srgbClr val="000000"/>
              </a:solidFill>
              <a:latin typeface="Arial"/>
            </a:endParaRPr>
          </a:p>
        </p:txBody>
      </p:sp>
      <p:sp>
        <p:nvSpPr>
          <p:cNvPr id="188" name="PlaceHolder 3"/>
          <p:cNvSpPr>
            <a:spLocks noGrp="1"/>
          </p:cNvSpPr>
          <p:nvPr>
            <p:ph type="sldNum" idx="13"/>
          </p:nvPr>
        </p:nvSpPr>
        <p:spPr>
          <a:xfrm>
            <a:off x="3884760" y="8685360"/>
            <a:ext cx="2971440" cy="458280"/>
          </a:xfrm>
          <a:prstGeom prst="rect">
            <a:avLst/>
          </a:prstGeom>
          <a:noFill/>
          <a:ln w="0">
            <a:noFill/>
          </a:ln>
        </p:spPr>
        <p:txBody>
          <a:bodyPr anchor="b">
            <a:noAutofit/>
          </a:bodyPr>
          <a:lstStyle>
            <a:lvl1pPr indent="0" algn="r">
              <a:lnSpc>
                <a:spcPct val="100000"/>
              </a:lnSpc>
              <a:buNone/>
              <a:defRPr lang="en-IN" sz="1200" b="0" strike="noStrike" spc="-1">
                <a:solidFill>
                  <a:srgbClr val="000000"/>
                </a:solidFill>
                <a:latin typeface="Times New Roman"/>
              </a:defRPr>
            </a:lvl1pPr>
          </a:lstStyle>
          <a:p>
            <a:pPr indent="0" algn="r">
              <a:lnSpc>
                <a:spcPct val="100000"/>
              </a:lnSpc>
              <a:buNone/>
            </a:pPr>
            <a:fld id="{6708DC73-519D-4B7C-8012-42F63614B427}" type="slidenum">
              <a:rPr lang="en-IN" sz="1200" b="0" strike="noStrike" spc="-1">
                <a:solidFill>
                  <a:srgbClr val="000000"/>
                </a:solidFill>
                <a:latin typeface="Times New Roman"/>
              </a:rPr>
              <a:t>2</a:t>
            </a:fld>
            <a:endParaRPr lang="en-IN" sz="1200" b="0" strike="noStrike" spc="-1">
              <a:solidFill>
                <a:srgbClr val="000000"/>
              </a:solidFill>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noRot="1" noChangeAspect="1"/>
          </p:cNvSpPr>
          <p:nvPr>
            <p:ph type="sldImg"/>
          </p:nvPr>
        </p:nvSpPr>
        <p:spPr>
          <a:xfrm>
            <a:off x="685800" y="1143000"/>
            <a:ext cx="5486400" cy="3086100"/>
          </a:xfrm>
          <a:prstGeom prst="rect">
            <a:avLst/>
          </a:prstGeom>
          <a:ln w="0">
            <a:noFill/>
          </a:ln>
        </p:spPr>
      </p:sp>
      <p:sp>
        <p:nvSpPr>
          <p:cNvPr id="187"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0">
              <a:buNone/>
            </a:pPr>
            <a:endParaRPr lang="en-IN" sz="1800" b="0" strike="noStrike" spc="-1">
              <a:solidFill>
                <a:srgbClr val="000000"/>
              </a:solidFill>
              <a:latin typeface="Arial"/>
            </a:endParaRPr>
          </a:p>
        </p:txBody>
      </p:sp>
      <p:sp>
        <p:nvSpPr>
          <p:cNvPr id="188" name="PlaceHolder 3"/>
          <p:cNvSpPr>
            <a:spLocks noGrp="1"/>
          </p:cNvSpPr>
          <p:nvPr>
            <p:ph type="sldNum" idx="13"/>
          </p:nvPr>
        </p:nvSpPr>
        <p:spPr>
          <a:xfrm>
            <a:off x="3884760" y="8685360"/>
            <a:ext cx="2971440" cy="458280"/>
          </a:xfrm>
          <a:prstGeom prst="rect">
            <a:avLst/>
          </a:prstGeom>
          <a:noFill/>
          <a:ln w="0">
            <a:noFill/>
          </a:ln>
        </p:spPr>
        <p:txBody>
          <a:bodyPr anchor="b">
            <a:noAutofit/>
          </a:bodyPr>
          <a:lstStyle>
            <a:lvl1pPr indent="0" algn="r">
              <a:lnSpc>
                <a:spcPct val="100000"/>
              </a:lnSpc>
              <a:buNone/>
              <a:defRPr lang="en-IN" sz="1200" b="0" strike="noStrike" spc="-1">
                <a:solidFill>
                  <a:srgbClr val="000000"/>
                </a:solidFill>
                <a:latin typeface="Times New Roman"/>
              </a:defRPr>
            </a:lvl1pPr>
          </a:lstStyle>
          <a:p>
            <a:pPr indent="0" algn="r">
              <a:lnSpc>
                <a:spcPct val="100000"/>
              </a:lnSpc>
              <a:buNone/>
            </a:pPr>
            <a:fld id="{6708DC73-519D-4B7C-8012-42F63614B427}" type="slidenum">
              <a:rPr lang="en-IN" sz="1200" b="0" strike="noStrike" spc="-1">
                <a:solidFill>
                  <a:srgbClr val="000000"/>
                </a:solidFill>
                <a:latin typeface="Times New Roman"/>
              </a:rPr>
              <a:t>11</a:t>
            </a:fld>
            <a:endParaRPr lang="en-IN" sz="1200" b="0" strike="noStrike" spc="-1">
              <a:solidFill>
                <a:srgbClr val="000000"/>
              </a:solidFill>
              <a:latin typeface="Times New Roman"/>
            </a:endParaRPr>
          </a:p>
        </p:txBody>
      </p:sp>
    </p:spTree>
    <p:extLst>
      <p:ext uri="{BB962C8B-B14F-4D97-AF65-F5344CB8AC3E}">
        <p14:creationId xmlns:p14="http://schemas.microsoft.com/office/powerpoint/2010/main" val="1078012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noRot="1" noChangeAspect="1"/>
          </p:cNvSpPr>
          <p:nvPr>
            <p:ph type="sldImg"/>
          </p:nvPr>
        </p:nvSpPr>
        <p:spPr>
          <a:xfrm>
            <a:off x="685800" y="1143000"/>
            <a:ext cx="5486400" cy="3086100"/>
          </a:xfrm>
          <a:prstGeom prst="rect">
            <a:avLst/>
          </a:prstGeom>
          <a:ln w="0">
            <a:noFill/>
          </a:ln>
        </p:spPr>
      </p:sp>
      <p:sp>
        <p:nvSpPr>
          <p:cNvPr id="187"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0">
              <a:buNone/>
            </a:pPr>
            <a:endParaRPr lang="en-IN" sz="1800" b="0" strike="noStrike" spc="-1">
              <a:solidFill>
                <a:srgbClr val="000000"/>
              </a:solidFill>
              <a:latin typeface="Arial"/>
            </a:endParaRPr>
          </a:p>
        </p:txBody>
      </p:sp>
      <p:sp>
        <p:nvSpPr>
          <p:cNvPr id="188" name="PlaceHolder 3"/>
          <p:cNvSpPr>
            <a:spLocks noGrp="1"/>
          </p:cNvSpPr>
          <p:nvPr>
            <p:ph type="sldNum" idx="13"/>
          </p:nvPr>
        </p:nvSpPr>
        <p:spPr>
          <a:xfrm>
            <a:off x="3884760" y="8685360"/>
            <a:ext cx="2971440" cy="458280"/>
          </a:xfrm>
          <a:prstGeom prst="rect">
            <a:avLst/>
          </a:prstGeom>
          <a:noFill/>
          <a:ln w="0">
            <a:noFill/>
          </a:ln>
        </p:spPr>
        <p:txBody>
          <a:bodyPr anchor="b">
            <a:noAutofit/>
          </a:bodyPr>
          <a:lstStyle>
            <a:lvl1pPr indent="0" algn="r">
              <a:lnSpc>
                <a:spcPct val="100000"/>
              </a:lnSpc>
              <a:buNone/>
              <a:defRPr lang="en-IN" sz="1200" b="0" strike="noStrike" spc="-1">
                <a:solidFill>
                  <a:srgbClr val="000000"/>
                </a:solidFill>
                <a:latin typeface="Times New Roman"/>
              </a:defRPr>
            </a:lvl1pPr>
          </a:lstStyle>
          <a:p>
            <a:pPr indent="0" algn="r">
              <a:lnSpc>
                <a:spcPct val="100000"/>
              </a:lnSpc>
              <a:buNone/>
            </a:pPr>
            <a:fld id="{6708DC73-519D-4B7C-8012-42F63614B427}" type="slidenum">
              <a:rPr lang="en-IN" sz="1200" b="0" strike="noStrike" spc="-1">
                <a:solidFill>
                  <a:srgbClr val="000000"/>
                </a:solidFill>
                <a:latin typeface="Times New Roman"/>
              </a:rPr>
              <a:t>12</a:t>
            </a:fld>
            <a:endParaRPr lang="en-IN" sz="1200" b="0" strike="noStrike" spc="-1">
              <a:solidFill>
                <a:srgbClr val="000000"/>
              </a:solidFill>
              <a:latin typeface="Times New Roman"/>
            </a:endParaRPr>
          </a:p>
        </p:txBody>
      </p:sp>
    </p:spTree>
    <p:extLst>
      <p:ext uri="{BB962C8B-B14F-4D97-AF65-F5344CB8AC3E}">
        <p14:creationId xmlns:p14="http://schemas.microsoft.com/office/powerpoint/2010/main" val="3880534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noRot="1" noChangeAspect="1"/>
          </p:cNvSpPr>
          <p:nvPr>
            <p:ph type="sldImg"/>
          </p:nvPr>
        </p:nvSpPr>
        <p:spPr>
          <a:xfrm>
            <a:off x="685800" y="1143000"/>
            <a:ext cx="5486400" cy="3086100"/>
          </a:xfrm>
          <a:prstGeom prst="rect">
            <a:avLst/>
          </a:prstGeom>
          <a:ln w="0">
            <a:noFill/>
          </a:ln>
        </p:spPr>
      </p:sp>
      <p:sp>
        <p:nvSpPr>
          <p:cNvPr id="187"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0">
              <a:buNone/>
            </a:pPr>
            <a:endParaRPr lang="en-IN" sz="1800" b="0" strike="noStrike" spc="-1">
              <a:solidFill>
                <a:srgbClr val="000000"/>
              </a:solidFill>
              <a:latin typeface="Arial"/>
            </a:endParaRPr>
          </a:p>
        </p:txBody>
      </p:sp>
      <p:sp>
        <p:nvSpPr>
          <p:cNvPr id="188" name="PlaceHolder 3"/>
          <p:cNvSpPr>
            <a:spLocks noGrp="1"/>
          </p:cNvSpPr>
          <p:nvPr>
            <p:ph type="sldNum" idx="13"/>
          </p:nvPr>
        </p:nvSpPr>
        <p:spPr>
          <a:xfrm>
            <a:off x="3884760" y="8685360"/>
            <a:ext cx="2971440" cy="458280"/>
          </a:xfrm>
          <a:prstGeom prst="rect">
            <a:avLst/>
          </a:prstGeom>
          <a:noFill/>
          <a:ln w="0">
            <a:noFill/>
          </a:ln>
        </p:spPr>
        <p:txBody>
          <a:bodyPr anchor="b">
            <a:noAutofit/>
          </a:bodyPr>
          <a:lstStyle>
            <a:lvl1pPr indent="0" algn="r">
              <a:lnSpc>
                <a:spcPct val="100000"/>
              </a:lnSpc>
              <a:buNone/>
              <a:defRPr lang="en-IN" sz="1200" b="0" strike="noStrike" spc="-1">
                <a:solidFill>
                  <a:srgbClr val="000000"/>
                </a:solidFill>
                <a:latin typeface="Times New Roman"/>
              </a:defRPr>
            </a:lvl1pPr>
          </a:lstStyle>
          <a:p>
            <a:pPr indent="0" algn="r">
              <a:lnSpc>
                <a:spcPct val="100000"/>
              </a:lnSpc>
              <a:buNone/>
            </a:pPr>
            <a:fld id="{6708DC73-519D-4B7C-8012-42F63614B427}" type="slidenum">
              <a:rPr lang="en-IN" sz="1200" b="0" strike="noStrike" spc="-1">
                <a:solidFill>
                  <a:srgbClr val="000000"/>
                </a:solidFill>
                <a:latin typeface="Times New Roman"/>
              </a:rPr>
              <a:t>13</a:t>
            </a:fld>
            <a:endParaRPr lang="en-IN" sz="1200" b="0" strike="noStrike" spc="-1">
              <a:solidFill>
                <a:srgbClr val="000000"/>
              </a:solidFill>
              <a:latin typeface="Times New Roman"/>
            </a:endParaRPr>
          </a:p>
        </p:txBody>
      </p:sp>
    </p:spTree>
    <p:extLst>
      <p:ext uri="{BB962C8B-B14F-4D97-AF65-F5344CB8AC3E}">
        <p14:creationId xmlns:p14="http://schemas.microsoft.com/office/powerpoint/2010/main" val="3076470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noRot="1" noChangeAspect="1"/>
          </p:cNvSpPr>
          <p:nvPr>
            <p:ph type="sldImg"/>
          </p:nvPr>
        </p:nvSpPr>
        <p:spPr>
          <a:xfrm>
            <a:off x="685800" y="1143000"/>
            <a:ext cx="5486400" cy="3086100"/>
          </a:xfrm>
          <a:prstGeom prst="rect">
            <a:avLst/>
          </a:prstGeom>
          <a:ln w="0">
            <a:noFill/>
          </a:ln>
        </p:spPr>
      </p:sp>
      <p:sp>
        <p:nvSpPr>
          <p:cNvPr id="187"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0">
              <a:buNone/>
            </a:pPr>
            <a:endParaRPr lang="en-IN" sz="1800" b="0" strike="noStrike" spc="-1">
              <a:solidFill>
                <a:srgbClr val="000000"/>
              </a:solidFill>
              <a:latin typeface="Arial"/>
            </a:endParaRPr>
          </a:p>
        </p:txBody>
      </p:sp>
      <p:sp>
        <p:nvSpPr>
          <p:cNvPr id="188" name="PlaceHolder 3"/>
          <p:cNvSpPr>
            <a:spLocks noGrp="1"/>
          </p:cNvSpPr>
          <p:nvPr>
            <p:ph type="sldNum" idx="13"/>
          </p:nvPr>
        </p:nvSpPr>
        <p:spPr>
          <a:xfrm>
            <a:off x="3884760" y="8685360"/>
            <a:ext cx="2971440" cy="458280"/>
          </a:xfrm>
          <a:prstGeom prst="rect">
            <a:avLst/>
          </a:prstGeom>
          <a:noFill/>
          <a:ln w="0">
            <a:noFill/>
          </a:ln>
        </p:spPr>
        <p:txBody>
          <a:bodyPr anchor="b">
            <a:noAutofit/>
          </a:bodyPr>
          <a:lstStyle>
            <a:lvl1pPr indent="0" algn="r">
              <a:lnSpc>
                <a:spcPct val="100000"/>
              </a:lnSpc>
              <a:buNone/>
              <a:defRPr lang="en-IN" sz="1200" b="0" strike="noStrike" spc="-1">
                <a:solidFill>
                  <a:srgbClr val="000000"/>
                </a:solidFill>
                <a:latin typeface="Times New Roman"/>
              </a:defRPr>
            </a:lvl1pPr>
          </a:lstStyle>
          <a:p>
            <a:pPr indent="0" algn="r">
              <a:lnSpc>
                <a:spcPct val="100000"/>
              </a:lnSpc>
              <a:buNone/>
            </a:pPr>
            <a:fld id="{6708DC73-519D-4B7C-8012-42F63614B427}" type="slidenum">
              <a:rPr lang="en-IN" sz="1200" b="0" strike="noStrike" spc="-1">
                <a:solidFill>
                  <a:srgbClr val="000000"/>
                </a:solidFill>
                <a:latin typeface="Times New Roman"/>
              </a:rPr>
              <a:t>3</a:t>
            </a:fld>
            <a:endParaRPr lang="en-IN" sz="1200" b="0" strike="noStrike" spc="-1">
              <a:solidFill>
                <a:srgbClr val="000000"/>
              </a:solidFill>
              <a:latin typeface="Times New Roman"/>
            </a:endParaRPr>
          </a:p>
        </p:txBody>
      </p:sp>
    </p:spTree>
    <p:extLst>
      <p:ext uri="{BB962C8B-B14F-4D97-AF65-F5344CB8AC3E}">
        <p14:creationId xmlns:p14="http://schemas.microsoft.com/office/powerpoint/2010/main" val="508653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noRot="1" noChangeAspect="1"/>
          </p:cNvSpPr>
          <p:nvPr>
            <p:ph type="sldImg"/>
          </p:nvPr>
        </p:nvSpPr>
        <p:spPr>
          <a:xfrm>
            <a:off x="685800" y="1143000"/>
            <a:ext cx="5486400" cy="3086100"/>
          </a:xfrm>
          <a:prstGeom prst="rect">
            <a:avLst/>
          </a:prstGeom>
          <a:ln w="0">
            <a:noFill/>
          </a:ln>
        </p:spPr>
      </p:sp>
      <p:sp>
        <p:nvSpPr>
          <p:cNvPr id="187"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0">
              <a:buNone/>
            </a:pPr>
            <a:endParaRPr lang="en-IN" sz="1800" b="0" strike="noStrike" spc="-1">
              <a:solidFill>
                <a:srgbClr val="000000"/>
              </a:solidFill>
              <a:latin typeface="Arial"/>
            </a:endParaRPr>
          </a:p>
        </p:txBody>
      </p:sp>
      <p:sp>
        <p:nvSpPr>
          <p:cNvPr id="188" name="PlaceHolder 3"/>
          <p:cNvSpPr>
            <a:spLocks noGrp="1"/>
          </p:cNvSpPr>
          <p:nvPr>
            <p:ph type="sldNum" idx="13"/>
          </p:nvPr>
        </p:nvSpPr>
        <p:spPr>
          <a:xfrm>
            <a:off x="3884760" y="8685360"/>
            <a:ext cx="2971440" cy="458280"/>
          </a:xfrm>
          <a:prstGeom prst="rect">
            <a:avLst/>
          </a:prstGeom>
          <a:noFill/>
          <a:ln w="0">
            <a:noFill/>
          </a:ln>
        </p:spPr>
        <p:txBody>
          <a:bodyPr anchor="b">
            <a:noAutofit/>
          </a:bodyPr>
          <a:lstStyle>
            <a:lvl1pPr indent="0" algn="r">
              <a:lnSpc>
                <a:spcPct val="100000"/>
              </a:lnSpc>
              <a:buNone/>
              <a:defRPr lang="en-IN" sz="1200" b="0" strike="noStrike" spc="-1">
                <a:solidFill>
                  <a:srgbClr val="000000"/>
                </a:solidFill>
                <a:latin typeface="Times New Roman"/>
              </a:defRPr>
            </a:lvl1pPr>
          </a:lstStyle>
          <a:p>
            <a:pPr indent="0" algn="r">
              <a:lnSpc>
                <a:spcPct val="100000"/>
              </a:lnSpc>
              <a:buNone/>
            </a:pPr>
            <a:fld id="{6708DC73-519D-4B7C-8012-42F63614B427}" type="slidenum">
              <a:rPr lang="en-IN" sz="1200" b="0" strike="noStrike" spc="-1">
                <a:solidFill>
                  <a:srgbClr val="000000"/>
                </a:solidFill>
                <a:latin typeface="Times New Roman"/>
              </a:rPr>
              <a:t>4</a:t>
            </a:fld>
            <a:endParaRPr lang="en-IN" sz="1200" b="0" strike="noStrike" spc="-1">
              <a:solidFill>
                <a:srgbClr val="000000"/>
              </a:solidFill>
              <a:latin typeface="Times New Roman"/>
            </a:endParaRPr>
          </a:p>
        </p:txBody>
      </p:sp>
    </p:spTree>
    <p:extLst>
      <p:ext uri="{BB962C8B-B14F-4D97-AF65-F5344CB8AC3E}">
        <p14:creationId xmlns:p14="http://schemas.microsoft.com/office/powerpoint/2010/main" val="1780726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noRot="1" noChangeAspect="1"/>
          </p:cNvSpPr>
          <p:nvPr>
            <p:ph type="sldImg"/>
          </p:nvPr>
        </p:nvSpPr>
        <p:spPr>
          <a:xfrm>
            <a:off x="685800" y="1143000"/>
            <a:ext cx="5486400" cy="3086100"/>
          </a:xfrm>
          <a:prstGeom prst="rect">
            <a:avLst/>
          </a:prstGeom>
          <a:ln w="0">
            <a:noFill/>
          </a:ln>
        </p:spPr>
      </p:sp>
      <p:sp>
        <p:nvSpPr>
          <p:cNvPr id="187"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0">
              <a:buNone/>
            </a:pPr>
            <a:endParaRPr lang="en-IN" sz="1800" b="0" strike="noStrike" spc="-1">
              <a:solidFill>
                <a:srgbClr val="000000"/>
              </a:solidFill>
              <a:latin typeface="Arial"/>
            </a:endParaRPr>
          </a:p>
        </p:txBody>
      </p:sp>
      <p:sp>
        <p:nvSpPr>
          <p:cNvPr id="188" name="PlaceHolder 3"/>
          <p:cNvSpPr>
            <a:spLocks noGrp="1"/>
          </p:cNvSpPr>
          <p:nvPr>
            <p:ph type="sldNum" idx="13"/>
          </p:nvPr>
        </p:nvSpPr>
        <p:spPr>
          <a:xfrm>
            <a:off x="3884760" y="8685360"/>
            <a:ext cx="2971440" cy="458280"/>
          </a:xfrm>
          <a:prstGeom prst="rect">
            <a:avLst/>
          </a:prstGeom>
          <a:noFill/>
          <a:ln w="0">
            <a:noFill/>
          </a:ln>
        </p:spPr>
        <p:txBody>
          <a:bodyPr anchor="b">
            <a:noAutofit/>
          </a:bodyPr>
          <a:lstStyle>
            <a:lvl1pPr indent="0" algn="r">
              <a:lnSpc>
                <a:spcPct val="100000"/>
              </a:lnSpc>
              <a:buNone/>
              <a:defRPr lang="en-IN" sz="1200" b="0" strike="noStrike" spc="-1">
                <a:solidFill>
                  <a:srgbClr val="000000"/>
                </a:solidFill>
                <a:latin typeface="Times New Roman"/>
              </a:defRPr>
            </a:lvl1pPr>
          </a:lstStyle>
          <a:p>
            <a:pPr indent="0" algn="r">
              <a:lnSpc>
                <a:spcPct val="100000"/>
              </a:lnSpc>
              <a:buNone/>
            </a:pPr>
            <a:fld id="{6708DC73-519D-4B7C-8012-42F63614B427}" type="slidenum">
              <a:rPr lang="en-IN" sz="1200" b="0" strike="noStrike" spc="-1">
                <a:solidFill>
                  <a:srgbClr val="000000"/>
                </a:solidFill>
                <a:latin typeface="Times New Roman"/>
              </a:rPr>
              <a:t>5</a:t>
            </a:fld>
            <a:endParaRPr lang="en-IN" sz="1200" b="0" strike="noStrike" spc="-1">
              <a:solidFill>
                <a:srgbClr val="000000"/>
              </a:solidFill>
              <a:latin typeface="Times New Roman"/>
            </a:endParaRPr>
          </a:p>
        </p:txBody>
      </p:sp>
    </p:spTree>
    <p:extLst>
      <p:ext uri="{BB962C8B-B14F-4D97-AF65-F5344CB8AC3E}">
        <p14:creationId xmlns:p14="http://schemas.microsoft.com/office/powerpoint/2010/main" val="2851843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noRot="1" noChangeAspect="1"/>
          </p:cNvSpPr>
          <p:nvPr>
            <p:ph type="sldImg"/>
          </p:nvPr>
        </p:nvSpPr>
        <p:spPr>
          <a:xfrm>
            <a:off x="685800" y="1143000"/>
            <a:ext cx="5486400" cy="3086100"/>
          </a:xfrm>
          <a:prstGeom prst="rect">
            <a:avLst/>
          </a:prstGeom>
          <a:ln w="0">
            <a:noFill/>
          </a:ln>
        </p:spPr>
      </p:sp>
      <p:sp>
        <p:nvSpPr>
          <p:cNvPr id="187"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0">
              <a:buNone/>
            </a:pPr>
            <a:endParaRPr lang="en-IN" sz="1800" b="0" strike="noStrike" spc="-1">
              <a:solidFill>
                <a:srgbClr val="000000"/>
              </a:solidFill>
              <a:latin typeface="Arial"/>
            </a:endParaRPr>
          </a:p>
        </p:txBody>
      </p:sp>
      <p:sp>
        <p:nvSpPr>
          <p:cNvPr id="188" name="PlaceHolder 3"/>
          <p:cNvSpPr>
            <a:spLocks noGrp="1"/>
          </p:cNvSpPr>
          <p:nvPr>
            <p:ph type="sldNum" idx="13"/>
          </p:nvPr>
        </p:nvSpPr>
        <p:spPr>
          <a:xfrm>
            <a:off x="3884760" y="8685360"/>
            <a:ext cx="2971440" cy="458280"/>
          </a:xfrm>
          <a:prstGeom prst="rect">
            <a:avLst/>
          </a:prstGeom>
          <a:noFill/>
          <a:ln w="0">
            <a:noFill/>
          </a:ln>
        </p:spPr>
        <p:txBody>
          <a:bodyPr anchor="b">
            <a:noAutofit/>
          </a:bodyPr>
          <a:lstStyle>
            <a:lvl1pPr indent="0" algn="r">
              <a:lnSpc>
                <a:spcPct val="100000"/>
              </a:lnSpc>
              <a:buNone/>
              <a:defRPr lang="en-IN" sz="1200" b="0" strike="noStrike" spc="-1">
                <a:solidFill>
                  <a:srgbClr val="000000"/>
                </a:solidFill>
                <a:latin typeface="Times New Roman"/>
              </a:defRPr>
            </a:lvl1pPr>
          </a:lstStyle>
          <a:p>
            <a:pPr indent="0" algn="r">
              <a:lnSpc>
                <a:spcPct val="100000"/>
              </a:lnSpc>
              <a:buNone/>
            </a:pPr>
            <a:fld id="{6708DC73-519D-4B7C-8012-42F63614B427}" type="slidenum">
              <a:rPr lang="en-IN" sz="1200" b="0" strike="noStrike" spc="-1">
                <a:solidFill>
                  <a:srgbClr val="000000"/>
                </a:solidFill>
                <a:latin typeface="Times New Roman"/>
              </a:rPr>
              <a:t>6</a:t>
            </a:fld>
            <a:endParaRPr lang="en-IN" sz="1200" b="0" strike="noStrike" spc="-1">
              <a:solidFill>
                <a:srgbClr val="000000"/>
              </a:solidFill>
              <a:latin typeface="Times New Roman"/>
            </a:endParaRPr>
          </a:p>
        </p:txBody>
      </p:sp>
    </p:spTree>
    <p:extLst>
      <p:ext uri="{BB962C8B-B14F-4D97-AF65-F5344CB8AC3E}">
        <p14:creationId xmlns:p14="http://schemas.microsoft.com/office/powerpoint/2010/main" val="2040730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noRot="1" noChangeAspect="1"/>
          </p:cNvSpPr>
          <p:nvPr>
            <p:ph type="sldImg"/>
          </p:nvPr>
        </p:nvSpPr>
        <p:spPr>
          <a:xfrm>
            <a:off x="685800" y="1143000"/>
            <a:ext cx="5486400" cy="3086100"/>
          </a:xfrm>
          <a:prstGeom prst="rect">
            <a:avLst/>
          </a:prstGeom>
          <a:ln w="0">
            <a:noFill/>
          </a:ln>
        </p:spPr>
      </p:sp>
      <p:sp>
        <p:nvSpPr>
          <p:cNvPr id="187"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0">
              <a:buNone/>
            </a:pPr>
            <a:endParaRPr lang="en-IN" sz="1800" b="0" strike="noStrike" spc="-1">
              <a:solidFill>
                <a:srgbClr val="000000"/>
              </a:solidFill>
              <a:latin typeface="Arial"/>
            </a:endParaRPr>
          </a:p>
        </p:txBody>
      </p:sp>
      <p:sp>
        <p:nvSpPr>
          <p:cNvPr id="188" name="PlaceHolder 3"/>
          <p:cNvSpPr>
            <a:spLocks noGrp="1"/>
          </p:cNvSpPr>
          <p:nvPr>
            <p:ph type="sldNum" idx="13"/>
          </p:nvPr>
        </p:nvSpPr>
        <p:spPr>
          <a:xfrm>
            <a:off x="3884760" y="8685360"/>
            <a:ext cx="2971440" cy="458280"/>
          </a:xfrm>
          <a:prstGeom prst="rect">
            <a:avLst/>
          </a:prstGeom>
          <a:noFill/>
          <a:ln w="0">
            <a:noFill/>
          </a:ln>
        </p:spPr>
        <p:txBody>
          <a:bodyPr anchor="b">
            <a:noAutofit/>
          </a:bodyPr>
          <a:lstStyle>
            <a:lvl1pPr indent="0" algn="r">
              <a:lnSpc>
                <a:spcPct val="100000"/>
              </a:lnSpc>
              <a:buNone/>
              <a:defRPr lang="en-IN" sz="1200" b="0" strike="noStrike" spc="-1">
                <a:solidFill>
                  <a:srgbClr val="000000"/>
                </a:solidFill>
                <a:latin typeface="Times New Roman"/>
              </a:defRPr>
            </a:lvl1pPr>
          </a:lstStyle>
          <a:p>
            <a:pPr indent="0" algn="r">
              <a:lnSpc>
                <a:spcPct val="100000"/>
              </a:lnSpc>
              <a:buNone/>
            </a:pPr>
            <a:fld id="{6708DC73-519D-4B7C-8012-42F63614B427}" type="slidenum">
              <a:rPr lang="en-IN" sz="1200" b="0" strike="noStrike" spc="-1">
                <a:solidFill>
                  <a:srgbClr val="000000"/>
                </a:solidFill>
                <a:latin typeface="Times New Roman"/>
              </a:rPr>
              <a:t>7</a:t>
            </a:fld>
            <a:endParaRPr lang="en-IN" sz="1200" b="0" strike="noStrike" spc="-1">
              <a:solidFill>
                <a:srgbClr val="000000"/>
              </a:solidFill>
              <a:latin typeface="Times New Roman"/>
            </a:endParaRPr>
          </a:p>
        </p:txBody>
      </p:sp>
    </p:spTree>
    <p:extLst>
      <p:ext uri="{BB962C8B-B14F-4D97-AF65-F5344CB8AC3E}">
        <p14:creationId xmlns:p14="http://schemas.microsoft.com/office/powerpoint/2010/main" val="2145120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noRot="1" noChangeAspect="1"/>
          </p:cNvSpPr>
          <p:nvPr>
            <p:ph type="sldImg"/>
          </p:nvPr>
        </p:nvSpPr>
        <p:spPr>
          <a:xfrm>
            <a:off x="685800" y="1143000"/>
            <a:ext cx="5486400" cy="3086100"/>
          </a:xfrm>
          <a:prstGeom prst="rect">
            <a:avLst/>
          </a:prstGeom>
          <a:ln w="0">
            <a:noFill/>
          </a:ln>
        </p:spPr>
      </p:sp>
      <p:sp>
        <p:nvSpPr>
          <p:cNvPr id="187"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0">
              <a:buNone/>
            </a:pPr>
            <a:endParaRPr lang="en-IN" sz="1800" b="0" strike="noStrike" spc="-1">
              <a:solidFill>
                <a:srgbClr val="000000"/>
              </a:solidFill>
              <a:latin typeface="Arial"/>
            </a:endParaRPr>
          </a:p>
        </p:txBody>
      </p:sp>
      <p:sp>
        <p:nvSpPr>
          <p:cNvPr id="188" name="PlaceHolder 3"/>
          <p:cNvSpPr>
            <a:spLocks noGrp="1"/>
          </p:cNvSpPr>
          <p:nvPr>
            <p:ph type="sldNum" idx="13"/>
          </p:nvPr>
        </p:nvSpPr>
        <p:spPr>
          <a:xfrm>
            <a:off x="3884760" y="8685360"/>
            <a:ext cx="2971440" cy="458280"/>
          </a:xfrm>
          <a:prstGeom prst="rect">
            <a:avLst/>
          </a:prstGeom>
          <a:noFill/>
          <a:ln w="0">
            <a:noFill/>
          </a:ln>
        </p:spPr>
        <p:txBody>
          <a:bodyPr anchor="b">
            <a:noAutofit/>
          </a:bodyPr>
          <a:lstStyle>
            <a:lvl1pPr indent="0" algn="r">
              <a:lnSpc>
                <a:spcPct val="100000"/>
              </a:lnSpc>
              <a:buNone/>
              <a:defRPr lang="en-IN" sz="1200" b="0" strike="noStrike" spc="-1">
                <a:solidFill>
                  <a:srgbClr val="000000"/>
                </a:solidFill>
                <a:latin typeface="Times New Roman"/>
              </a:defRPr>
            </a:lvl1pPr>
          </a:lstStyle>
          <a:p>
            <a:pPr indent="0" algn="r">
              <a:lnSpc>
                <a:spcPct val="100000"/>
              </a:lnSpc>
              <a:buNone/>
            </a:pPr>
            <a:fld id="{6708DC73-519D-4B7C-8012-42F63614B427}" type="slidenum">
              <a:rPr lang="en-IN" sz="1200" b="0" strike="noStrike" spc="-1">
                <a:solidFill>
                  <a:srgbClr val="000000"/>
                </a:solidFill>
                <a:latin typeface="Times New Roman"/>
              </a:rPr>
              <a:t>8</a:t>
            </a:fld>
            <a:endParaRPr lang="en-IN" sz="1200" b="0" strike="noStrike" spc="-1">
              <a:solidFill>
                <a:srgbClr val="000000"/>
              </a:solidFill>
              <a:latin typeface="Times New Roman"/>
            </a:endParaRPr>
          </a:p>
        </p:txBody>
      </p:sp>
    </p:spTree>
    <p:extLst>
      <p:ext uri="{BB962C8B-B14F-4D97-AF65-F5344CB8AC3E}">
        <p14:creationId xmlns:p14="http://schemas.microsoft.com/office/powerpoint/2010/main" val="3444439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noRot="1" noChangeAspect="1"/>
          </p:cNvSpPr>
          <p:nvPr>
            <p:ph type="sldImg"/>
          </p:nvPr>
        </p:nvSpPr>
        <p:spPr>
          <a:xfrm>
            <a:off x="685800" y="1143000"/>
            <a:ext cx="5486400" cy="3086100"/>
          </a:xfrm>
          <a:prstGeom prst="rect">
            <a:avLst/>
          </a:prstGeom>
          <a:ln w="0">
            <a:noFill/>
          </a:ln>
        </p:spPr>
      </p:sp>
      <p:sp>
        <p:nvSpPr>
          <p:cNvPr id="187"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0">
              <a:buNone/>
            </a:pPr>
            <a:endParaRPr lang="en-IN" sz="1800" b="0" strike="noStrike" spc="-1">
              <a:solidFill>
                <a:srgbClr val="000000"/>
              </a:solidFill>
              <a:latin typeface="Arial"/>
            </a:endParaRPr>
          </a:p>
        </p:txBody>
      </p:sp>
      <p:sp>
        <p:nvSpPr>
          <p:cNvPr id="188" name="PlaceHolder 3"/>
          <p:cNvSpPr>
            <a:spLocks noGrp="1"/>
          </p:cNvSpPr>
          <p:nvPr>
            <p:ph type="sldNum" idx="13"/>
          </p:nvPr>
        </p:nvSpPr>
        <p:spPr>
          <a:xfrm>
            <a:off x="3884760" y="8685360"/>
            <a:ext cx="2971440" cy="458280"/>
          </a:xfrm>
          <a:prstGeom prst="rect">
            <a:avLst/>
          </a:prstGeom>
          <a:noFill/>
          <a:ln w="0">
            <a:noFill/>
          </a:ln>
        </p:spPr>
        <p:txBody>
          <a:bodyPr anchor="b">
            <a:noAutofit/>
          </a:bodyPr>
          <a:lstStyle>
            <a:lvl1pPr indent="0" algn="r">
              <a:lnSpc>
                <a:spcPct val="100000"/>
              </a:lnSpc>
              <a:buNone/>
              <a:defRPr lang="en-IN" sz="1200" b="0" strike="noStrike" spc="-1">
                <a:solidFill>
                  <a:srgbClr val="000000"/>
                </a:solidFill>
                <a:latin typeface="Times New Roman"/>
              </a:defRPr>
            </a:lvl1pPr>
          </a:lstStyle>
          <a:p>
            <a:pPr indent="0" algn="r">
              <a:lnSpc>
                <a:spcPct val="100000"/>
              </a:lnSpc>
              <a:buNone/>
            </a:pPr>
            <a:fld id="{6708DC73-519D-4B7C-8012-42F63614B427}" type="slidenum">
              <a:rPr lang="en-IN" sz="1200" b="0" strike="noStrike" spc="-1">
                <a:solidFill>
                  <a:srgbClr val="000000"/>
                </a:solidFill>
                <a:latin typeface="Times New Roman"/>
              </a:rPr>
              <a:t>9</a:t>
            </a:fld>
            <a:endParaRPr lang="en-IN" sz="1200" b="0" strike="noStrike" spc="-1">
              <a:solidFill>
                <a:srgbClr val="000000"/>
              </a:solidFill>
              <a:latin typeface="Times New Roman"/>
            </a:endParaRPr>
          </a:p>
        </p:txBody>
      </p:sp>
    </p:spTree>
    <p:extLst>
      <p:ext uri="{BB962C8B-B14F-4D97-AF65-F5344CB8AC3E}">
        <p14:creationId xmlns:p14="http://schemas.microsoft.com/office/powerpoint/2010/main" val="3527079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noRot="1" noChangeAspect="1"/>
          </p:cNvSpPr>
          <p:nvPr>
            <p:ph type="sldImg"/>
          </p:nvPr>
        </p:nvSpPr>
        <p:spPr>
          <a:xfrm>
            <a:off x="685800" y="1143000"/>
            <a:ext cx="5486400" cy="3086100"/>
          </a:xfrm>
          <a:prstGeom prst="rect">
            <a:avLst/>
          </a:prstGeom>
          <a:ln w="0">
            <a:noFill/>
          </a:ln>
        </p:spPr>
      </p:sp>
      <p:sp>
        <p:nvSpPr>
          <p:cNvPr id="187"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0">
              <a:buNone/>
            </a:pPr>
            <a:endParaRPr lang="en-IN" sz="1800" b="0" strike="noStrike" spc="-1">
              <a:solidFill>
                <a:srgbClr val="000000"/>
              </a:solidFill>
              <a:latin typeface="Arial"/>
            </a:endParaRPr>
          </a:p>
        </p:txBody>
      </p:sp>
      <p:sp>
        <p:nvSpPr>
          <p:cNvPr id="188" name="PlaceHolder 3"/>
          <p:cNvSpPr>
            <a:spLocks noGrp="1"/>
          </p:cNvSpPr>
          <p:nvPr>
            <p:ph type="sldNum" idx="13"/>
          </p:nvPr>
        </p:nvSpPr>
        <p:spPr>
          <a:xfrm>
            <a:off x="3884760" y="8685360"/>
            <a:ext cx="2971440" cy="458280"/>
          </a:xfrm>
          <a:prstGeom prst="rect">
            <a:avLst/>
          </a:prstGeom>
          <a:noFill/>
          <a:ln w="0">
            <a:noFill/>
          </a:ln>
        </p:spPr>
        <p:txBody>
          <a:bodyPr anchor="b">
            <a:noAutofit/>
          </a:bodyPr>
          <a:lstStyle>
            <a:lvl1pPr indent="0" algn="r">
              <a:lnSpc>
                <a:spcPct val="100000"/>
              </a:lnSpc>
              <a:buNone/>
              <a:defRPr lang="en-IN" sz="1200" b="0" strike="noStrike" spc="-1">
                <a:solidFill>
                  <a:srgbClr val="000000"/>
                </a:solidFill>
                <a:latin typeface="Times New Roman"/>
              </a:defRPr>
            </a:lvl1pPr>
          </a:lstStyle>
          <a:p>
            <a:pPr indent="0" algn="r">
              <a:lnSpc>
                <a:spcPct val="100000"/>
              </a:lnSpc>
              <a:buNone/>
            </a:pPr>
            <a:fld id="{6708DC73-519D-4B7C-8012-42F63614B427}" type="slidenum">
              <a:rPr lang="en-IN" sz="1200" b="0" strike="noStrike" spc="-1">
                <a:solidFill>
                  <a:srgbClr val="000000"/>
                </a:solidFill>
                <a:latin typeface="Times New Roman"/>
              </a:rPr>
              <a:t>10</a:t>
            </a:fld>
            <a:endParaRPr lang="en-IN" sz="1200" b="0" strike="noStrike" spc="-1">
              <a:solidFill>
                <a:srgbClr val="000000"/>
              </a:solidFill>
              <a:latin typeface="Times New Roman"/>
            </a:endParaRPr>
          </a:p>
        </p:txBody>
      </p:sp>
    </p:spTree>
    <p:extLst>
      <p:ext uri="{BB962C8B-B14F-4D97-AF65-F5344CB8AC3E}">
        <p14:creationId xmlns:p14="http://schemas.microsoft.com/office/powerpoint/2010/main" val="3238928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DD7DA8AB-C4B8-446E-9150-27A1A17F40E4}"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ptos"/>
              </a:rPr>
              <a:t>Click to edit Master title style</a:t>
            </a:r>
          </a:p>
        </p:txBody>
      </p:sp>
      <p:sp>
        <p:nvSpPr>
          <p:cNvPr id="27"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lvl="0" indent="0">
              <a:lnSpc>
                <a:spcPct val="90000"/>
              </a:lnSpc>
              <a:spcBef>
                <a:spcPts val="1417"/>
              </a:spcBef>
              <a:buNone/>
            </a:pPr>
            <a:r>
              <a:rPr lang="en-US" sz="2800" b="0" strike="noStrike" spc="-1">
                <a:solidFill>
                  <a:srgbClr val="000000"/>
                </a:solidFill>
                <a:latin typeface="Aptos"/>
              </a:rPr>
              <a:t>Click to edit Master text styles</a:t>
            </a:r>
          </a:p>
        </p:txBody>
      </p:sp>
      <p:sp>
        <p:nvSpPr>
          <p:cNvPr id="28"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lvl="0" indent="0">
              <a:lnSpc>
                <a:spcPct val="90000"/>
              </a:lnSpc>
              <a:spcBef>
                <a:spcPts val="1417"/>
              </a:spcBef>
              <a:buNone/>
            </a:pPr>
            <a:r>
              <a:rPr lang="en-US" sz="2800" b="0" strike="noStrike" spc="-1">
                <a:solidFill>
                  <a:srgbClr val="000000"/>
                </a:solidFill>
                <a:latin typeface="Aptos"/>
              </a:rPr>
              <a:t>Click to edit Master text styles</a:t>
            </a: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6CD175D6-CB2F-450B-909D-C5BEC83E964E}"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ptos"/>
              </a:rPr>
              <a:t>Click to edit Master title style</a:t>
            </a:r>
          </a:p>
        </p:txBody>
      </p:sp>
      <p:sp>
        <p:nvSpPr>
          <p:cNvPr id="30"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lvl="0" indent="0">
              <a:lnSpc>
                <a:spcPct val="90000"/>
              </a:lnSpc>
              <a:spcBef>
                <a:spcPts val="1417"/>
              </a:spcBef>
              <a:buNone/>
            </a:pPr>
            <a:r>
              <a:rPr lang="en-US" sz="2800" b="0" strike="noStrike" spc="-1">
                <a:solidFill>
                  <a:srgbClr val="000000"/>
                </a:solidFill>
                <a:latin typeface="Aptos"/>
              </a:rPr>
              <a:t>Click to edit Master text styles</a:t>
            </a:r>
          </a:p>
        </p:txBody>
      </p:sp>
      <p:sp>
        <p:nvSpPr>
          <p:cNvPr id="3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lvl="0" indent="0">
              <a:lnSpc>
                <a:spcPct val="90000"/>
              </a:lnSpc>
              <a:spcBef>
                <a:spcPts val="1417"/>
              </a:spcBef>
              <a:buNone/>
            </a:pPr>
            <a:r>
              <a:rPr lang="en-US" sz="2800" b="0" strike="noStrike" spc="-1">
                <a:solidFill>
                  <a:srgbClr val="000000"/>
                </a:solidFill>
                <a:latin typeface="Aptos"/>
              </a:rPr>
              <a:t>Click to edit Master text styles</a:t>
            </a:r>
          </a:p>
        </p:txBody>
      </p:sp>
      <p:sp>
        <p:nvSpPr>
          <p:cNvPr id="32"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lvl="0" indent="0">
              <a:lnSpc>
                <a:spcPct val="90000"/>
              </a:lnSpc>
              <a:spcBef>
                <a:spcPts val="1417"/>
              </a:spcBef>
              <a:buNone/>
            </a:pPr>
            <a:r>
              <a:rPr lang="en-US" sz="2800" b="0" strike="noStrike" spc="-1">
                <a:solidFill>
                  <a:srgbClr val="000000"/>
                </a:solidFill>
                <a:latin typeface="Aptos"/>
              </a:rPr>
              <a:t>Click to edit Master text styles</a:t>
            </a:r>
          </a:p>
        </p:txBody>
      </p:sp>
      <p:sp>
        <p:nvSpPr>
          <p:cNvPr id="33"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lvl="0" indent="0">
              <a:lnSpc>
                <a:spcPct val="90000"/>
              </a:lnSpc>
              <a:spcBef>
                <a:spcPts val="1417"/>
              </a:spcBef>
              <a:buNone/>
            </a:pPr>
            <a:r>
              <a:rPr lang="en-US" sz="2800" b="0" strike="noStrike" spc="-1">
                <a:solidFill>
                  <a:srgbClr val="000000"/>
                </a:solidFill>
                <a:latin typeface="Aptos"/>
              </a:rPr>
              <a:t>Click to edit Master text styles</a:t>
            </a: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EBC87ADE-BF17-432C-A414-EFFDB202E0CF}"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ptos"/>
              </a:rPr>
              <a:t>Click to edit Master title style</a:t>
            </a:r>
          </a:p>
        </p:txBody>
      </p:sp>
      <p:sp>
        <p:nvSpPr>
          <p:cNvPr id="35"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lvl="0" indent="0">
              <a:lnSpc>
                <a:spcPct val="90000"/>
              </a:lnSpc>
              <a:spcBef>
                <a:spcPts val="1417"/>
              </a:spcBef>
              <a:buNone/>
            </a:pPr>
            <a:r>
              <a:rPr lang="en-US" sz="2800" b="0" strike="noStrike" spc="-1">
                <a:solidFill>
                  <a:srgbClr val="000000"/>
                </a:solidFill>
                <a:latin typeface="Aptos"/>
              </a:rPr>
              <a:t>Click to edit Master text styles</a:t>
            </a:r>
          </a:p>
        </p:txBody>
      </p:sp>
      <p:sp>
        <p:nvSpPr>
          <p:cNvPr id="36"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lvl="0" indent="0">
              <a:lnSpc>
                <a:spcPct val="90000"/>
              </a:lnSpc>
              <a:spcBef>
                <a:spcPts val="1417"/>
              </a:spcBef>
              <a:buNone/>
            </a:pPr>
            <a:r>
              <a:rPr lang="en-US" sz="2800" b="0" strike="noStrike" spc="-1">
                <a:solidFill>
                  <a:srgbClr val="000000"/>
                </a:solidFill>
                <a:latin typeface="Aptos"/>
              </a:rPr>
              <a:t>Click to edit Master text styles</a:t>
            </a:r>
          </a:p>
        </p:txBody>
      </p:sp>
      <p:sp>
        <p:nvSpPr>
          <p:cNvPr id="37"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lvl="0" indent="0">
              <a:lnSpc>
                <a:spcPct val="90000"/>
              </a:lnSpc>
              <a:spcBef>
                <a:spcPts val="1417"/>
              </a:spcBef>
              <a:buNone/>
            </a:pPr>
            <a:r>
              <a:rPr lang="en-US" sz="2800" b="0" strike="noStrike" spc="-1">
                <a:solidFill>
                  <a:srgbClr val="000000"/>
                </a:solidFill>
                <a:latin typeface="Aptos"/>
              </a:rPr>
              <a:t>Click to edit Master text styles</a:t>
            </a:r>
          </a:p>
        </p:txBody>
      </p:sp>
      <p:sp>
        <p:nvSpPr>
          <p:cNvPr id="38"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lvl="0" indent="0">
              <a:lnSpc>
                <a:spcPct val="90000"/>
              </a:lnSpc>
              <a:spcBef>
                <a:spcPts val="1417"/>
              </a:spcBef>
              <a:buNone/>
            </a:pPr>
            <a:r>
              <a:rPr lang="en-US" sz="2800" b="0" strike="noStrike" spc="-1">
                <a:solidFill>
                  <a:srgbClr val="000000"/>
                </a:solidFill>
                <a:latin typeface="Aptos"/>
              </a:rPr>
              <a:t>Click to edit Master text styles</a:t>
            </a:r>
          </a:p>
        </p:txBody>
      </p:sp>
      <p:sp>
        <p:nvSpPr>
          <p:cNvPr id="39"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lvl="0" indent="0">
              <a:lnSpc>
                <a:spcPct val="90000"/>
              </a:lnSpc>
              <a:spcBef>
                <a:spcPts val="1417"/>
              </a:spcBef>
              <a:buNone/>
            </a:pPr>
            <a:r>
              <a:rPr lang="en-US" sz="2800" b="0" strike="noStrike" spc="-1">
                <a:solidFill>
                  <a:srgbClr val="000000"/>
                </a:solidFill>
                <a:latin typeface="Aptos"/>
              </a:rPr>
              <a:t>Click to edit Master text styles</a:t>
            </a:r>
          </a:p>
        </p:txBody>
      </p:sp>
      <p:sp>
        <p:nvSpPr>
          <p:cNvPr id="40"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lvl="0" indent="0">
              <a:lnSpc>
                <a:spcPct val="90000"/>
              </a:lnSpc>
              <a:spcBef>
                <a:spcPts val="1417"/>
              </a:spcBef>
              <a:buNone/>
            </a:pPr>
            <a:r>
              <a:rPr lang="en-US" sz="2800" b="0" strike="noStrike" spc="-1">
                <a:solidFill>
                  <a:srgbClr val="000000"/>
                </a:solidFill>
                <a:latin typeface="Aptos"/>
              </a:rPr>
              <a:t>Click to edit Master text styles</a:t>
            </a: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E64F8575-EEF8-47A9-B499-6B39F57D36D4}"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47FA6585-BC2C-4993-85F4-C8D215767DB1}"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ptos"/>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651C4BE2-24E4-4A28-B781-533FFBFD2630}"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ptos"/>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ptos"/>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9532FD92-0847-4492-A245-4D3406B48F13}"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ptos"/>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ptos"/>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ptos"/>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42A6F810-9820-4B24-986B-4C138591EF8C}"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ptos"/>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C186387A-C203-404A-A314-2B7CBBB66C5E}"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299894AC-9D3D-4475-A604-AE78A159F8EC}"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ptos"/>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ptos"/>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ptos"/>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ptos"/>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434E10F9-0C09-4E60-8DD0-647182C77BAE}"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ptos"/>
              </a:rPr>
              <a:t>Click to edit Master title style</a:t>
            </a: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indent="0" algn="ctr">
              <a:buNone/>
            </a:pPr>
            <a:r>
              <a:rPr lang="en-US" sz="3200" b="0" strike="noStrike" spc="-1">
                <a:solidFill>
                  <a:srgbClr val="000000"/>
                </a:solidFill>
                <a:latin typeface="Arial"/>
              </a:rPr>
              <a:t>Click to edit Master subtitle style</a:t>
            </a:r>
            <a:endParaRPr lang="en-IN"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67B13936-E77B-4B1C-AC94-DA852FB09CCF}"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ptos"/>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ptos"/>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ptos"/>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ptos"/>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E7CA3215-B6ED-43E2-9C3B-E4A378468D8D}"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ptos"/>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ptos"/>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ptos"/>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ptos"/>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9F261AFF-BDDC-443B-BC05-10A587DD2751}"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ptos"/>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ptos"/>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ptos"/>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48C87089-508E-4133-8D2E-55EAC37FEBA1}"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ptos"/>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ptos"/>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ptos"/>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ptos"/>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ptos"/>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AB77AB7E-4F40-48B0-825C-A5B0AAB376EF}"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ptos"/>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ptos"/>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ptos"/>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ptos"/>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ptos"/>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ptos"/>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ptos"/>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2F8DCE1F-B940-4649-991F-2BDED10D8B21}"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ptos"/>
              </a:rPr>
              <a:t>Click to edit Master title style</a:t>
            </a:r>
          </a:p>
        </p:txBody>
      </p:sp>
      <p:sp>
        <p:nvSpPr>
          <p:cNvPr id="8"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lvl="0" indent="0">
              <a:lnSpc>
                <a:spcPct val="90000"/>
              </a:lnSpc>
              <a:spcBef>
                <a:spcPts val="1417"/>
              </a:spcBef>
              <a:buNone/>
            </a:pPr>
            <a:r>
              <a:rPr lang="en-US" sz="2800" b="0" strike="noStrike" spc="-1">
                <a:solidFill>
                  <a:srgbClr val="000000"/>
                </a:solidFill>
                <a:latin typeface="Aptos"/>
              </a:rPr>
              <a:t>Click to edit Master text styles</a:t>
            </a: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75A25320-EFFE-4B83-B3CF-F4E4EB39089B}"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ptos"/>
              </a:rPr>
              <a:t>Click to edit Master title style</a:t>
            </a:r>
          </a:p>
        </p:txBody>
      </p:sp>
      <p:sp>
        <p:nvSpPr>
          <p:cNvPr id="1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lvl="0" indent="0">
              <a:lnSpc>
                <a:spcPct val="90000"/>
              </a:lnSpc>
              <a:spcBef>
                <a:spcPts val="1417"/>
              </a:spcBef>
              <a:buNone/>
            </a:pPr>
            <a:r>
              <a:rPr lang="en-US" sz="2800" b="0" strike="noStrike" spc="-1">
                <a:solidFill>
                  <a:srgbClr val="000000"/>
                </a:solidFill>
                <a:latin typeface="Aptos"/>
              </a:rPr>
              <a:t>Click to edit Master text styles</a:t>
            </a:r>
          </a:p>
        </p:txBody>
      </p:sp>
      <p:sp>
        <p:nvSpPr>
          <p:cNvPr id="11"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lvl="0" indent="0">
              <a:lnSpc>
                <a:spcPct val="90000"/>
              </a:lnSpc>
              <a:spcBef>
                <a:spcPts val="1417"/>
              </a:spcBef>
              <a:buNone/>
            </a:pPr>
            <a:r>
              <a:rPr lang="en-US" sz="2800" b="0" strike="noStrike" spc="-1">
                <a:solidFill>
                  <a:srgbClr val="000000"/>
                </a:solidFill>
                <a:latin typeface="Aptos"/>
              </a:rPr>
              <a:t>Click to edit Master text styles</a:t>
            </a: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45E4485A-F995-47C9-9780-C5503554594D}"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ptos"/>
              </a:rPr>
              <a:t>Click to edit Master title style</a:t>
            </a: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6FE287E4-40ED-429B-BF0D-1FCD554E1648}"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r>
              <a:rPr lang="en-US" sz="3200" b="0" strike="noStrike" spc="-1">
                <a:solidFill>
                  <a:srgbClr val="000000"/>
                </a:solidFill>
                <a:latin typeface="Arial"/>
              </a:rPr>
              <a:t>Click to edit Master subtitle style</a:t>
            </a:r>
            <a:endParaRPr lang="en-IN" sz="32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B84EA7FF-D274-4C04-9DA6-D8A32410A371}"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ptos"/>
              </a:rPr>
              <a:t>Click to edit Master title style</a:t>
            </a:r>
          </a:p>
        </p:txBody>
      </p:sp>
      <p:sp>
        <p:nvSpPr>
          <p:cNvPr id="15"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lvl="0" indent="0">
              <a:lnSpc>
                <a:spcPct val="90000"/>
              </a:lnSpc>
              <a:spcBef>
                <a:spcPts val="1417"/>
              </a:spcBef>
              <a:buNone/>
            </a:pPr>
            <a:r>
              <a:rPr lang="en-US" sz="2800" b="0" strike="noStrike" spc="-1">
                <a:solidFill>
                  <a:srgbClr val="000000"/>
                </a:solidFill>
                <a:latin typeface="Aptos"/>
              </a:rPr>
              <a:t>Click to edit Master text styles</a:t>
            </a:r>
          </a:p>
        </p:txBody>
      </p:sp>
      <p:sp>
        <p:nvSpPr>
          <p:cNvPr id="16"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lvl="0" indent="0">
              <a:lnSpc>
                <a:spcPct val="90000"/>
              </a:lnSpc>
              <a:spcBef>
                <a:spcPts val="1417"/>
              </a:spcBef>
              <a:buNone/>
            </a:pPr>
            <a:r>
              <a:rPr lang="en-US" sz="2800" b="0" strike="noStrike" spc="-1">
                <a:solidFill>
                  <a:srgbClr val="000000"/>
                </a:solidFill>
                <a:latin typeface="Aptos"/>
              </a:rPr>
              <a:t>Click to edit Master text styles</a:t>
            </a:r>
          </a:p>
        </p:txBody>
      </p:sp>
      <p:sp>
        <p:nvSpPr>
          <p:cNvPr id="17"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lvl="0" indent="0">
              <a:lnSpc>
                <a:spcPct val="90000"/>
              </a:lnSpc>
              <a:spcBef>
                <a:spcPts val="1417"/>
              </a:spcBef>
              <a:buNone/>
            </a:pPr>
            <a:r>
              <a:rPr lang="en-US" sz="2800" b="0" strike="noStrike" spc="-1">
                <a:solidFill>
                  <a:srgbClr val="000000"/>
                </a:solidFill>
                <a:latin typeface="Aptos"/>
              </a:rPr>
              <a:t>Click to edit Master text styles</a:t>
            </a: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8A0A2AD8-60B1-4A73-A8A8-9412C542B684}"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ptos"/>
              </a:rPr>
              <a:t>Click to edit Master title style</a:t>
            </a:r>
          </a:p>
        </p:txBody>
      </p:sp>
      <p:sp>
        <p:nvSpPr>
          <p:cNvPr id="19"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lvl="0" indent="0">
              <a:lnSpc>
                <a:spcPct val="90000"/>
              </a:lnSpc>
              <a:spcBef>
                <a:spcPts val="1417"/>
              </a:spcBef>
              <a:buNone/>
            </a:pPr>
            <a:r>
              <a:rPr lang="en-US" sz="2800" b="0" strike="noStrike" spc="-1">
                <a:solidFill>
                  <a:srgbClr val="000000"/>
                </a:solidFill>
                <a:latin typeface="Aptos"/>
              </a:rPr>
              <a:t>Click to edit Master text styles</a:t>
            </a:r>
          </a:p>
        </p:txBody>
      </p:sp>
      <p:sp>
        <p:nvSpPr>
          <p:cNvPr id="20"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lvl="0" indent="0">
              <a:lnSpc>
                <a:spcPct val="90000"/>
              </a:lnSpc>
              <a:spcBef>
                <a:spcPts val="1417"/>
              </a:spcBef>
              <a:buNone/>
            </a:pPr>
            <a:r>
              <a:rPr lang="en-US" sz="2800" b="0" strike="noStrike" spc="-1">
                <a:solidFill>
                  <a:srgbClr val="000000"/>
                </a:solidFill>
                <a:latin typeface="Aptos"/>
              </a:rPr>
              <a:t>Click to edit Master text styles</a:t>
            </a:r>
          </a:p>
        </p:txBody>
      </p:sp>
      <p:sp>
        <p:nvSpPr>
          <p:cNvPr id="21"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lvl="0" indent="0">
              <a:lnSpc>
                <a:spcPct val="90000"/>
              </a:lnSpc>
              <a:spcBef>
                <a:spcPts val="1417"/>
              </a:spcBef>
              <a:buNone/>
            </a:pPr>
            <a:r>
              <a:rPr lang="en-US" sz="2800" b="0" strike="noStrike" spc="-1">
                <a:solidFill>
                  <a:srgbClr val="000000"/>
                </a:solidFill>
                <a:latin typeface="Aptos"/>
              </a:rPr>
              <a:t>Click to edit Master text styles</a:t>
            </a: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D016758B-15D8-4010-90F1-5F63D678B444}"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ptos"/>
              </a:rPr>
              <a:t>Click to edit Master title style</a:t>
            </a:r>
          </a:p>
        </p:txBody>
      </p:sp>
      <p:sp>
        <p:nvSpPr>
          <p:cNvPr id="23"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lvl="0" indent="0">
              <a:lnSpc>
                <a:spcPct val="90000"/>
              </a:lnSpc>
              <a:spcBef>
                <a:spcPts val="1417"/>
              </a:spcBef>
              <a:buNone/>
            </a:pPr>
            <a:r>
              <a:rPr lang="en-US" sz="2800" b="0" strike="noStrike" spc="-1">
                <a:solidFill>
                  <a:srgbClr val="000000"/>
                </a:solidFill>
                <a:latin typeface="Aptos"/>
              </a:rPr>
              <a:t>Click to edit Master text styles</a:t>
            </a:r>
          </a:p>
        </p:txBody>
      </p:sp>
      <p:sp>
        <p:nvSpPr>
          <p:cNvPr id="24"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lvl="0" indent="0">
              <a:lnSpc>
                <a:spcPct val="90000"/>
              </a:lnSpc>
              <a:spcBef>
                <a:spcPts val="1417"/>
              </a:spcBef>
              <a:buNone/>
            </a:pPr>
            <a:r>
              <a:rPr lang="en-US" sz="2800" b="0" strike="noStrike" spc="-1">
                <a:solidFill>
                  <a:srgbClr val="000000"/>
                </a:solidFill>
                <a:latin typeface="Aptos"/>
              </a:rPr>
              <a:t>Click to edit Master text styles</a:t>
            </a:r>
          </a:p>
        </p:txBody>
      </p:sp>
      <p:sp>
        <p:nvSpPr>
          <p:cNvPr id="25"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lvl="0" indent="0">
              <a:lnSpc>
                <a:spcPct val="90000"/>
              </a:lnSpc>
              <a:spcBef>
                <a:spcPts val="1417"/>
              </a:spcBef>
              <a:buNone/>
            </a:pPr>
            <a:r>
              <a:rPr lang="en-US" sz="2800" b="0" strike="noStrike" spc="-1">
                <a:solidFill>
                  <a:srgbClr val="000000"/>
                </a:solidFill>
                <a:latin typeface="Aptos"/>
              </a:rPr>
              <a:t>Click to edit Master text styles</a:t>
            </a: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60590C24-0144-4BA2-81E6-71215DA266D6}"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anchor="b">
            <a:noAutofit/>
          </a:bodyPr>
          <a:lstStyle/>
          <a:p>
            <a:pPr indent="0" algn="ctr">
              <a:lnSpc>
                <a:spcPct val="90000"/>
              </a:lnSpc>
              <a:buNone/>
            </a:pPr>
            <a:r>
              <a:rPr lang="en-US" sz="6000" b="0" strike="noStrike" spc="-1">
                <a:solidFill>
                  <a:srgbClr val="000000"/>
                </a:solidFill>
                <a:latin typeface="Aptos Display"/>
              </a:rPr>
              <a:t>Click to edit Master title style</a:t>
            </a:r>
            <a:endParaRPr lang="en-US" sz="6000" b="0" strike="noStrike" spc="-1">
              <a:solidFill>
                <a:srgbClr val="000000"/>
              </a:solidFill>
              <a:latin typeface="Aptos"/>
            </a:endParaRPr>
          </a:p>
        </p:txBody>
      </p:sp>
      <p:sp>
        <p:nvSpPr>
          <p:cNvPr id="6"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indent="0">
              <a:lnSpc>
                <a:spcPct val="100000"/>
              </a:lnSpc>
              <a:buNone/>
              <a:defRPr lang="en-IN" sz="1200" b="0" strike="noStrike" spc="-1">
                <a:solidFill>
                  <a:srgbClr val="787878"/>
                </a:solidFill>
                <a:latin typeface="Aptos"/>
              </a:defRPr>
            </a:lvl1pPr>
          </a:lstStyle>
          <a:p>
            <a:pPr indent="0">
              <a:lnSpc>
                <a:spcPct val="100000"/>
              </a:lnSpc>
              <a:buNone/>
            </a:pPr>
            <a:r>
              <a:rPr lang="en-IN" sz="1200" b="0" strike="noStrike" spc="-1">
                <a:solidFill>
                  <a:srgbClr val="787878"/>
                </a:solidFill>
                <a:latin typeface="Aptos"/>
              </a:rPr>
              <a:t>&lt;date/time&gt;</a:t>
            </a:r>
            <a:endParaRPr lang="en-IN" sz="1200" b="0" strike="noStrike" spc="-1">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indent="0" algn="r">
              <a:lnSpc>
                <a:spcPct val="100000"/>
              </a:lnSpc>
              <a:buNone/>
              <a:defRPr lang="en-IN" sz="1200" b="0" strike="noStrike" spc="-1">
                <a:solidFill>
                  <a:srgbClr val="787878"/>
                </a:solidFill>
                <a:latin typeface="Aptos"/>
              </a:defRPr>
            </a:lvl1pPr>
          </a:lstStyle>
          <a:p>
            <a:pPr indent="0" algn="r">
              <a:lnSpc>
                <a:spcPct val="100000"/>
              </a:lnSpc>
              <a:buNone/>
            </a:pPr>
            <a:fld id="{81B24402-D0E3-46B8-BD41-6EC1ADF1F914}" type="slidenum">
              <a:rPr lang="en-IN" sz="1200" b="0" strike="noStrike" spc="-1">
                <a:solidFill>
                  <a:srgbClr val="787878"/>
                </a:solidFill>
                <a:latin typeface="Aptos"/>
              </a:rPr>
              <a:t>‹#›</a:t>
            </a:fld>
            <a:endParaRPr lang="en-IN" sz="1200" b="0" strike="noStrike" spc="-1">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Aptos"/>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Aptos"/>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Aptos"/>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Aptos"/>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ptos"/>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ptos"/>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ptos"/>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dt" idx="4"/>
          </p:nvPr>
        </p:nvSpPr>
        <p:spPr>
          <a:xfrm>
            <a:off x="838080" y="6356520"/>
            <a:ext cx="2742840" cy="364680"/>
          </a:xfrm>
          <a:prstGeom prst="rect">
            <a:avLst/>
          </a:prstGeom>
          <a:noFill/>
          <a:ln w="0">
            <a:noFill/>
          </a:ln>
        </p:spPr>
        <p:txBody>
          <a:bodyPr anchor="ctr">
            <a:noAutofit/>
          </a:bodyPr>
          <a:lstStyle>
            <a:lvl1pPr indent="0">
              <a:lnSpc>
                <a:spcPct val="100000"/>
              </a:lnSpc>
              <a:buNone/>
              <a:defRPr lang="en-IN" sz="1200" b="0" strike="noStrike" spc="-1">
                <a:solidFill>
                  <a:srgbClr val="787878"/>
                </a:solidFill>
                <a:latin typeface="Aptos"/>
              </a:defRPr>
            </a:lvl1pPr>
          </a:lstStyle>
          <a:p>
            <a:pPr indent="0">
              <a:lnSpc>
                <a:spcPct val="100000"/>
              </a:lnSpc>
              <a:buNone/>
            </a:pPr>
            <a:r>
              <a:rPr lang="en-IN" sz="1200" b="0" strike="noStrike" spc="-1">
                <a:solidFill>
                  <a:srgbClr val="787878"/>
                </a:solidFill>
                <a:latin typeface="Aptos"/>
              </a:rPr>
              <a:t>&lt;date/time&gt;</a:t>
            </a:r>
            <a:endParaRPr lang="en-IN" sz="1200" b="0" strike="noStrike" spc="-1">
              <a:solidFill>
                <a:srgbClr val="000000"/>
              </a:solidFill>
              <a:latin typeface="Times New Roman"/>
            </a:endParaRPr>
          </a:p>
        </p:txBody>
      </p:sp>
      <p:sp>
        <p:nvSpPr>
          <p:cNvPr id="42" name="PlaceHolder 2"/>
          <p:cNvSpPr>
            <a:spLocks noGrp="1"/>
          </p:cNvSpPr>
          <p:nvPr>
            <p:ph type="ftr" idx="5"/>
          </p:nvPr>
        </p:nvSpPr>
        <p:spPr>
          <a:xfrm>
            <a:off x="4038480" y="6356520"/>
            <a:ext cx="4114440" cy="364680"/>
          </a:xfrm>
          <a:prstGeom prst="rect">
            <a:avLst/>
          </a:prstGeom>
          <a:noFill/>
          <a:ln w="0">
            <a:noFill/>
          </a:ln>
        </p:spPr>
        <p:txBody>
          <a:bodyPr anchor="ctr">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43" name="PlaceHolder 3"/>
          <p:cNvSpPr>
            <a:spLocks noGrp="1"/>
          </p:cNvSpPr>
          <p:nvPr>
            <p:ph type="sldNum" idx="6"/>
          </p:nvPr>
        </p:nvSpPr>
        <p:spPr>
          <a:xfrm>
            <a:off x="8610480" y="6356520"/>
            <a:ext cx="2742840" cy="364680"/>
          </a:xfrm>
          <a:prstGeom prst="rect">
            <a:avLst/>
          </a:prstGeom>
          <a:noFill/>
          <a:ln w="0">
            <a:noFill/>
          </a:ln>
        </p:spPr>
        <p:txBody>
          <a:bodyPr anchor="ctr">
            <a:noAutofit/>
          </a:bodyPr>
          <a:lstStyle>
            <a:lvl1pPr indent="0" algn="r">
              <a:lnSpc>
                <a:spcPct val="100000"/>
              </a:lnSpc>
              <a:buNone/>
              <a:defRPr lang="en-IN" sz="1200" b="0" strike="noStrike" spc="-1">
                <a:solidFill>
                  <a:srgbClr val="787878"/>
                </a:solidFill>
                <a:latin typeface="Aptos"/>
              </a:defRPr>
            </a:lvl1pPr>
          </a:lstStyle>
          <a:p>
            <a:pPr indent="0" algn="r">
              <a:lnSpc>
                <a:spcPct val="100000"/>
              </a:lnSpc>
              <a:buNone/>
            </a:pPr>
            <a:fld id="{B9A8F985-199D-4504-A696-B2F078BC8756}" type="slidenum">
              <a:rPr lang="en-IN" sz="1200" b="0" strike="noStrike" spc="-1">
                <a:solidFill>
                  <a:srgbClr val="787878"/>
                </a:solidFill>
                <a:latin typeface="Aptos"/>
              </a:rPr>
              <a:t>‹#›</a:t>
            </a:fld>
            <a:endParaRPr lang="en-IN" sz="1200" b="0" strike="noStrike" spc="-1">
              <a:solidFill>
                <a:srgbClr val="000000"/>
              </a:solidFill>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ptos"/>
              </a:rPr>
              <a:t>Click to edit the title text format</a:t>
            </a: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Aptos"/>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Aptos"/>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Aptos"/>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Aptos"/>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ptos"/>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ptos"/>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ptos"/>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6234BCC6-39B9-47D9-8BF8-C665401A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na strand with colorful balls&#10;&#10;Description automatically generated">
            <a:extLst>
              <a:ext uri="{FF2B5EF4-FFF2-40B4-BE49-F238E27FC236}">
                <a16:creationId xmlns:a16="http://schemas.microsoft.com/office/drawing/2014/main" id="{40EA079D-9BFC-9C3E-B8E1-A0C3E3410BBA}"/>
              </a:ext>
            </a:extLst>
          </p:cNvPr>
          <p:cNvPicPr>
            <a:picLocks noChangeAspect="1"/>
          </p:cNvPicPr>
          <p:nvPr/>
        </p:nvPicPr>
        <p:blipFill rotWithShape="1">
          <a:blip r:embed="rId2">
            <a:extLst>
              <a:ext uri="{28A0092B-C50C-407E-A947-70E740481C1C}">
                <a14:useLocalDpi xmlns:a14="http://schemas.microsoft.com/office/drawing/2010/main" val="0"/>
              </a:ext>
            </a:extLst>
          </a:blip>
          <a:srcRect t="19722" r="-2" b="11304"/>
          <a:stretch/>
        </p:blipFill>
        <p:spPr>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p:spPr>
      </p:pic>
      <p:sp useBgFill="1">
        <p:nvSpPr>
          <p:cNvPr id="138" name="Freeform: Shape 137">
            <a:extLst>
              <a:ext uri="{FF2B5EF4-FFF2-40B4-BE49-F238E27FC236}">
                <a16:creationId xmlns:a16="http://schemas.microsoft.com/office/drawing/2014/main" id="{72A9CE9D-DAC3-40AF-B504-78A64A909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0" name="Freeform: Shape 139">
            <a:extLst>
              <a:ext uri="{FF2B5EF4-FFF2-40B4-BE49-F238E27FC236}">
                <a16:creationId xmlns:a16="http://schemas.microsoft.com/office/drawing/2014/main" id="{506D7452-6CDE-4381-86CE-07B245938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0" name="PlaceHolder 1"/>
          <p:cNvSpPr>
            <a:spLocks noGrp="1"/>
          </p:cNvSpPr>
          <p:nvPr>
            <p:ph type="title"/>
          </p:nvPr>
        </p:nvSpPr>
        <p:spPr>
          <a:xfrm>
            <a:off x="438912" y="1524659"/>
            <a:ext cx="5019074" cy="2774088"/>
          </a:xfrm>
          <a:prstGeom prst="rect">
            <a:avLst/>
          </a:prstGeom>
        </p:spPr>
        <p:txBody>
          <a:bodyPr vert="horz" lIns="91440" tIns="45720" rIns="91440" bIns="45720" rtlCol="0" anchor="b">
            <a:normAutofit/>
          </a:bodyPr>
          <a:lstStyle/>
          <a:p>
            <a:pPr indent="0"/>
            <a:r>
              <a:rPr lang="en-US" sz="5400" kern="1200" spc="-1" dirty="0">
                <a:solidFill>
                  <a:schemeClr val="tx1"/>
                </a:solidFill>
                <a:latin typeface="Times New Roman" panose="02020603050405020304" pitchFamily="18" charset="0"/>
                <a:cs typeface="Times New Roman" panose="02020603050405020304" pitchFamily="18" charset="0"/>
              </a:rPr>
              <a:t>Bioactivity of Small Molecule Prediction</a:t>
            </a:r>
            <a:endParaRPr lang="en-US" sz="5400" b="0" strike="noStrike" kern="1200" spc="-1" dirty="0">
              <a:solidFill>
                <a:schemeClr val="tx1"/>
              </a:solidFill>
              <a:latin typeface="Times New Roman" panose="02020603050405020304" pitchFamily="18" charset="0"/>
              <a:cs typeface="Times New Roman" panose="02020603050405020304" pitchFamily="18" charset="0"/>
            </a:endParaRPr>
          </a:p>
        </p:txBody>
      </p:sp>
      <p:sp>
        <p:nvSpPr>
          <p:cNvPr id="131" name="PlaceHolder 2"/>
          <p:cNvSpPr>
            <a:spLocks noGrp="1"/>
          </p:cNvSpPr>
          <p:nvPr>
            <p:ph type="subTitle"/>
          </p:nvPr>
        </p:nvSpPr>
        <p:spPr>
          <a:xfrm>
            <a:off x="438912" y="4687367"/>
            <a:ext cx="4917948" cy="1335024"/>
          </a:xfrm>
          <a:prstGeom prst="rect">
            <a:avLst/>
          </a:prstGeom>
        </p:spPr>
        <p:txBody>
          <a:bodyPr vert="horz" lIns="91440" tIns="45720" rIns="91440" bIns="45720" rtlCol="0">
            <a:normAutofit/>
          </a:bodyPr>
          <a:lstStyle/>
          <a:p>
            <a:pPr>
              <a:spcBef>
                <a:spcPts val="1000"/>
              </a:spcBef>
              <a:tabLst>
                <a:tab pos="0" algn="l"/>
              </a:tabLst>
            </a:pPr>
            <a:r>
              <a:rPr lang="en-US" sz="2200" b="0" i="1" strike="noStrike" kern="1200" spc="-1" dirty="0">
                <a:solidFill>
                  <a:schemeClr val="tx1"/>
                </a:solidFill>
                <a:latin typeface="Times New Roman" panose="02020603050405020304" pitchFamily="18" charset="0"/>
                <a:ea typeface="+mn-ea"/>
                <a:cs typeface="Times New Roman" panose="02020603050405020304" pitchFamily="18" charset="0"/>
              </a:rPr>
              <a:t>Laasya Vajjala, Lalith Mohan Midde, Surya Vadapalli, Sri Varsha Adavath</a:t>
            </a:r>
          </a:p>
          <a:p>
            <a:pPr>
              <a:spcBef>
                <a:spcPts val="1000"/>
              </a:spcBef>
              <a:tabLst>
                <a:tab pos="0" algn="l"/>
              </a:tabLst>
            </a:pPr>
            <a:r>
              <a:rPr lang="en-US" sz="2200" b="0" strike="noStrike" kern="1200" spc="-1" dirty="0">
                <a:solidFill>
                  <a:schemeClr val="tx1"/>
                </a:solidFill>
                <a:latin typeface="Times New Roman" panose="02020603050405020304" pitchFamily="18" charset="0"/>
                <a:ea typeface="+mn-ea"/>
                <a:cs typeface="Times New Roman" panose="02020603050405020304" pitchFamily="18" charset="0"/>
              </a:rPr>
              <a:t>Department of Computer Science</a:t>
            </a:r>
          </a:p>
        </p:txBody>
      </p:sp>
      <p:sp>
        <p:nvSpPr>
          <p:cNvPr id="142" name="Rectangle 141">
            <a:extLst>
              <a:ext uri="{FF2B5EF4-FFF2-40B4-BE49-F238E27FC236}">
                <a16:creationId xmlns:a16="http://schemas.microsoft.com/office/drawing/2014/main" id="{762DA937-8B55-4317-BD32-98D7AF30E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798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sp>
        <p:nvSpPr>
          <p:cNvPr id="144" name="Rectangle 143">
            <a:extLst>
              <a:ext uri="{FF2B5EF4-FFF2-40B4-BE49-F238E27FC236}">
                <a16:creationId xmlns:a16="http://schemas.microsoft.com/office/drawing/2014/main" id="{C52EE5A8-045B-4D39-8ED1-51333408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098" y="4461119"/>
            <a:ext cx="501907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Washington State University's Land-Grant 2019 Symposium: Day 1 Background |  Land Grant Fierce">
            <a:extLst>
              <a:ext uri="{FF2B5EF4-FFF2-40B4-BE49-F238E27FC236}">
                <a16:creationId xmlns:a16="http://schemas.microsoft.com/office/drawing/2014/main" id="{F4D0749D-4452-CDA6-8474-E270FC4FD7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4150" y="53376"/>
            <a:ext cx="5219700" cy="33862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 name="PlaceHolder 1"/>
          <p:cNvSpPr>
            <a:spLocks noGrp="1"/>
          </p:cNvSpPr>
          <p:nvPr>
            <p:ph type="title"/>
          </p:nvPr>
        </p:nvSpPr>
        <p:spPr>
          <a:xfrm>
            <a:off x="0" y="1684440"/>
            <a:ext cx="3115800" cy="2395080"/>
          </a:xfrm>
          <a:prstGeom prst="rect">
            <a:avLst/>
          </a:prstGeom>
          <a:noFill/>
          <a:ln w="0">
            <a:noFill/>
          </a:ln>
        </p:spPr>
        <p:txBody>
          <a:bodyPr anchor="b">
            <a:normAutofit/>
          </a:bodyPr>
          <a:lstStyle/>
          <a:p>
            <a:pPr indent="0" algn="r">
              <a:lnSpc>
                <a:spcPct val="90000"/>
              </a:lnSpc>
              <a:buNone/>
            </a:pPr>
            <a:r>
              <a:rPr lang="en-US" sz="4000" b="0" strike="noStrike" spc="-1">
                <a:solidFill>
                  <a:srgbClr val="FFFFFF"/>
                </a:solidFill>
                <a:latin typeface="Aptos Display"/>
              </a:rPr>
              <a:t>Introduction</a:t>
            </a:r>
            <a:endParaRPr lang="en-US" sz="4000" b="0" strike="noStrike" spc="-1">
              <a:solidFill>
                <a:srgbClr val="000000"/>
              </a:solidFill>
              <a:latin typeface="Aptos"/>
            </a:endParaRPr>
          </a:p>
        </p:txBody>
      </p:sp>
      <p:pic>
        <p:nvPicPr>
          <p:cNvPr id="3" name="Picture 2" descr="A white background with blue hexagons&#10;&#10;Description automatically generated">
            <a:extLst>
              <a:ext uri="{FF2B5EF4-FFF2-40B4-BE49-F238E27FC236}">
                <a16:creationId xmlns:a16="http://schemas.microsoft.com/office/drawing/2014/main" id="{F52FA6FA-7E66-8D3E-E425-7F0A65DB0D21}"/>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762893" y="0"/>
            <a:ext cx="9429107" cy="6858000"/>
          </a:xfrm>
          <a:prstGeom prst="rect">
            <a:avLst/>
          </a:prstGeom>
        </p:spPr>
      </p:pic>
      <p:pic>
        <p:nvPicPr>
          <p:cNvPr id="5" name="Picture 4" descr="A white background with blue hexagons&#10;&#10;Description automatically generated">
            <a:extLst>
              <a:ext uri="{FF2B5EF4-FFF2-40B4-BE49-F238E27FC236}">
                <a16:creationId xmlns:a16="http://schemas.microsoft.com/office/drawing/2014/main" id="{24410A7F-B8FF-22B8-F375-3E1326E9347C}"/>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 y="0"/>
            <a:ext cx="9429107" cy="6858000"/>
          </a:xfrm>
          <a:prstGeom prst="rect">
            <a:avLst/>
          </a:prstGeom>
        </p:spPr>
      </p:pic>
      <p:sp>
        <p:nvSpPr>
          <p:cNvPr id="6" name="Title 1">
            <a:extLst>
              <a:ext uri="{FF2B5EF4-FFF2-40B4-BE49-F238E27FC236}">
                <a16:creationId xmlns:a16="http://schemas.microsoft.com/office/drawing/2014/main" id="{87029FDE-31A5-44ED-F3A4-8815BB45FF31}"/>
              </a:ext>
            </a:extLst>
          </p:cNvPr>
          <p:cNvSpPr/>
          <p:nvPr/>
        </p:nvSpPr>
        <p:spPr>
          <a:xfrm>
            <a:off x="465840" y="668160"/>
            <a:ext cx="10515240" cy="81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90000"/>
              </a:lnSpc>
            </a:pPr>
            <a:r>
              <a:rPr lang="en-US" sz="4400" b="0" strike="noStrike" spc="-1" dirty="0">
                <a:solidFill>
                  <a:srgbClr val="000000"/>
                </a:solidFill>
                <a:latin typeface="Times New Roman"/>
              </a:rPr>
              <a:t>Evaluation &amp; Validation</a:t>
            </a:r>
            <a:endParaRPr lang="en-IN" sz="4400" b="0" strike="noStrike" spc="-1" dirty="0">
              <a:solidFill>
                <a:srgbClr val="000000"/>
              </a:solidFill>
              <a:latin typeface="Arial"/>
            </a:endParaRPr>
          </a:p>
        </p:txBody>
      </p:sp>
      <p:sp>
        <p:nvSpPr>
          <p:cNvPr id="2" name="TextBox 1">
            <a:extLst>
              <a:ext uri="{FF2B5EF4-FFF2-40B4-BE49-F238E27FC236}">
                <a16:creationId xmlns:a16="http://schemas.microsoft.com/office/drawing/2014/main" id="{3CF9D8CA-D754-365B-E1B8-8448F1178C69}"/>
              </a:ext>
            </a:extLst>
          </p:cNvPr>
          <p:cNvSpPr txBox="1"/>
          <p:nvPr/>
        </p:nvSpPr>
        <p:spPr>
          <a:xfrm>
            <a:off x="601577" y="1684440"/>
            <a:ext cx="9661360" cy="3785652"/>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Confusion Matrix: </a:t>
            </a:r>
            <a:r>
              <a:rPr lang="en-US" sz="2000" dirty="0">
                <a:latin typeface="Times New Roman" panose="02020603050405020304" pitchFamily="18" charset="0"/>
                <a:cs typeface="Times New Roman" panose="02020603050405020304" pitchFamily="18" charset="0"/>
              </a:rPr>
              <a:t>It indicates that the model performed better at predicting inactive instances than active instances, with 4 true positives and 3 false negatives for active instances, and 2 true negatives and 1 false positive for inactive instances.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ROC Curve: </a:t>
            </a:r>
            <a:r>
              <a:rPr lang="en-US" sz="2000" dirty="0">
                <a:latin typeface="Times New Roman" panose="02020603050405020304" pitchFamily="18" charset="0"/>
                <a:cs typeface="Times New Roman" panose="02020603050405020304" pitchFamily="18" charset="0"/>
              </a:rPr>
              <a:t>The average AUC across the folds is reported as 0.62, indicating moderate discriminative power of the model in distinguishing between positive and negative instances.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F1 Score: </a:t>
            </a:r>
            <a:r>
              <a:rPr lang="en-US" sz="2000" dirty="0">
                <a:latin typeface="Times New Roman" panose="02020603050405020304" pitchFamily="18" charset="0"/>
                <a:cs typeface="Times New Roman" panose="02020603050405020304" pitchFamily="18" charset="0"/>
              </a:rPr>
              <a:t>The model achieves the highest F1-score around 0.575, suggesting reasonable performance in classifying instances.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Accuracy by Fold: </a:t>
            </a:r>
            <a:r>
              <a:rPr lang="en-US" sz="2000" dirty="0">
                <a:latin typeface="Times New Roman" panose="02020603050405020304" pitchFamily="18" charset="0"/>
                <a:cs typeface="Times New Roman" panose="02020603050405020304" pitchFamily="18" charset="0"/>
              </a:rPr>
              <a:t>The F1-score and accuracy lines in the graph nearly overlap, indicating similar performance across different decision thresholds and folds.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0963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 name="PlaceHolder 1"/>
          <p:cNvSpPr>
            <a:spLocks noGrp="1"/>
          </p:cNvSpPr>
          <p:nvPr>
            <p:ph type="title"/>
          </p:nvPr>
        </p:nvSpPr>
        <p:spPr>
          <a:xfrm>
            <a:off x="0" y="1684440"/>
            <a:ext cx="3115800" cy="2395080"/>
          </a:xfrm>
          <a:prstGeom prst="rect">
            <a:avLst/>
          </a:prstGeom>
          <a:noFill/>
          <a:ln w="0">
            <a:noFill/>
          </a:ln>
        </p:spPr>
        <p:txBody>
          <a:bodyPr anchor="b">
            <a:normAutofit/>
          </a:bodyPr>
          <a:lstStyle/>
          <a:p>
            <a:pPr indent="0" algn="r">
              <a:lnSpc>
                <a:spcPct val="90000"/>
              </a:lnSpc>
              <a:buNone/>
            </a:pPr>
            <a:r>
              <a:rPr lang="en-US" sz="4000" b="0" strike="noStrike" spc="-1">
                <a:solidFill>
                  <a:srgbClr val="FFFFFF"/>
                </a:solidFill>
                <a:latin typeface="Aptos Display"/>
              </a:rPr>
              <a:t>Introduction</a:t>
            </a:r>
            <a:endParaRPr lang="en-US" sz="4000" b="0" strike="noStrike" spc="-1">
              <a:solidFill>
                <a:srgbClr val="000000"/>
              </a:solidFill>
              <a:latin typeface="Aptos"/>
            </a:endParaRPr>
          </a:p>
        </p:txBody>
      </p:sp>
      <p:pic>
        <p:nvPicPr>
          <p:cNvPr id="3" name="Picture 2" descr="A white background with blue hexagons&#10;&#10;Description automatically generated">
            <a:extLst>
              <a:ext uri="{FF2B5EF4-FFF2-40B4-BE49-F238E27FC236}">
                <a16:creationId xmlns:a16="http://schemas.microsoft.com/office/drawing/2014/main" id="{F52FA6FA-7E66-8D3E-E425-7F0A65DB0D21}"/>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762893" y="0"/>
            <a:ext cx="9429107" cy="6858000"/>
          </a:xfrm>
          <a:prstGeom prst="rect">
            <a:avLst/>
          </a:prstGeom>
        </p:spPr>
      </p:pic>
      <p:pic>
        <p:nvPicPr>
          <p:cNvPr id="5" name="Picture 4" descr="A white background with blue hexagons&#10;&#10;Description automatically generated">
            <a:extLst>
              <a:ext uri="{FF2B5EF4-FFF2-40B4-BE49-F238E27FC236}">
                <a16:creationId xmlns:a16="http://schemas.microsoft.com/office/drawing/2014/main" id="{24410A7F-B8FF-22B8-F375-3E1326E9347C}"/>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 y="0"/>
            <a:ext cx="9429107" cy="6858000"/>
          </a:xfrm>
          <a:prstGeom prst="rect">
            <a:avLst/>
          </a:prstGeom>
        </p:spPr>
      </p:pic>
      <p:sp>
        <p:nvSpPr>
          <p:cNvPr id="6" name="Title 1">
            <a:extLst>
              <a:ext uri="{FF2B5EF4-FFF2-40B4-BE49-F238E27FC236}">
                <a16:creationId xmlns:a16="http://schemas.microsoft.com/office/drawing/2014/main" id="{87029FDE-31A5-44ED-F3A4-8815BB45FF31}"/>
              </a:ext>
            </a:extLst>
          </p:cNvPr>
          <p:cNvSpPr/>
          <p:nvPr/>
        </p:nvSpPr>
        <p:spPr>
          <a:xfrm>
            <a:off x="465840" y="668160"/>
            <a:ext cx="10515240" cy="81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90000"/>
              </a:lnSpc>
            </a:pPr>
            <a:r>
              <a:rPr lang="en-US" sz="4400" spc="-1" dirty="0">
                <a:solidFill>
                  <a:srgbClr val="000000"/>
                </a:solidFill>
                <a:latin typeface="Times New Roman"/>
              </a:rPr>
              <a:t>Conclusion</a:t>
            </a:r>
            <a:endParaRPr lang="en-IN" sz="4400" b="0" strike="noStrike" spc="-1" dirty="0">
              <a:solidFill>
                <a:srgbClr val="000000"/>
              </a:solidFill>
              <a:latin typeface="Arial"/>
            </a:endParaRPr>
          </a:p>
        </p:txBody>
      </p:sp>
      <p:sp>
        <p:nvSpPr>
          <p:cNvPr id="2" name="TextBox 1">
            <a:extLst>
              <a:ext uri="{FF2B5EF4-FFF2-40B4-BE49-F238E27FC236}">
                <a16:creationId xmlns:a16="http://schemas.microsoft.com/office/drawing/2014/main" id="{3822EE72-70D3-7D06-5AA2-6554C9ACB17F}"/>
              </a:ext>
            </a:extLst>
          </p:cNvPr>
          <p:cNvSpPr txBox="1"/>
          <p:nvPr/>
        </p:nvSpPr>
        <p:spPr>
          <a:xfrm>
            <a:off x="601577" y="1684440"/>
            <a:ext cx="9661360" cy="347787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project successfully developed an intuitive tool employing a Bayesian network to predict the bioactivity of small molecules against target proteins.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implementation of computational predictive models, such as the Bayesian network developed in this project, has the potential to revolutionize the drug discovery process by accelerating the identification of novel therapeutics with higher efficacy and lower side effects.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Future work could involve expanding the dataset, exploring advanced machine learning techniques, addressing ethical and regulatory considerations, and collaborating with domain experts to enhance model interpretability and relevance.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8900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 name="PlaceHolder 1"/>
          <p:cNvSpPr>
            <a:spLocks noGrp="1"/>
          </p:cNvSpPr>
          <p:nvPr>
            <p:ph type="title"/>
          </p:nvPr>
        </p:nvSpPr>
        <p:spPr>
          <a:xfrm>
            <a:off x="0" y="1684440"/>
            <a:ext cx="3115800" cy="2395080"/>
          </a:xfrm>
          <a:prstGeom prst="rect">
            <a:avLst/>
          </a:prstGeom>
          <a:noFill/>
          <a:ln w="0">
            <a:noFill/>
          </a:ln>
        </p:spPr>
        <p:txBody>
          <a:bodyPr anchor="b">
            <a:normAutofit/>
          </a:bodyPr>
          <a:lstStyle/>
          <a:p>
            <a:pPr indent="0" algn="r">
              <a:lnSpc>
                <a:spcPct val="90000"/>
              </a:lnSpc>
              <a:buNone/>
            </a:pPr>
            <a:r>
              <a:rPr lang="en-US" sz="4000" b="0" strike="noStrike" spc="-1">
                <a:solidFill>
                  <a:srgbClr val="FFFFFF"/>
                </a:solidFill>
                <a:latin typeface="Aptos Display"/>
              </a:rPr>
              <a:t>Introduction</a:t>
            </a:r>
            <a:endParaRPr lang="en-US" sz="4000" b="0" strike="noStrike" spc="-1">
              <a:solidFill>
                <a:srgbClr val="000000"/>
              </a:solidFill>
              <a:latin typeface="Aptos"/>
            </a:endParaRPr>
          </a:p>
        </p:txBody>
      </p:sp>
      <p:pic>
        <p:nvPicPr>
          <p:cNvPr id="3" name="Picture 2" descr="A white background with blue hexagons&#10;&#10;Description automatically generated">
            <a:extLst>
              <a:ext uri="{FF2B5EF4-FFF2-40B4-BE49-F238E27FC236}">
                <a16:creationId xmlns:a16="http://schemas.microsoft.com/office/drawing/2014/main" id="{F52FA6FA-7E66-8D3E-E425-7F0A65DB0D21}"/>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762893" y="0"/>
            <a:ext cx="9429107" cy="6858000"/>
          </a:xfrm>
          <a:prstGeom prst="rect">
            <a:avLst/>
          </a:prstGeom>
        </p:spPr>
      </p:pic>
      <p:pic>
        <p:nvPicPr>
          <p:cNvPr id="5" name="Picture 4" descr="A white background with blue hexagons&#10;&#10;Description automatically generated">
            <a:extLst>
              <a:ext uri="{FF2B5EF4-FFF2-40B4-BE49-F238E27FC236}">
                <a16:creationId xmlns:a16="http://schemas.microsoft.com/office/drawing/2014/main" id="{24410A7F-B8FF-22B8-F375-3E1326E9347C}"/>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 y="0"/>
            <a:ext cx="9429107" cy="6858000"/>
          </a:xfrm>
          <a:prstGeom prst="rect">
            <a:avLst/>
          </a:prstGeom>
        </p:spPr>
      </p:pic>
      <p:sp>
        <p:nvSpPr>
          <p:cNvPr id="6" name="Title 1">
            <a:extLst>
              <a:ext uri="{FF2B5EF4-FFF2-40B4-BE49-F238E27FC236}">
                <a16:creationId xmlns:a16="http://schemas.microsoft.com/office/drawing/2014/main" id="{87029FDE-31A5-44ED-F3A4-8815BB45FF31}"/>
              </a:ext>
            </a:extLst>
          </p:cNvPr>
          <p:cNvSpPr/>
          <p:nvPr/>
        </p:nvSpPr>
        <p:spPr>
          <a:xfrm>
            <a:off x="465840" y="668160"/>
            <a:ext cx="10515240" cy="81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90000"/>
              </a:lnSpc>
            </a:pPr>
            <a:r>
              <a:rPr lang="en-US" sz="4400" b="0" strike="noStrike" spc="-1" dirty="0">
                <a:solidFill>
                  <a:srgbClr val="000000"/>
                </a:solidFill>
                <a:latin typeface="Times New Roman"/>
              </a:rPr>
              <a:t>Discussion</a:t>
            </a:r>
            <a:endParaRPr lang="en-IN" sz="4400" b="0" strike="noStrike" spc="-1" dirty="0">
              <a:solidFill>
                <a:srgbClr val="000000"/>
              </a:solidFill>
              <a:latin typeface="Arial"/>
            </a:endParaRPr>
          </a:p>
        </p:txBody>
      </p:sp>
      <p:sp>
        <p:nvSpPr>
          <p:cNvPr id="2" name="TextBox 1">
            <a:extLst>
              <a:ext uri="{FF2B5EF4-FFF2-40B4-BE49-F238E27FC236}">
                <a16:creationId xmlns:a16="http://schemas.microsoft.com/office/drawing/2014/main" id="{C8FCAA42-DA69-8EB8-AFDD-C649ACC63135}"/>
              </a:ext>
            </a:extLst>
          </p:cNvPr>
          <p:cNvSpPr txBox="1"/>
          <p:nvPr/>
        </p:nvSpPr>
        <p:spPr>
          <a:xfrm>
            <a:off x="601577" y="1684440"/>
            <a:ext cx="9661360" cy="3785652"/>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Learnings:</a:t>
            </a:r>
          </a:p>
          <a:p>
            <a:pPr algn="just"/>
            <a:r>
              <a:rPr lang="en-US" sz="2000" dirty="0">
                <a:latin typeface="Times New Roman" panose="02020603050405020304" pitchFamily="18" charset="0"/>
                <a:cs typeface="Times New Roman" panose="02020603050405020304" pitchFamily="18" charset="0"/>
              </a:rPr>
              <a:t>If the dataset is noisy, incomplete, or biased, it could affect the performance and generalizability of the predictive model.</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If the model is too complex or overfits the training data, it may not generalize well to unseen data and could lead to poor predictive performance.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If important features related to bioactivity are missing or poorly represented in the dataset, the model may not capture the underlying relationships effectively.</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Ethical and regulatory considerations, such as privacy concerns, data protection laws, and ethical guidelines for researching human subjects, may also present limitations to the project.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4336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 name="PlaceHolder 1"/>
          <p:cNvSpPr>
            <a:spLocks noGrp="1"/>
          </p:cNvSpPr>
          <p:nvPr>
            <p:ph type="title"/>
          </p:nvPr>
        </p:nvSpPr>
        <p:spPr>
          <a:xfrm>
            <a:off x="0" y="1684440"/>
            <a:ext cx="3115800" cy="2395080"/>
          </a:xfrm>
          <a:prstGeom prst="rect">
            <a:avLst/>
          </a:prstGeom>
          <a:noFill/>
          <a:ln w="0">
            <a:noFill/>
          </a:ln>
        </p:spPr>
        <p:txBody>
          <a:bodyPr anchor="b">
            <a:normAutofit/>
          </a:bodyPr>
          <a:lstStyle/>
          <a:p>
            <a:pPr indent="0" algn="r">
              <a:lnSpc>
                <a:spcPct val="90000"/>
              </a:lnSpc>
              <a:buNone/>
            </a:pPr>
            <a:r>
              <a:rPr lang="en-US" sz="4000" b="0" strike="noStrike" spc="-1">
                <a:solidFill>
                  <a:srgbClr val="FFFFFF"/>
                </a:solidFill>
                <a:latin typeface="Aptos Display"/>
              </a:rPr>
              <a:t>Introduction</a:t>
            </a:r>
            <a:endParaRPr lang="en-US" sz="4000" b="0" strike="noStrike" spc="-1">
              <a:solidFill>
                <a:srgbClr val="000000"/>
              </a:solidFill>
              <a:latin typeface="Aptos"/>
            </a:endParaRPr>
          </a:p>
        </p:txBody>
      </p:sp>
      <p:pic>
        <p:nvPicPr>
          <p:cNvPr id="3" name="Picture 2" descr="A white background with blue hexagons&#10;&#10;Description automatically generated">
            <a:extLst>
              <a:ext uri="{FF2B5EF4-FFF2-40B4-BE49-F238E27FC236}">
                <a16:creationId xmlns:a16="http://schemas.microsoft.com/office/drawing/2014/main" id="{F52FA6FA-7E66-8D3E-E425-7F0A65DB0D21}"/>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762893" y="0"/>
            <a:ext cx="9429107" cy="6858000"/>
          </a:xfrm>
          <a:prstGeom prst="rect">
            <a:avLst/>
          </a:prstGeom>
        </p:spPr>
      </p:pic>
      <p:pic>
        <p:nvPicPr>
          <p:cNvPr id="5" name="Picture 4" descr="A white background with blue hexagons&#10;&#10;Description automatically generated">
            <a:extLst>
              <a:ext uri="{FF2B5EF4-FFF2-40B4-BE49-F238E27FC236}">
                <a16:creationId xmlns:a16="http://schemas.microsoft.com/office/drawing/2014/main" id="{24410A7F-B8FF-22B8-F375-3E1326E9347C}"/>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 y="0"/>
            <a:ext cx="9429107" cy="6858000"/>
          </a:xfrm>
          <a:prstGeom prst="rect">
            <a:avLst/>
          </a:prstGeom>
        </p:spPr>
      </p:pic>
      <p:sp>
        <p:nvSpPr>
          <p:cNvPr id="6" name="Title 1">
            <a:extLst>
              <a:ext uri="{FF2B5EF4-FFF2-40B4-BE49-F238E27FC236}">
                <a16:creationId xmlns:a16="http://schemas.microsoft.com/office/drawing/2014/main" id="{87029FDE-31A5-44ED-F3A4-8815BB45FF31}"/>
              </a:ext>
            </a:extLst>
          </p:cNvPr>
          <p:cNvSpPr/>
          <p:nvPr/>
        </p:nvSpPr>
        <p:spPr>
          <a:xfrm>
            <a:off x="706471" y="2474100"/>
            <a:ext cx="10515240" cy="81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90000"/>
              </a:lnSpc>
            </a:pPr>
            <a:r>
              <a:rPr lang="en-US" sz="3600" b="0" strike="noStrike" spc="-1" dirty="0">
                <a:solidFill>
                  <a:srgbClr val="000000"/>
                </a:solidFill>
                <a:latin typeface="Times New Roman" panose="02020603050405020304" pitchFamily="18" charset="0"/>
                <a:cs typeface="Times New Roman" panose="02020603050405020304" pitchFamily="18" charset="0"/>
              </a:rPr>
              <a:t>Thank You</a:t>
            </a:r>
          </a:p>
          <a:p>
            <a:pPr algn="ctr">
              <a:lnSpc>
                <a:spcPct val="90000"/>
              </a:lnSpc>
            </a:pPr>
            <a:r>
              <a:rPr lang="en-US" sz="3600" spc="-1" dirty="0">
                <a:solidFill>
                  <a:srgbClr val="000000"/>
                </a:solidFill>
                <a:latin typeface="Times New Roman" panose="02020603050405020304" pitchFamily="18" charset="0"/>
                <a:cs typeface="Times New Roman" panose="02020603050405020304" pitchFamily="18" charset="0"/>
              </a:rPr>
              <a:t>&amp;</a:t>
            </a:r>
          </a:p>
          <a:p>
            <a:pPr algn="ctr">
              <a:lnSpc>
                <a:spcPct val="90000"/>
              </a:lnSpc>
            </a:pPr>
            <a:r>
              <a:rPr lang="en-IN" sz="3600" b="0" strike="noStrike" spc="-1" dirty="0">
                <a:solidFill>
                  <a:srgbClr val="000000"/>
                </a:solidFill>
                <a:latin typeface="Times New Roman" panose="02020603050405020304" pitchFamily="18" charset="0"/>
                <a:cs typeface="Times New Roman" panose="02020603050405020304" pitchFamily="18" charset="0"/>
              </a:rPr>
              <a:t>Any Questions</a:t>
            </a:r>
          </a:p>
        </p:txBody>
      </p:sp>
    </p:spTree>
    <p:extLst>
      <p:ext uri="{BB962C8B-B14F-4D97-AF65-F5344CB8AC3E}">
        <p14:creationId xmlns:p14="http://schemas.microsoft.com/office/powerpoint/2010/main" val="2824634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 name="PlaceHolder 1"/>
          <p:cNvSpPr>
            <a:spLocks noGrp="1"/>
          </p:cNvSpPr>
          <p:nvPr>
            <p:ph type="title"/>
          </p:nvPr>
        </p:nvSpPr>
        <p:spPr>
          <a:xfrm>
            <a:off x="0" y="1684440"/>
            <a:ext cx="3115800" cy="2395080"/>
          </a:xfrm>
          <a:prstGeom prst="rect">
            <a:avLst/>
          </a:prstGeom>
          <a:noFill/>
          <a:ln w="0">
            <a:noFill/>
          </a:ln>
        </p:spPr>
        <p:txBody>
          <a:bodyPr anchor="b">
            <a:normAutofit/>
          </a:bodyPr>
          <a:lstStyle/>
          <a:p>
            <a:pPr indent="0" algn="r">
              <a:lnSpc>
                <a:spcPct val="90000"/>
              </a:lnSpc>
              <a:buNone/>
            </a:pPr>
            <a:r>
              <a:rPr lang="en-US" sz="4000" b="0" strike="noStrike" spc="-1">
                <a:solidFill>
                  <a:srgbClr val="FFFFFF"/>
                </a:solidFill>
                <a:latin typeface="Aptos Display"/>
              </a:rPr>
              <a:t>Introduction</a:t>
            </a:r>
            <a:endParaRPr lang="en-US" sz="4000" b="0" strike="noStrike" spc="-1">
              <a:solidFill>
                <a:srgbClr val="000000"/>
              </a:solidFill>
              <a:latin typeface="Aptos"/>
            </a:endParaRPr>
          </a:p>
        </p:txBody>
      </p:sp>
      <p:pic>
        <p:nvPicPr>
          <p:cNvPr id="3" name="Picture 2" descr="A white background with blue hexagons&#10;&#10;Description automatically generated">
            <a:extLst>
              <a:ext uri="{FF2B5EF4-FFF2-40B4-BE49-F238E27FC236}">
                <a16:creationId xmlns:a16="http://schemas.microsoft.com/office/drawing/2014/main" id="{F52FA6FA-7E66-8D3E-E425-7F0A65DB0D21}"/>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762893" y="0"/>
            <a:ext cx="9429107" cy="6858000"/>
          </a:xfrm>
          <a:prstGeom prst="rect">
            <a:avLst/>
          </a:prstGeom>
        </p:spPr>
      </p:pic>
      <p:pic>
        <p:nvPicPr>
          <p:cNvPr id="5" name="Picture 4" descr="A white background with blue hexagons&#10;&#10;Description automatically generated">
            <a:extLst>
              <a:ext uri="{FF2B5EF4-FFF2-40B4-BE49-F238E27FC236}">
                <a16:creationId xmlns:a16="http://schemas.microsoft.com/office/drawing/2014/main" id="{24410A7F-B8FF-22B8-F375-3E1326E9347C}"/>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 y="0"/>
            <a:ext cx="9429107" cy="6858000"/>
          </a:xfrm>
          <a:prstGeom prst="rect">
            <a:avLst/>
          </a:prstGeom>
        </p:spPr>
      </p:pic>
      <p:sp>
        <p:nvSpPr>
          <p:cNvPr id="6" name="Title 1">
            <a:extLst>
              <a:ext uri="{FF2B5EF4-FFF2-40B4-BE49-F238E27FC236}">
                <a16:creationId xmlns:a16="http://schemas.microsoft.com/office/drawing/2014/main" id="{87029FDE-31A5-44ED-F3A4-8815BB45FF31}"/>
              </a:ext>
            </a:extLst>
          </p:cNvPr>
          <p:cNvSpPr/>
          <p:nvPr/>
        </p:nvSpPr>
        <p:spPr>
          <a:xfrm>
            <a:off x="465840" y="668160"/>
            <a:ext cx="10515240" cy="81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90000"/>
              </a:lnSpc>
            </a:pPr>
            <a:r>
              <a:rPr lang="en-US" sz="4400" spc="-1" dirty="0">
                <a:solidFill>
                  <a:srgbClr val="000000"/>
                </a:solidFill>
                <a:latin typeface="Times New Roman"/>
              </a:rPr>
              <a:t>Overview</a:t>
            </a:r>
            <a:endParaRPr lang="en-IN" sz="4400" b="0" strike="noStrike" spc="-1" dirty="0">
              <a:solidFill>
                <a:srgbClr val="000000"/>
              </a:solidFill>
              <a:latin typeface="Arial"/>
            </a:endParaRPr>
          </a:p>
        </p:txBody>
      </p:sp>
      <p:sp>
        <p:nvSpPr>
          <p:cNvPr id="7" name="TextBox 6">
            <a:extLst>
              <a:ext uri="{FF2B5EF4-FFF2-40B4-BE49-F238E27FC236}">
                <a16:creationId xmlns:a16="http://schemas.microsoft.com/office/drawing/2014/main" id="{A60A5B9B-EBA7-CF57-3CD1-927AE7959773}"/>
              </a:ext>
            </a:extLst>
          </p:cNvPr>
          <p:cNvSpPr txBox="1"/>
          <p:nvPr/>
        </p:nvSpPr>
        <p:spPr>
          <a:xfrm>
            <a:off x="601578" y="1684440"/>
            <a:ext cx="7904748" cy="415498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Background</a:t>
            </a:r>
          </a:p>
          <a:p>
            <a:r>
              <a:rPr lang="en-US" sz="2400" dirty="0">
                <a:latin typeface="Times New Roman" panose="02020603050405020304" pitchFamily="18" charset="0"/>
                <a:cs typeface="Times New Roman" panose="02020603050405020304" pitchFamily="18" charset="0"/>
              </a:rPr>
              <a:t>Introduction</a:t>
            </a:r>
          </a:p>
          <a:p>
            <a:r>
              <a:rPr lang="en-US" sz="2400" dirty="0">
                <a:latin typeface="Times New Roman" panose="02020603050405020304" pitchFamily="18" charset="0"/>
                <a:cs typeface="Times New Roman" panose="02020603050405020304" pitchFamily="18" charset="0"/>
              </a:rPr>
              <a:t>Methodology</a:t>
            </a:r>
          </a:p>
          <a:p>
            <a:r>
              <a:rPr lang="en-US" sz="2400" dirty="0">
                <a:latin typeface="Times New Roman" panose="02020603050405020304" pitchFamily="18" charset="0"/>
                <a:cs typeface="Times New Roman" panose="02020603050405020304" pitchFamily="18" charset="0"/>
              </a:rPr>
              <a:t>Dataset Description</a:t>
            </a:r>
          </a:p>
          <a:p>
            <a:r>
              <a:rPr lang="en-IN" sz="2400" dirty="0">
                <a:latin typeface="Times New Roman" panose="02020603050405020304" pitchFamily="18" charset="0"/>
                <a:cs typeface="Times New Roman" panose="02020603050405020304" pitchFamily="18" charset="0"/>
              </a:rPr>
              <a:t>Model Development</a:t>
            </a:r>
          </a:p>
          <a:p>
            <a:r>
              <a:rPr lang="en-IN" sz="2400" dirty="0">
                <a:latin typeface="Times New Roman" panose="02020603050405020304" pitchFamily="18" charset="0"/>
                <a:cs typeface="Times New Roman" panose="02020603050405020304" pitchFamily="18" charset="0"/>
              </a:rPr>
              <a:t>Model Integration</a:t>
            </a:r>
          </a:p>
          <a:p>
            <a:r>
              <a:rPr lang="en-IN" sz="2400" dirty="0">
                <a:latin typeface="Times New Roman" panose="02020603050405020304" pitchFamily="18" charset="0"/>
                <a:cs typeface="Times New Roman" panose="02020603050405020304" pitchFamily="18" charset="0"/>
              </a:rPr>
              <a:t>Result</a:t>
            </a:r>
          </a:p>
          <a:p>
            <a:r>
              <a:rPr lang="en-IN" sz="2400" dirty="0">
                <a:latin typeface="Times New Roman" panose="02020603050405020304" pitchFamily="18" charset="0"/>
                <a:cs typeface="Times New Roman" panose="02020603050405020304" pitchFamily="18" charset="0"/>
              </a:rPr>
              <a:t>Evaluation &amp;Validation</a:t>
            </a:r>
          </a:p>
          <a:p>
            <a:r>
              <a:rPr lang="en-IN" sz="2400" dirty="0">
                <a:latin typeface="Times New Roman" panose="02020603050405020304" pitchFamily="18" charset="0"/>
                <a:cs typeface="Times New Roman" panose="02020603050405020304" pitchFamily="18" charset="0"/>
              </a:rPr>
              <a:t>Conclusion</a:t>
            </a:r>
          </a:p>
          <a:p>
            <a:r>
              <a:rPr lang="en-IN" sz="2400" dirty="0">
                <a:latin typeface="Times New Roman" panose="02020603050405020304" pitchFamily="18" charset="0"/>
                <a:cs typeface="Times New Roman" panose="02020603050405020304" pitchFamily="18" charset="0"/>
              </a:rPr>
              <a:t>Discussion</a:t>
            </a:r>
          </a:p>
          <a:p>
            <a:r>
              <a:rPr lang="en-IN" sz="2400" dirty="0">
                <a:latin typeface="Times New Roman" panose="02020603050405020304" pitchFamily="18" charset="0"/>
                <a:cs typeface="Times New Roman" panose="02020603050405020304" pitchFamily="18" charset="0"/>
              </a:rPr>
              <a:t>Thank you</a:t>
            </a:r>
          </a:p>
        </p:txBody>
      </p:sp>
      <p:pic>
        <p:nvPicPr>
          <p:cNvPr id="9" name="Picture 8" descr="A person standing next to a clipboard and medical supplies&#10;&#10;Description automatically generated">
            <a:extLst>
              <a:ext uri="{FF2B5EF4-FFF2-40B4-BE49-F238E27FC236}">
                <a16:creationId xmlns:a16="http://schemas.microsoft.com/office/drawing/2014/main" id="{E0F05191-7E89-38F4-D871-ACEA2016B6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4180" y="1219298"/>
            <a:ext cx="4620126" cy="462012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 name="PlaceHolder 1"/>
          <p:cNvSpPr>
            <a:spLocks noGrp="1"/>
          </p:cNvSpPr>
          <p:nvPr>
            <p:ph type="title"/>
          </p:nvPr>
        </p:nvSpPr>
        <p:spPr>
          <a:xfrm>
            <a:off x="0" y="1684440"/>
            <a:ext cx="3115800" cy="2395080"/>
          </a:xfrm>
          <a:prstGeom prst="rect">
            <a:avLst/>
          </a:prstGeom>
          <a:noFill/>
          <a:ln w="0">
            <a:noFill/>
          </a:ln>
        </p:spPr>
        <p:txBody>
          <a:bodyPr anchor="b">
            <a:normAutofit/>
          </a:bodyPr>
          <a:lstStyle/>
          <a:p>
            <a:pPr indent="0" algn="r">
              <a:lnSpc>
                <a:spcPct val="90000"/>
              </a:lnSpc>
              <a:buNone/>
            </a:pPr>
            <a:r>
              <a:rPr lang="en-US" sz="4000" b="0" strike="noStrike" spc="-1">
                <a:solidFill>
                  <a:srgbClr val="FFFFFF"/>
                </a:solidFill>
                <a:latin typeface="Aptos Display"/>
              </a:rPr>
              <a:t>Introduction</a:t>
            </a:r>
            <a:endParaRPr lang="en-US" sz="4000" b="0" strike="noStrike" spc="-1">
              <a:solidFill>
                <a:srgbClr val="000000"/>
              </a:solidFill>
              <a:latin typeface="Aptos"/>
            </a:endParaRPr>
          </a:p>
        </p:txBody>
      </p:sp>
      <p:pic>
        <p:nvPicPr>
          <p:cNvPr id="3" name="Picture 2" descr="A white background with blue hexagons&#10;&#10;Description automatically generated">
            <a:extLst>
              <a:ext uri="{FF2B5EF4-FFF2-40B4-BE49-F238E27FC236}">
                <a16:creationId xmlns:a16="http://schemas.microsoft.com/office/drawing/2014/main" id="{F52FA6FA-7E66-8D3E-E425-7F0A65DB0D21}"/>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762893" y="0"/>
            <a:ext cx="9429107" cy="6858000"/>
          </a:xfrm>
          <a:prstGeom prst="rect">
            <a:avLst/>
          </a:prstGeom>
        </p:spPr>
      </p:pic>
      <p:pic>
        <p:nvPicPr>
          <p:cNvPr id="5" name="Picture 4" descr="A white background with blue hexagons&#10;&#10;Description automatically generated">
            <a:extLst>
              <a:ext uri="{FF2B5EF4-FFF2-40B4-BE49-F238E27FC236}">
                <a16:creationId xmlns:a16="http://schemas.microsoft.com/office/drawing/2014/main" id="{24410A7F-B8FF-22B8-F375-3E1326E9347C}"/>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 y="0"/>
            <a:ext cx="9429107" cy="6858000"/>
          </a:xfrm>
          <a:prstGeom prst="rect">
            <a:avLst/>
          </a:prstGeom>
        </p:spPr>
      </p:pic>
      <p:sp>
        <p:nvSpPr>
          <p:cNvPr id="6" name="Title 1">
            <a:extLst>
              <a:ext uri="{FF2B5EF4-FFF2-40B4-BE49-F238E27FC236}">
                <a16:creationId xmlns:a16="http://schemas.microsoft.com/office/drawing/2014/main" id="{87029FDE-31A5-44ED-F3A4-8815BB45FF31}"/>
              </a:ext>
            </a:extLst>
          </p:cNvPr>
          <p:cNvSpPr/>
          <p:nvPr/>
        </p:nvSpPr>
        <p:spPr>
          <a:xfrm>
            <a:off x="465840" y="668160"/>
            <a:ext cx="10515240" cy="81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90000"/>
              </a:lnSpc>
            </a:pPr>
            <a:r>
              <a:rPr lang="en-US" sz="4400" b="0" strike="noStrike" spc="-1" dirty="0">
                <a:solidFill>
                  <a:srgbClr val="000000"/>
                </a:solidFill>
                <a:latin typeface="Times New Roman"/>
              </a:rPr>
              <a:t>Background</a:t>
            </a:r>
            <a:endParaRPr lang="en-IN" sz="4400" b="0" strike="noStrike" spc="-1" dirty="0">
              <a:solidFill>
                <a:srgbClr val="000000"/>
              </a:solidFill>
              <a:latin typeface="Arial"/>
            </a:endParaRPr>
          </a:p>
        </p:txBody>
      </p:sp>
      <p:sp>
        <p:nvSpPr>
          <p:cNvPr id="2" name="TextBox 1">
            <a:extLst>
              <a:ext uri="{FF2B5EF4-FFF2-40B4-BE49-F238E27FC236}">
                <a16:creationId xmlns:a16="http://schemas.microsoft.com/office/drawing/2014/main" id="{9D935BF0-CBF7-580D-ABAB-6A085D637174}"/>
              </a:ext>
            </a:extLst>
          </p:cNvPr>
          <p:cNvSpPr txBox="1"/>
          <p:nvPr/>
        </p:nvSpPr>
        <p:spPr>
          <a:xfrm>
            <a:off x="601577" y="1684440"/>
            <a:ext cx="10852486" cy="2862322"/>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Challenges:</a:t>
            </a:r>
          </a:p>
          <a:p>
            <a:pPr algn="just"/>
            <a:r>
              <a:rPr lang="en-US" sz="2000" dirty="0">
                <a:latin typeface="Times New Roman" panose="02020603050405020304" pitchFamily="18" charset="0"/>
                <a:cs typeface="Times New Roman" panose="02020603050405020304" pitchFamily="18" charset="0"/>
              </a:rPr>
              <a:t>- Drug discovery is a time-consuming and costly process, often hindered by the need for experimental testing of numerous compounds. </a:t>
            </a:r>
          </a:p>
          <a:p>
            <a:pPr algn="just"/>
            <a:r>
              <a:rPr lang="en-US" sz="2000" dirty="0">
                <a:latin typeface="Times New Roman" panose="02020603050405020304" pitchFamily="18" charset="0"/>
                <a:cs typeface="Times New Roman" panose="02020603050405020304" pitchFamily="18" charset="0"/>
              </a:rPr>
              <a:t>- Computational methods, such as predictive modeling, offer a potential solution to accelerate this process by prioritizing promising candidates for experimental validation.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Aim: </a:t>
            </a:r>
          </a:p>
          <a:p>
            <a:pPr algn="just"/>
            <a:r>
              <a:rPr lang="en-US" sz="2000" dirty="0">
                <a:latin typeface="Times New Roman" panose="02020603050405020304" pitchFamily="18" charset="0"/>
                <a:cs typeface="Times New Roman" panose="02020603050405020304" pitchFamily="18" charset="0"/>
              </a:rPr>
              <a:t>The project aims to create an intuitive tool employing a Bayesian network to swiftly predict the bioactivity of small molecules against target proteins, thereby expediting the drug discovery process.</a:t>
            </a:r>
            <a:endParaRPr lang="en-IN" sz="2000" dirty="0">
              <a:latin typeface="Times New Roman" panose="02020603050405020304" pitchFamily="18" charset="0"/>
              <a:cs typeface="Times New Roman" panose="02020603050405020304" pitchFamily="18" charset="0"/>
            </a:endParaRPr>
          </a:p>
        </p:txBody>
      </p:sp>
      <p:pic>
        <p:nvPicPr>
          <p:cNvPr id="7" name="Picture 6" descr="A person wearing a mask and blue hair cap&#10;&#10;Description automatically generated">
            <a:extLst>
              <a:ext uri="{FF2B5EF4-FFF2-40B4-BE49-F238E27FC236}">
                <a16:creationId xmlns:a16="http://schemas.microsoft.com/office/drawing/2014/main" id="{58113704-554D-49A2-C175-082FF6C7C1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1065" y="4700847"/>
            <a:ext cx="5913509" cy="2003068"/>
          </a:xfrm>
          <a:prstGeom prst="rect">
            <a:avLst/>
          </a:prstGeom>
        </p:spPr>
      </p:pic>
    </p:spTree>
    <p:extLst>
      <p:ext uri="{BB962C8B-B14F-4D97-AF65-F5344CB8AC3E}">
        <p14:creationId xmlns:p14="http://schemas.microsoft.com/office/powerpoint/2010/main" val="2321538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 name="PlaceHolder 1"/>
          <p:cNvSpPr>
            <a:spLocks noGrp="1"/>
          </p:cNvSpPr>
          <p:nvPr>
            <p:ph type="title"/>
          </p:nvPr>
        </p:nvSpPr>
        <p:spPr>
          <a:xfrm>
            <a:off x="0" y="1684440"/>
            <a:ext cx="3115800" cy="2395080"/>
          </a:xfrm>
          <a:prstGeom prst="rect">
            <a:avLst/>
          </a:prstGeom>
          <a:noFill/>
          <a:ln w="0">
            <a:noFill/>
          </a:ln>
        </p:spPr>
        <p:txBody>
          <a:bodyPr anchor="b">
            <a:normAutofit/>
          </a:bodyPr>
          <a:lstStyle/>
          <a:p>
            <a:pPr indent="0" algn="r">
              <a:lnSpc>
                <a:spcPct val="90000"/>
              </a:lnSpc>
              <a:buNone/>
            </a:pPr>
            <a:r>
              <a:rPr lang="en-US" sz="4000" b="0" strike="noStrike" spc="-1">
                <a:solidFill>
                  <a:srgbClr val="FFFFFF"/>
                </a:solidFill>
                <a:latin typeface="Aptos Display"/>
              </a:rPr>
              <a:t>Introduction</a:t>
            </a:r>
            <a:endParaRPr lang="en-US" sz="4000" b="0" strike="noStrike" spc="-1">
              <a:solidFill>
                <a:srgbClr val="000000"/>
              </a:solidFill>
              <a:latin typeface="Aptos"/>
            </a:endParaRPr>
          </a:p>
        </p:txBody>
      </p:sp>
      <p:pic>
        <p:nvPicPr>
          <p:cNvPr id="3" name="Picture 2" descr="A white background with blue hexagons&#10;&#10;Description automatically generated">
            <a:extLst>
              <a:ext uri="{FF2B5EF4-FFF2-40B4-BE49-F238E27FC236}">
                <a16:creationId xmlns:a16="http://schemas.microsoft.com/office/drawing/2014/main" id="{F52FA6FA-7E66-8D3E-E425-7F0A65DB0D21}"/>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762893" y="0"/>
            <a:ext cx="9429107" cy="6858000"/>
          </a:xfrm>
          <a:prstGeom prst="rect">
            <a:avLst/>
          </a:prstGeom>
        </p:spPr>
      </p:pic>
      <p:pic>
        <p:nvPicPr>
          <p:cNvPr id="5" name="Picture 4" descr="A white background with blue hexagons&#10;&#10;Description automatically generated">
            <a:extLst>
              <a:ext uri="{FF2B5EF4-FFF2-40B4-BE49-F238E27FC236}">
                <a16:creationId xmlns:a16="http://schemas.microsoft.com/office/drawing/2014/main" id="{24410A7F-B8FF-22B8-F375-3E1326E9347C}"/>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 y="0"/>
            <a:ext cx="9429107" cy="6858000"/>
          </a:xfrm>
          <a:prstGeom prst="rect">
            <a:avLst/>
          </a:prstGeom>
        </p:spPr>
      </p:pic>
      <p:sp>
        <p:nvSpPr>
          <p:cNvPr id="6" name="Title 1">
            <a:extLst>
              <a:ext uri="{FF2B5EF4-FFF2-40B4-BE49-F238E27FC236}">
                <a16:creationId xmlns:a16="http://schemas.microsoft.com/office/drawing/2014/main" id="{87029FDE-31A5-44ED-F3A4-8815BB45FF31}"/>
              </a:ext>
            </a:extLst>
          </p:cNvPr>
          <p:cNvSpPr/>
          <p:nvPr/>
        </p:nvSpPr>
        <p:spPr>
          <a:xfrm>
            <a:off x="465840" y="668160"/>
            <a:ext cx="10515240" cy="81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90000"/>
              </a:lnSpc>
            </a:pPr>
            <a:r>
              <a:rPr lang="en-US" sz="4400" spc="-1" dirty="0">
                <a:solidFill>
                  <a:srgbClr val="000000"/>
                </a:solidFill>
                <a:latin typeface="Times New Roman"/>
              </a:rPr>
              <a:t>Introduction</a:t>
            </a:r>
            <a:endParaRPr lang="en-IN" sz="4400" b="0" strike="noStrike" spc="-1" dirty="0">
              <a:solidFill>
                <a:srgbClr val="000000"/>
              </a:solidFill>
              <a:latin typeface="Arial"/>
            </a:endParaRPr>
          </a:p>
        </p:txBody>
      </p:sp>
      <p:sp>
        <p:nvSpPr>
          <p:cNvPr id="2" name="TextBox 1">
            <a:extLst>
              <a:ext uri="{FF2B5EF4-FFF2-40B4-BE49-F238E27FC236}">
                <a16:creationId xmlns:a16="http://schemas.microsoft.com/office/drawing/2014/main" id="{243C3698-D474-D9B6-D8BF-7995DF5CCDF3}"/>
              </a:ext>
            </a:extLst>
          </p:cNvPr>
          <p:cNvSpPr txBox="1"/>
          <p:nvPr/>
        </p:nvSpPr>
        <p:spPr>
          <a:xfrm>
            <a:off x="601577" y="1684440"/>
            <a:ext cx="9661360" cy="4093428"/>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Approach:</a:t>
            </a:r>
          </a:p>
          <a:p>
            <a:pPr algn="just"/>
            <a:r>
              <a:rPr lang="en-US" sz="2000" dirty="0">
                <a:latin typeface="Times New Roman" panose="02020603050405020304" pitchFamily="18" charset="0"/>
                <a:cs typeface="Times New Roman" panose="02020603050405020304" pitchFamily="18" charset="0"/>
              </a:rPr>
              <a:t>Bayesian networks are probabilistic graphical models that represent probabilistic relationships between variables.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To model the complex interactions between small molecules and target proteins and predict the bioactivity of compounds with greater accuracy.</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Impact: </a:t>
            </a:r>
          </a:p>
          <a:p>
            <a:pPr algn="just"/>
            <a:r>
              <a:rPr lang="en-US" sz="2000" dirty="0">
                <a:latin typeface="Times New Roman" panose="02020603050405020304" pitchFamily="18" charset="0"/>
                <a:cs typeface="Times New Roman" panose="02020603050405020304" pitchFamily="18" charset="0"/>
              </a:rPr>
              <a:t> The potential to revolutionize the drug discovery process by enabling researchers to prioritize compounds for experimental validation more efficiently.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This could lead to the discovery of novel therapeutics with greater speed and accuracy, ultimately benefiting patients worldwide.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8203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 name="PlaceHolder 1"/>
          <p:cNvSpPr>
            <a:spLocks noGrp="1"/>
          </p:cNvSpPr>
          <p:nvPr>
            <p:ph type="title"/>
          </p:nvPr>
        </p:nvSpPr>
        <p:spPr>
          <a:xfrm>
            <a:off x="0" y="1684440"/>
            <a:ext cx="3115800" cy="2395080"/>
          </a:xfrm>
          <a:prstGeom prst="rect">
            <a:avLst/>
          </a:prstGeom>
          <a:noFill/>
          <a:ln w="0">
            <a:noFill/>
          </a:ln>
        </p:spPr>
        <p:txBody>
          <a:bodyPr anchor="b">
            <a:normAutofit/>
          </a:bodyPr>
          <a:lstStyle/>
          <a:p>
            <a:pPr indent="0" algn="r">
              <a:lnSpc>
                <a:spcPct val="90000"/>
              </a:lnSpc>
              <a:buNone/>
            </a:pPr>
            <a:r>
              <a:rPr lang="en-US" sz="4000" b="0" strike="noStrike" spc="-1">
                <a:solidFill>
                  <a:srgbClr val="FFFFFF"/>
                </a:solidFill>
                <a:latin typeface="Aptos Display"/>
              </a:rPr>
              <a:t>Introduction</a:t>
            </a:r>
            <a:endParaRPr lang="en-US" sz="4000" b="0" strike="noStrike" spc="-1">
              <a:solidFill>
                <a:srgbClr val="000000"/>
              </a:solidFill>
              <a:latin typeface="Aptos"/>
            </a:endParaRPr>
          </a:p>
        </p:txBody>
      </p:sp>
      <p:pic>
        <p:nvPicPr>
          <p:cNvPr id="3" name="Picture 2" descr="A white background with blue hexagons&#10;&#10;Description automatically generated">
            <a:extLst>
              <a:ext uri="{FF2B5EF4-FFF2-40B4-BE49-F238E27FC236}">
                <a16:creationId xmlns:a16="http://schemas.microsoft.com/office/drawing/2014/main" id="{F52FA6FA-7E66-8D3E-E425-7F0A65DB0D21}"/>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762893" y="0"/>
            <a:ext cx="9429107" cy="6858000"/>
          </a:xfrm>
          <a:prstGeom prst="rect">
            <a:avLst/>
          </a:prstGeom>
        </p:spPr>
      </p:pic>
      <p:pic>
        <p:nvPicPr>
          <p:cNvPr id="5" name="Picture 4" descr="A white background with blue hexagons&#10;&#10;Description automatically generated">
            <a:extLst>
              <a:ext uri="{FF2B5EF4-FFF2-40B4-BE49-F238E27FC236}">
                <a16:creationId xmlns:a16="http://schemas.microsoft.com/office/drawing/2014/main" id="{24410A7F-B8FF-22B8-F375-3E1326E9347C}"/>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 y="0"/>
            <a:ext cx="9429107" cy="6858000"/>
          </a:xfrm>
          <a:prstGeom prst="rect">
            <a:avLst/>
          </a:prstGeom>
        </p:spPr>
      </p:pic>
      <p:sp>
        <p:nvSpPr>
          <p:cNvPr id="6" name="Title 1">
            <a:extLst>
              <a:ext uri="{FF2B5EF4-FFF2-40B4-BE49-F238E27FC236}">
                <a16:creationId xmlns:a16="http://schemas.microsoft.com/office/drawing/2014/main" id="{87029FDE-31A5-44ED-F3A4-8815BB45FF31}"/>
              </a:ext>
            </a:extLst>
          </p:cNvPr>
          <p:cNvSpPr/>
          <p:nvPr/>
        </p:nvSpPr>
        <p:spPr>
          <a:xfrm>
            <a:off x="465840" y="668160"/>
            <a:ext cx="10515240" cy="81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90000"/>
              </a:lnSpc>
            </a:pPr>
            <a:r>
              <a:rPr lang="en-US" sz="4400" b="0" strike="noStrike" spc="-1" dirty="0">
                <a:solidFill>
                  <a:srgbClr val="000000"/>
                </a:solidFill>
                <a:latin typeface="Times New Roman"/>
              </a:rPr>
              <a:t>Methodology</a:t>
            </a:r>
            <a:endParaRPr lang="en-IN" sz="4400" b="0" strike="noStrike" spc="-1" dirty="0">
              <a:solidFill>
                <a:srgbClr val="000000"/>
              </a:solidFill>
              <a:latin typeface="Arial"/>
            </a:endParaRPr>
          </a:p>
        </p:txBody>
      </p:sp>
      <p:sp>
        <p:nvSpPr>
          <p:cNvPr id="2" name="TextBox 1">
            <a:extLst>
              <a:ext uri="{FF2B5EF4-FFF2-40B4-BE49-F238E27FC236}">
                <a16:creationId xmlns:a16="http://schemas.microsoft.com/office/drawing/2014/main" id="{D0641E3F-9F08-EA19-A026-7CE4CD99997F}"/>
              </a:ext>
            </a:extLst>
          </p:cNvPr>
          <p:cNvSpPr txBox="1"/>
          <p:nvPr/>
        </p:nvSpPr>
        <p:spPr>
          <a:xfrm>
            <a:off x="601577" y="1684440"/>
            <a:ext cx="5029202" cy="4401205"/>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Libraries:</a:t>
            </a:r>
          </a:p>
          <a:p>
            <a:pPr algn="just"/>
            <a:r>
              <a:rPr lang="en-US" sz="2000" dirty="0">
                <a:latin typeface="Times New Roman" panose="02020603050405020304" pitchFamily="18" charset="0"/>
                <a:cs typeface="Times New Roman" panose="02020603050405020304" pitchFamily="18" charset="0"/>
              </a:rPr>
              <a:t>pgmpy for Bayesian network functionalities and sklearn for model selection and evaluation.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Network Structure: </a:t>
            </a:r>
          </a:p>
          <a:p>
            <a:pPr algn="just"/>
            <a:r>
              <a:rPr lang="en-US" sz="2000" dirty="0">
                <a:latin typeface="Times New Roman" panose="02020603050405020304" pitchFamily="18" charset="0"/>
                <a:cs typeface="Times New Roman" panose="02020603050405020304" pitchFamily="18" charset="0"/>
              </a:rPr>
              <a:t>Relationships between variables such as </a:t>
            </a:r>
            <a:r>
              <a:rPr lang="en-US" sz="2000" dirty="0" err="1">
                <a:latin typeface="Times New Roman" panose="02020603050405020304" pitchFamily="18" charset="0"/>
                <a:cs typeface="Times New Roman" panose="02020603050405020304" pitchFamily="18" charset="0"/>
              </a:rPr>
              <a:t>LogP</a:t>
            </a:r>
            <a:r>
              <a:rPr lang="en-US" sz="2000" dirty="0">
                <a:latin typeface="Times New Roman" panose="02020603050405020304" pitchFamily="18" charset="0"/>
                <a:cs typeface="Times New Roman" panose="02020603050405020304" pitchFamily="18" charset="0"/>
              </a:rPr>
              <a:t>, molecular weight, toxicity, and activity against target proteins.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Model Fitting:</a:t>
            </a:r>
          </a:p>
          <a:p>
            <a:pPr algn="just"/>
            <a:r>
              <a:rPr lang="en-US" sz="2000" dirty="0">
                <a:latin typeface="Times New Roman" panose="02020603050405020304" pitchFamily="18" charset="0"/>
                <a:cs typeface="Times New Roman" panose="02020603050405020304" pitchFamily="18" charset="0"/>
              </a:rPr>
              <a:t>Maximum Likelihood Estimation (MLE) algorithm, which estimates the conditional probability distributions (CPDs).</a:t>
            </a:r>
          </a:p>
          <a:p>
            <a:pPr algn="just"/>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0641E3F-9F08-EA19-A026-7CE4CD99997F}"/>
              </a:ext>
            </a:extLst>
          </p:cNvPr>
          <p:cNvSpPr txBox="1"/>
          <p:nvPr/>
        </p:nvSpPr>
        <p:spPr>
          <a:xfrm>
            <a:off x="6232356" y="1660396"/>
            <a:ext cx="4981076" cy="4093428"/>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Data Discretization:</a:t>
            </a:r>
          </a:p>
          <a:p>
            <a:pPr algn="just"/>
            <a:r>
              <a:rPr lang="en-US" sz="2000" dirty="0">
                <a:latin typeface="Times New Roman" panose="02020603050405020304" pitchFamily="18" charset="0"/>
                <a:cs typeface="Times New Roman" panose="02020603050405020304" pitchFamily="18" charset="0"/>
              </a:rPr>
              <a:t>Continuous features such as </a:t>
            </a:r>
            <a:r>
              <a:rPr lang="en-US" sz="2000" dirty="0" err="1">
                <a:latin typeface="Times New Roman" panose="02020603050405020304" pitchFamily="18" charset="0"/>
                <a:cs typeface="Times New Roman" panose="02020603050405020304" pitchFamily="18" charset="0"/>
              </a:rPr>
              <a:t>LogP</a:t>
            </a:r>
            <a:r>
              <a:rPr lang="en-US" sz="2000" dirty="0">
                <a:latin typeface="Times New Roman" panose="02020603050405020304" pitchFamily="18" charset="0"/>
                <a:cs typeface="Times New Roman" panose="02020603050405020304" pitchFamily="18" charset="0"/>
              </a:rPr>
              <a:t> and molecular weight are discretized into quantile categories.</a:t>
            </a:r>
            <a:endParaRPr lang="en-IN" sz="2000"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Evaluation:</a:t>
            </a:r>
          </a:p>
          <a:p>
            <a:pPr algn="just"/>
            <a:r>
              <a:rPr lang="en-US" sz="2000" dirty="0">
                <a:latin typeface="Times New Roman" panose="02020603050405020304" pitchFamily="18" charset="0"/>
                <a:cs typeface="Times New Roman" panose="02020603050405020304" pitchFamily="18" charset="0"/>
              </a:rPr>
              <a:t>Accuracy, precision, recall, F1-score, and area under the ROC curve.</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Validation:</a:t>
            </a:r>
          </a:p>
          <a:p>
            <a:pPr algn="just"/>
            <a:r>
              <a:rPr lang="en-US" sz="2000" dirty="0">
                <a:latin typeface="Times New Roman" panose="02020603050405020304" pitchFamily="18" charset="0"/>
                <a:cs typeface="Times New Roman" panose="02020603050405020304" pitchFamily="18" charset="0"/>
              </a:rPr>
              <a:t>Cross-validation techniques are employed to assess the model's robustness and generalizability.</a:t>
            </a:r>
          </a:p>
        </p:txBody>
      </p:sp>
    </p:spTree>
    <p:extLst>
      <p:ext uri="{BB962C8B-B14F-4D97-AF65-F5344CB8AC3E}">
        <p14:creationId xmlns:p14="http://schemas.microsoft.com/office/powerpoint/2010/main" val="4120179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 name="PlaceHolder 1"/>
          <p:cNvSpPr>
            <a:spLocks noGrp="1"/>
          </p:cNvSpPr>
          <p:nvPr>
            <p:ph type="title"/>
          </p:nvPr>
        </p:nvSpPr>
        <p:spPr>
          <a:xfrm>
            <a:off x="0" y="1684440"/>
            <a:ext cx="3115800" cy="2395080"/>
          </a:xfrm>
          <a:prstGeom prst="rect">
            <a:avLst/>
          </a:prstGeom>
          <a:noFill/>
          <a:ln w="0">
            <a:noFill/>
          </a:ln>
        </p:spPr>
        <p:txBody>
          <a:bodyPr anchor="b">
            <a:normAutofit/>
          </a:bodyPr>
          <a:lstStyle/>
          <a:p>
            <a:pPr indent="0" algn="r">
              <a:lnSpc>
                <a:spcPct val="90000"/>
              </a:lnSpc>
              <a:buNone/>
            </a:pPr>
            <a:r>
              <a:rPr lang="en-US" sz="4000" b="0" strike="noStrike" spc="-1">
                <a:solidFill>
                  <a:srgbClr val="FFFFFF"/>
                </a:solidFill>
                <a:latin typeface="Aptos Display"/>
              </a:rPr>
              <a:t>Introduction</a:t>
            </a:r>
            <a:endParaRPr lang="en-US" sz="4000" b="0" strike="noStrike" spc="-1">
              <a:solidFill>
                <a:srgbClr val="000000"/>
              </a:solidFill>
              <a:latin typeface="Aptos"/>
            </a:endParaRPr>
          </a:p>
        </p:txBody>
      </p:sp>
      <p:pic>
        <p:nvPicPr>
          <p:cNvPr id="3" name="Picture 2" descr="A white background with blue hexagons&#10;&#10;Description automatically generated">
            <a:extLst>
              <a:ext uri="{FF2B5EF4-FFF2-40B4-BE49-F238E27FC236}">
                <a16:creationId xmlns:a16="http://schemas.microsoft.com/office/drawing/2014/main" id="{F52FA6FA-7E66-8D3E-E425-7F0A65DB0D21}"/>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762893" y="0"/>
            <a:ext cx="9429107" cy="6858000"/>
          </a:xfrm>
          <a:prstGeom prst="rect">
            <a:avLst/>
          </a:prstGeom>
        </p:spPr>
      </p:pic>
      <p:pic>
        <p:nvPicPr>
          <p:cNvPr id="5" name="Picture 4" descr="A white background with blue hexagons&#10;&#10;Description automatically generated">
            <a:extLst>
              <a:ext uri="{FF2B5EF4-FFF2-40B4-BE49-F238E27FC236}">
                <a16:creationId xmlns:a16="http://schemas.microsoft.com/office/drawing/2014/main" id="{24410A7F-B8FF-22B8-F375-3E1326E9347C}"/>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 y="0"/>
            <a:ext cx="9429107" cy="6858000"/>
          </a:xfrm>
          <a:prstGeom prst="rect">
            <a:avLst/>
          </a:prstGeom>
        </p:spPr>
      </p:pic>
      <p:sp>
        <p:nvSpPr>
          <p:cNvPr id="6" name="Title 1">
            <a:extLst>
              <a:ext uri="{FF2B5EF4-FFF2-40B4-BE49-F238E27FC236}">
                <a16:creationId xmlns:a16="http://schemas.microsoft.com/office/drawing/2014/main" id="{87029FDE-31A5-44ED-F3A4-8815BB45FF31}"/>
              </a:ext>
            </a:extLst>
          </p:cNvPr>
          <p:cNvSpPr/>
          <p:nvPr/>
        </p:nvSpPr>
        <p:spPr>
          <a:xfrm>
            <a:off x="465840" y="668160"/>
            <a:ext cx="10515240" cy="81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90000"/>
              </a:lnSpc>
            </a:pPr>
            <a:r>
              <a:rPr lang="en-US" sz="4400" b="0" strike="noStrike" spc="-1" dirty="0">
                <a:solidFill>
                  <a:srgbClr val="000000"/>
                </a:solidFill>
                <a:latin typeface="Times New Roman"/>
              </a:rPr>
              <a:t>Dataset Description</a:t>
            </a:r>
            <a:endParaRPr lang="en-IN" sz="4400" b="0" strike="noStrike" spc="-1" dirty="0">
              <a:solidFill>
                <a:srgbClr val="000000"/>
              </a:solidFill>
              <a:latin typeface="Arial"/>
            </a:endParaRPr>
          </a:p>
        </p:txBody>
      </p:sp>
      <p:sp>
        <p:nvSpPr>
          <p:cNvPr id="2" name="TextBox 1">
            <a:extLst>
              <a:ext uri="{FF2B5EF4-FFF2-40B4-BE49-F238E27FC236}">
                <a16:creationId xmlns:a16="http://schemas.microsoft.com/office/drawing/2014/main" id="{D65A5AC0-4A72-6ADC-0E21-B2405D3B3FB1}"/>
              </a:ext>
            </a:extLst>
          </p:cNvPr>
          <p:cNvSpPr txBox="1"/>
          <p:nvPr/>
        </p:nvSpPr>
        <p:spPr>
          <a:xfrm>
            <a:off x="601577" y="1684440"/>
            <a:ext cx="9661360" cy="347787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dataset consists of information about small molecules and their bioactivity against target proteins.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Data:  </a:t>
            </a:r>
          </a:p>
          <a:p>
            <a:pPr algn="just"/>
            <a:r>
              <a:rPr lang="en-US" sz="2000" dirty="0" err="1">
                <a:latin typeface="Times New Roman" panose="02020603050405020304" pitchFamily="18" charset="0"/>
                <a:cs typeface="Times New Roman" panose="02020603050405020304" pitchFamily="18" charset="0"/>
              </a:rPr>
              <a:t>LogP</a:t>
            </a:r>
            <a:r>
              <a:rPr lang="en-US" sz="2000" dirty="0">
                <a:latin typeface="Times New Roman" panose="02020603050405020304" pitchFamily="18" charset="0"/>
                <a:cs typeface="Times New Roman" panose="02020603050405020304" pitchFamily="18" charset="0"/>
              </a:rPr>
              <a:t>, molecular weight, polar surface area, hydrogen bond donors, hydrogen bond acceptors, permeability, toxicity, compound name, molecular formula, heavy atom count, isotope atom count, and annotation hits.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Format of Bioactivity Labels:</a:t>
            </a:r>
          </a:p>
          <a:p>
            <a:pPr algn="just"/>
            <a:r>
              <a:rPr lang="en-US" sz="2000" dirty="0">
                <a:latin typeface="Times New Roman" panose="02020603050405020304" pitchFamily="18" charset="0"/>
                <a:cs typeface="Times New Roman" panose="02020603050405020304" pitchFamily="18" charset="0"/>
              </a:rPr>
              <a:t>Binary classification task, where molecules are categorized based on their efficacy in interacting with the target proteins.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7181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 name="PlaceHolder 1"/>
          <p:cNvSpPr>
            <a:spLocks noGrp="1"/>
          </p:cNvSpPr>
          <p:nvPr>
            <p:ph type="title"/>
          </p:nvPr>
        </p:nvSpPr>
        <p:spPr>
          <a:xfrm>
            <a:off x="0" y="1684440"/>
            <a:ext cx="3115800" cy="2395080"/>
          </a:xfrm>
          <a:prstGeom prst="rect">
            <a:avLst/>
          </a:prstGeom>
          <a:noFill/>
          <a:ln w="0">
            <a:noFill/>
          </a:ln>
        </p:spPr>
        <p:txBody>
          <a:bodyPr anchor="b">
            <a:normAutofit/>
          </a:bodyPr>
          <a:lstStyle/>
          <a:p>
            <a:pPr indent="0" algn="r">
              <a:lnSpc>
                <a:spcPct val="90000"/>
              </a:lnSpc>
              <a:buNone/>
            </a:pPr>
            <a:r>
              <a:rPr lang="en-US" sz="4000" b="0" strike="noStrike" spc="-1">
                <a:solidFill>
                  <a:srgbClr val="FFFFFF"/>
                </a:solidFill>
                <a:latin typeface="Aptos Display"/>
              </a:rPr>
              <a:t>Introduction</a:t>
            </a:r>
            <a:endParaRPr lang="en-US" sz="4000" b="0" strike="noStrike" spc="-1">
              <a:solidFill>
                <a:srgbClr val="000000"/>
              </a:solidFill>
              <a:latin typeface="Aptos"/>
            </a:endParaRPr>
          </a:p>
        </p:txBody>
      </p:sp>
      <p:pic>
        <p:nvPicPr>
          <p:cNvPr id="3" name="Picture 2" descr="A white background with blue hexagons&#10;&#10;Description automatically generated">
            <a:extLst>
              <a:ext uri="{FF2B5EF4-FFF2-40B4-BE49-F238E27FC236}">
                <a16:creationId xmlns:a16="http://schemas.microsoft.com/office/drawing/2014/main" id="{F52FA6FA-7E66-8D3E-E425-7F0A65DB0D21}"/>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762893" y="0"/>
            <a:ext cx="9429107" cy="6858000"/>
          </a:xfrm>
          <a:prstGeom prst="rect">
            <a:avLst/>
          </a:prstGeom>
        </p:spPr>
      </p:pic>
      <p:pic>
        <p:nvPicPr>
          <p:cNvPr id="5" name="Picture 4" descr="A white background with blue hexagons&#10;&#10;Description automatically generated">
            <a:extLst>
              <a:ext uri="{FF2B5EF4-FFF2-40B4-BE49-F238E27FC236}">
                <a16:creationId xmlns:a16="http://schemas.microsoft.com/office/drawing/2014/main" id="{24410A7F-B8FF-22B8-F375-3E1326E9347C}"/>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 y="0"/>
            <a:ext cx="9429107" cy="6858000"/>
          </a:xfrm>
          <a:prstGeom prst="rect">
            <a:avLst/>
          </a:prstGeom>
        </p:spPr>
      </p:pic>
      <p:sp>
        <p:nvSpPr>
          <p:cNvPr id="6" name="Title 1">
            <a:extLst>
              <a:ext uri="{FF2B5EF4-FFF2-40B4-BE49-F238E27FC236}">
                <a16:creationId xmlns:a16="http://schemas.microsoft.com/office/drawing/2014/main" id="{87029FDE-31A5-44ED-F3A4-8815BB45FF31}"/>
              </a:ext>
            </a:extLst>
          </p:cNvPr>
          <p:cNvSpPr/>
          <p:nvPr/>
        </p:nvSpPr>
        <p:spPr>
          <a:xfrm>
            <a:off x="465840" y="668160"/>
            <a:ext cx="10515240" cy="81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90000"/>
              </a:lnSpc>
            </a:pPr>
            <a:r>
              <a:rPr lang="en-US" sz="4400" spc="-1" dirty="0">
                <a:solidFill>
                  <a:srgbClr val="000000"/>
                </a:solidFill>
                <a:latin typeface="Times New Roman"/>
              </a:rPr>
              <a:t>Model Development</a:t>
            </a:r>
            <a:endParaRPr lang="en-IN" sz="4400" b="0" strike="noStrike" spc="-1" dirty="0">
              <a:solidFill>
                <a:srgbClr val="000000"/>
              </a:solidFill>
              <a:latin typeface="Arial"/>
            </a:endParaRPr>
          </a:p>
        </p:txBody>
      </p:sp>
      <p:sp>
        <p:nvSpPr>
          <p:cNvPr id="2" name="TextBox 1">
            <a:extLst>
              <a:ext uri="{FF2B5EF4-FFF2-40B4-BE49-F238E27FC236}">
                <a16:creationId xmlns:a16="http://schemas.microsoft.com/office/drawing/2014/main" id="{C6FB2BDA-453B-0A10-352A-16DF1AD6FAC0}"/>
              </a:ext>
            </a:extLst>
          </p:cNvPr>
          <p:cNvSpPr txBox="1"/>
          <p:nvPr/>
        </p:nvSpPr>
        <p:spPr>
          <a:xfrm>
            <a:off x="601577" y="1684440"/>
            <a:ext cx="9661360" cy="440120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data discretization state </a:t>
            </a:r>
            <a:r>
              <a:rPr lang="en-US" sz="2000" b="0" i="0" dirty="0">
                <a:solidFill>
                  <a:srgbClr val="0D0D0D"/>
                </a:solidFill>
                <a:effectLst/>
                <a:latin typeface="Times New Roman" panose="02020603050405020304" pitchFamily="18" charset="0"/>
                <a:cs typeface="Times New Roman" panose="02020603050405020304" pitchFamily="18" charset="0"/>
              </a:rPr>
              <a:t>facilitates the modeling process by converting continuous variables into discrete states.</a:t>
            </a:r>
          </a:p>
          <a:p>
            <a:pPr algn="just"/>
            <a:endParaRPr lang="en-US" sz="2000" dirty="0">
              <a:solidFill>
                <a:srgbClr val="0D0D0D"/>
              </a:solidFill>
              <a:latin typeface="Times New Roman" panose="02020603050405020304" pitchFamily="18" charset="0"/>
              <a:cs typeface="Times New Roman" panose="02020603050405020304" pitchFamily="18" charset="0"/>
            </a:endParaRPr>
          </a:p>
          <a:p>
            <a:pPr algn="just"/>
            <a:r>
              <a:rPr lang="en-US" sz="2000" b="0" i="0" dirty="0">
                <a:solidFill>
                  <a:srgbClr val="0D0D0D"/>
                </a:solidFill>
                <a:effectLst/>
                <a:latin typeface="Times New Roman" panose="02020603050405020304" pitchFamily="18" charset="0"/>
                <a:cs typeface="Times New Roman" panose="02020603050405020304" pitchFamily="18" charset="0"/>
              </a:rPr>
              <a:t>A Bayesian Network model is defined, specifying the relationships between discretized features (e.g., </a:t>
            </a:r>
            <a:r>
              <a:rPr lang="en-US" sz="2000" b="0" i="0" dirty="0" err="1">
                <a:solidFill>
                  <a:srgbClr val="0D0D0D"/>
                </a:solidFill>
                <a:effectLst/>
                <a:latin typeface="Times New Roman" panose="02020603050405020304" pitchFamily="18" charset="0"/>
                <a:cs typeface="Times New Roman" panose="02020603050405020304" pitchFamily="18" charset="0"/>
              </a:rPr>
              <a:t>LogP_discrete</a:t>
            </a:r>
            <a:r>
              <a:rPr lang="en-US" sz="2000" b="0" i="0" dirty="0">
                <a:solidFill>
                  <a:srgbClr val="0D0D0D"/>
                </a:solidFill>
                <a:effectLst/>
                <a:latin typeface="Times New Roman" panose="02020603050405020304" pitchFamily="18" charset="0"/>
                <a:cs typeface="Times New Roman" panose="02020603050405020304" pitchFamily="18" charset="0"/>
              </a:rPr>
              <a:t>, </a:t>
            </a:r>
            <a:r>
              <a:rPr lang="en-US" sz="2000" b="0" i="0" dirty="0" err="1">
                <a:solidFill>
                  <a:srgbClr val="0D0D0D"/>
                </a:solidFill>
                <a:effectLst/>
                <a:latin typeface="Times New Roman" panose="02020603050405020304" pitchFamily="18" charset="0"/>
                <a:cs typeface="Times New Roman" panose="02020603050405020304" pitchFamily="18" charset="0"/>
              </a:rPr>
              <a:t>MW_discrete</a:t>
            </a:r>
            <a:r>
              <a:rPr lang="en-US" sz="2000" b="0" i="0" dirty="0">
                <a:solidFill>
                  <a:srgbClr val="0D0D0D"/>
                </a:solidFill>
                <a:effectLst/>
                <a:latin typeface="Times New Roman" panose="02020603050405020304" pitchFamily="18" charset="0"/>
                <a:cs typeface="Times New Roman" panose="02020603050405020304" pitchFamily="18" charset="0"/>
              </a:rPr>
              <a:t>) and the target variable "Activity Against Target."</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Maximum Likelihood Estimation (MLE) is a widely used method for estimating the parameters of a statistical model.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MLE estimates the probabilities associated with each variable based on the observed data.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output of the MLE algorithm is a set of conditional probability distributions (CPDs) for each variable in the Bayesian network model.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6479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 name="PlaceHolder 1"/>
          <p:cNvSpPr>
            <a:spLocks noGrp="1"/>
          </p:cNvSpPr>
          <p:nvPr>
            <p:ph type="title"/>
          </p:nvPr>
        </p:nvSpPr>
        <p:spPr>
          <a:xfrm>
            <a:off x="0" y="1684440"/>
            <a:ext cx="3115800" cy="2395080"/>
          </a:xfrm>
          <a:prstGeom prst="rect">
            <a:avLst/>
          </a:prstGeom>
          <a:noFill/>
          <a:ln w="0">
            <a:noFill/>
          </a:ln>
        </p:spPr>
        <p:txBody>
          <a:bodyPr anchor="b">
            <a:normAutofit/>
          </a:bodyPr>
          <a:lstStyle/>
          <a:p>
            <a:pPr indent="0" algn="r">
              <a:lnSpc>
                <a:spcPct val="90000"/>
              </a:lnSpc>
              <a:buNone/>
            </a:pPr>
            <a:r>
              <a:rPr lang="en-US" sz="4000" b="0" strike="noStrike" spc="-1">
                <a:solidFill>
                  <a:srgbClr val="FFFFFF"/>
                </a:solidFill>
                <a:latin typeface="Aptos Display"/>
              </a:rPr>
              <a:t>Introduction</a:t>
            </a:r>
            <a:endParaRPr lang="en-US" sz="4000" b="0" strike="noStrike" spc="-1">
              <a:solidFill>
                <a:srgbClr val="000000"/>
              </a:solidFill>
              <a:latin typeface="Aptos"/>
            </a:endParaRPr>
          </a:p>
        </p:txBody>
      </p:sp>
      <p:pic>
        <p:nvPicPr>
          <p:cNvPr id="3" name="Picture 2" descr="A white background with blue hexagons&#10;&#10;Description automatically generated">
            <a:extLst>
              <a:ext uri="{FF2B5EF4-FFF2-40B4-BE49-F238E27FC236}">
                <a16:creationId xmlns:a16="http://schemas.microsoft.com/office/drawing/2014/main" id="{F52FA6FA-7E66-8D3E-E425-7F0A65DB0D21}"/>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762893" y="0"/>
            <a:ext cx="9429107" cy="6858000"/>
          </a:xfrm>
          <a:prstGeom prst="rect">
            <a:avLst/>
          </a:prstGeom>
        </p:spPr>
      </p:pic>
      <p:pic>
        <p:nvPicPr>
          <p:cNvPr id="5" name="Picture 4" descr="A white background with blue hexagons&#10;&#10;Description automatically generated">
            <a:extLst>
              <a:ext uri="{FF2B5EF4-FFF2-40B4-BE49-F238E27FC236}">
                <a16:creationId xmlns:a16="http://schemas.microsoft.com/office/drawing/2014/main" id="{24410A7F-B8FF-22B8-F375-3E1326E9347C}"/>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 y="0"/>
            <a:ext cx="9429107" cy="6858000"/>
          </a:xfrm>
          <a:prstGeom prst="rect">
            <a:avLst/>
          </a:prstGeom>
        </p:spPr>
      </p:pic>
      <p:sp>
        <p:nvSpPr>
          <p:cNvPr id="6" name="Title 1">
            <a:extLst>
              <a:ext uri="{FF2B5EF4-FFF2-40B4-BE49-F238E27FC236}">
                <a16:creationId xmlns:a16="http://schemas.microsoft.com/office/drawing/2014/main" id="{87029FDE-31A5-44ED-F3A4-8815BB45FF31}"/>
              </a:ext>
            </a:extLst>
          </p:cNvPr>
          <p:cNvSpPr/>
          <p:nvPr/>
        </p:nvSpPr>
        <p:spPr>
          <a:xfrm>
            <a:off x="465840" y="668160"/>
            <a:ext cx="10515240" cy="81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90000"/>
              </a:lnSpc>
            </a:pPr>
            <a:r>
              <a:rPr lang="en-US" sz="4400" spc="-1" dirty="0">
                <a:solidFill>
                  <a:srgbClr val="000000"/>
                </a:solidFill>
                <a:latin typeface="Times New Roman"/>
              </a:rPr>
              <a:t>Model Integration</a:t>
            </a:r>
            <a:endParaRPr lang="en-IN" sz="4400" b="0" strike="noStrike" spc="-1" dirty="0">
              <a:solidFill>
                <a:srgbClr val="000000"/>
              </a:solidFill>
              <a:latin typeface="Arial"/>
            </a:endParaRPr>
          </a:p>
        </p:txBody>
      </p:sp>
      <p:sp>
        <p:nvSpPr>
          <p:cNvPr id="2" name="TextBox 1">
            <a:extLst>
              <a:ext uri="{FF2B5EF4-FFF2-40B4-BE49-F238E27FC236}">
                <a16:creationId xmlns:a16="http://schemas.microsoft.com/office/drawing/2014/main" id="{CD574AF6-31AA-2E23-17AA-996780D187BC}"/>
              </a:ext>
            </a:extLst>
          </p:cNvPr>
          <p:cNvSpPr txBox="1"/>
          <p:nvPr/>
        </p:nvSpPr>
        <p:spPr>
          <a:xfrm>
            <a:off x="601577" y="1684440"/>
            <a:ext cx="9661360" cy="347787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CPDs learned by the model are printed, providing insights into the probability relationships between the discretized features and the target variable.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distribution of data points across discretized categories is verified using </a:t>
            </a:r>
            <a:r>
              <a:rPr lang="en-US" sz="2000" dirty="0" err="1">
                <a:latin typeface="Times New Roman" panose="02020603050405020304" pitchFamily="18" charset="0"/>
                <a:cs typeface="Times New Roman" panose="02020603050405020304" pitchFamily="18" charset="0"/>
              </a:rPr>
              <a:t>value_counts</a:t>
            </a:r>
            <a:r>
              <a:rPr lang="en-US" sz="2000" dirty="0">
                <a:latin typeface="Times New Roman" panose="02020603050405020304" pitchFamily="18" charset="0"/>
                <a:cs typeface="Times New Roman" panose="02020603050405020304" pitchFamily="18" charset="0"/>
              </a:rPr>
              <a:t>() to ensure the successful creation of discretized features and the balance of data distribution.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Evidence is defined as observed states for discretized features, and missing states are checked to avoid errors during inference.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 Variable Elimination inference object is created to predict the probability distribution of the target variable given the evidence.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6038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 name="PlaceHolder 1"/>
          <p:cNvSpPr>
            <a:spLocks noGrp="1"/>
          </p:cNvSpPr>
          <p:nvPr>
            <p:ph type="title"/>
          </p:nvPr>
        </p:nvSpPr>
        <p:spPr>
          <a:xfrm>
            <a:off x="0" y="1684440"/>
            <a:ext cx="3115800" cy="2395080"/>
          </a:xfrm>
          <a:prstGeom prst="rect">
            <a:avLst/>
          </a:prstGeom>
          <a:noFill/>
          <a:ln w="0">
            <a:noFill/>
          </a:ln>
        </p:spPr>
        <p:txBody>
          <a:bodyPr anchor="b">
            <a:normAutofit/>
          </a:bodyPr>
          <a:lstStyle/>
          <a:p>
            <a:pPr indent="0" algn="r">
              <a:lnSpc>
                <a:spcPct val="90000"/>
              </a:lnSpc>
              <a:buNone/>
            </a:pPr>
            <a:r>
              <a:rPr lang="en-US" sz="4000" b="0" strike="noStrike" spc="-1">
                <a:solidFill>
                  <a:srgbClr val="FFFFFF"/>
                </a:solidFill>
                <a:latin typeface="Aptos Display"/>
              </a:rPr>
              <a:t>Introduction</a:t>
            </a:r>
            <a:endParaRPr lang="en-US" sz="4000" b="0" strike="noStrike" spc="-1">
              <a:solidFill>
                <a:srgbClr val="000000"/>
              </a:solidFill>
              <a:latin typeface="Aptos"/>
            </a:endParaRPr>
          </a:p>
        </p:txBody>
      </p:sp>
      <p:pic>
        <p:nvPicPr>
          <p:cNvPr id="3" name="Picture 2" descr="A white background with blue hexagons&#10;&#10;Description automatically generated">
            <a:extLst>
              <a:ext uri="{FF2B5EF4-FFF2-40B4-BE49-F238E27FC236}">
                <a16:creationId xmlns:a16="http://schemas.microsoft.com/office/drawing/2014/main" id="{F52FA6FA-7E66-8D3E-E425-7F0A65DB0D21}"/>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762893" y="0"/>
            <a:ext cx="9429107" cy="6858000"/>
          </a:xfrm>
          <a:prstGeom prst="rect">
            <a:avLst/>
          </a:prstGeom>
        </p:spPr>
      </p:pic>
      <p:pic>
        <p:nvPicPr>
          <p:cNvPr id="5" name="Picture 4" descr="A white background with blue hexagons&#10;&#10;Description automatically generated">
            <a:extLst>
              <a:ext uri="{FF2B5EF4-FFF2-40B4-BE49-F238E27FC236}">
                <a16:creationId xmlns:a16="http://schemas.microsoft.com/office/drawing/2014/main" id="{24410A7F-B8FF-22B8-F375-3E1326E9347C}"/>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 y="0"/>
            <a:ext cx="9429107" cy="6858000"/>
          </a:xfrm>
          <a:prstGeom prst="rect">
            <a:avLst/>
          </a:prstGeom>
        </p:spPr>
      </p:pic>
      <p:sp>
        <p:nvSpPr>
          <p:cNvPr id="6" name="Title 1">
            <a:extLst>
              <a:ext uri="{FF2B5EF4-FFF2-40B4-BE49-F238E27FC236}">
                <a16:creationId xmlns:a16="http://schemas.microsoft.com/office/drawing/2014/main" id="{87029FDE-31A5-44ED-F3A4-8815BB45FF31}"/>
              </a:ext>
            </a:extLst>
          </p:cNvPr>
          <p:cNvSpPr/>
          <p:nvPr/>
        </p:nvSpPr>
        <p:spPr>
          <a:xfrm>
            <a:off x="465840" y="668160"/>
            <a:ext cx="10515240" cy="81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90000"/>
              </a:lnSpc>
            </a:pPr>
            <a:r>
              <a:rPr lang="en-US" sz="4400" b="0" strike="noStrike" spc="-1" dirty="0">
                <a:solidFill>
                  <a:srgbClr val="000000"/>
                </a:solidFill>
                <a:latin typeface="Times New Roman"/>
              </a:rPr>
              <a:t>Resu</a:t>
            </a:r>
            <a:r>
              <a:rPr lang="en-US" sz="4400" spc="-1" dirty="0">
                <a:solidFill>
                  <a:srgbClr val="000000"/>
                </a:solidFill>
                <a:latin typeface="Times New Roman"/>
              </a:rPr>
              <a:t>lts</a:t>
            </a:r>
            <a:endParaRPr lang="en-IN" sz="4400" b="0" strike="noStrike" spc="-1" dirty="0">
              <a:solidFill>
                <a:srgbClr val="000000"/>
              </a:solidFill>
              <a:latin typeface="Arial"/>
            </a:endParaRPr>
          </a:p>
        </p:txBody>
      </p:sp>
      <p:sp>
        <p:nvSpPr>
          <p:cNvPr id="2" name="TextBox 1">
            <a:extLst>
              <a:ext uri="{FF2B5EF4-FFF2-40B4-BE49-F238E27FC236}">
                <a16:creationId xmlns:a16="http://schemas.microsoft.com/office/drawing/2014/main" id="{2D5AFE9A-472C-305C-DE9E-91065965251A}"/>
              </a:ext>
            </a:extLst>
          </p:cNvPr>
          <p:cNvSpPr txBox="1"/>
          <p:nvPr/>
        </p:nvSpPr>
        <p:spPr>
          <a:xfrm>
            <a:off x="465840" y="1483920"/>
            <a:ext cx="9661360" cy="5016758"/>
          </a:xfrm>
          <a:prstGeom prst="rect">
            <a:avLst/>
          </a:prstGeom>
          <a:noFill/>
        </p:spPr>
        <p:txBody>
          <a:bodyPr wrap="square" rtlCol="0">
            <a:spAutoFit/>
          </a:bodyPr>
          <a:lstStyle/>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Accuracy: </a:t>
            </a:r>
            <a:r>
              <a:rPr lang="en-US" sz="2000" dirty="0">
                <a:latin typeface="Times New Roman" panose="02020603050405020304" pitchFamily="18" charset="0"/>
                <a:cs typeface="Times New Roman" panose="02020603050405020304" pitchFamily="18" charset="0"/>
              </a:rPr>
              <a:t>0.7</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Total Predictions: </a:t>
            </a:r>
            <a:r>
              <a:rPr lang="en-US" sz="2000" dirty="0">
                <a:latin typeface="Times New Roman" panose="02020603050405020304" pitchFamily="18" charset="0"/>
                <a:cs typeface="Times New Roman" panose="02020603050405020304" pitchFamily="18" charset="0"/>
              </a:rPr>
              <a:t>10</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Valid Predictions Count: </a:t>
            </a:r>
            <a:r>
              <a:rPr lang="en-US" sz="2000" dirty="0">
                <a:latin typeface="Times New Roman" panose="02020603050405020304" pitchFamily="18" charset="0"/>
                <a:cs typeface="Times New Roman" panose="02020603050405020304" pitchFamily="18" charset="0"/>
              </a:rPr>
              <a:t>10</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Test Data Count: </a:t>
            </a:r>
            <a:r>
              <a:rPr lang="en-US" sz="2000" dirty="0">
                <a:latin typeface="Times New Roman" panose="02020603050405020304" pitchFamily="18" charset="0"/>
                <a:cs typeface="Times New Roman" panose="02020603050405020304" pitchFamily="18" charset="0"/>
              </a:rPr>
              <a:t>10</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Valid Test Data Count: </a:t>
            </a:r>
            <a:r>
              <a:rPr lang="en-US" sz="2000" dirty="0">
                <a:latin typeface="Times New Roman" panose="02020603050405020304" pitchFamily="18" charset="0"/>
                <a:cs typeface="Times New Roman" panose="02020603050405020304" pitchFamily="18" charset="0"/>
              </a:rPr>
              <a:t>10</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Precision: </a:t>
            </a:r>
            <a:r>
              <a:rPr lang="en-US" sz="2000" dirty="0">
                <a:latin typeface="Times New Roman" panose="02020603050405020304" pitchFamily="18" charset="0"/>
                <a:cs typeface="Times New Roman" panose="02020603050405020304" pitchFamily="18" charset="0"/>
              </a:rPr>
              <a:t>0.40 (representing the ratio of true positive predictions to the total number of positive predictions made by the model)</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Recall: </a:t>
            </a:r>
            <a:r>
              <a:rPr lang="en-US" sz="2000" dirty="0">
                <a:latin typeface="Times New Roman" panose="02020603050405020304" pitchFamily="18" charset="0"/>
                <a:cs typeface="Times New Roman" panose="02020603050405020304" pitchFamily="18" charset="0"/>
              </a:rPr>
              <a:t>0.67 (indicating the ratio of true positive predictions to the total number of actual positive instances in the dataset)</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F1-Score: </a:t>
            </a:r>
            <a:r>
              <a:rPr lang="en-US" sz="2000" dirty="0">
                <a:latin typeface="Times New Roman" panose="02020603050405020304" pitchFamily="18" charset="0"/>
                <a:cs typeface="Times New Roman" panose="02020603050405020304" pitchFamily="18" charset="0"/>
              </a:rPr>
              <a:t>0.50 (which is the harmonic mean of precision and recall and provides a balanced measure of the model's performance)</a:t>
            </a:r>
            <a:endParaRPr lang="en-IN" sz="2000" dirty="0">
              <a:latin typeface="Times New Roman" panose="02020603050405020304" pitchFamily="18" charset="0"/>
              <a:cs typeface="Times New Roman" panose="02020603050405020304" pitchFamily="18" charset="0"/>
            </a:endParaRPr>
          </a:p>
        </p:txBody>
      </p:sp>
      <p:pic>
        <p:nvPicPr>
          <p:cNvPr id="7" name="Picture 6" descr="A person holding a magnifying glass and looking at a pie chart&#10;&#10;Description automatically generated">
            <a:extLst>
              <a:ext uri="{FF2B5EF4-FFF2-40B4-BE49-F238E27FC236}">
                <a16:creationId xmlns:a16="http://schemas.microsoft.com/office/drawing/2014/main" id="{7D570FF4-E2B1-782C-16F2-02C3BA1E49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0806" y="668160"/>
            <a:ext cx="3890160" cy="3890160"/>
          </a:xfrm>
          <a:prstGeom prst="rect">
            <a:avLst/>
          </a:prstGeom>
        </p:spPr>
      </p:pic>
    </p:spTree>
    <p:extLst>
      <p:ext uri="{BB962C8B-B14F-4D97-AF65-F5344CB8AC3E}">
        <p14:creationId xmlns:p14="http://schemas.microsoft.com/office/powerpoint/2010/main" val="422278900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Neural Networks Presentation</Template>
  <TotalTime>116</TotalTime>
  <Words>1044</Words>
  <Application>Microsoft Office PowerPoint</Application>
  <PresentationFormat>Widescreen</PresentationFormat>
  <Paragraphs>139</Paragraphs>
  <Slides>13</Slides>
  <Notes>12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Aptos</vt:lpstr>
      <vt:lpstr>Aptos Display</vt:lpstr>
      <vt:lpstr>Arial</vt:lpstr>
      <vt:lpstr>Avenir Next LT Pro</vt:lpstr>
      <vt:lpstr>Calibri</vt:lpstr>
      <vt:lpstr>Symbol</vt:lpstr>
      <vt:lpstr>Times New Roman</vt:lpstr>
      <vt:lpstr>Wingdings</vt:lpstr>
      <vt:lpstr>Office Theme</vt:lpstr>
      <vt:lpstr>Office Theme</vt:lpstr>
      <vt:lpstr>Bioactivity of Small Molecule Prediction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 with LSTM-powered  Irregularity Detection</dc:title>
  <dc:subject/>
  <dc:creator>Vajjala, Laasya</dc:creator>
  <dc:description/>
  <cp:lastModifiedBy>Vajjala, Laasya</cp:lastModifiedBy>
  <cp:revision>1</cp:revision>
  <dcterms:created xsi:type="dcterms:W3CDTF">2024-04-27T19:52:18Z</dcterms:created>
  <dcterms:modified xsi:type="dcterms:W3CDTF">2024-04-27T21:48:47Z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15</vt:i4>
  </property>
  <property fmtid="{D5CDD505-2E9C-101B-9397-08002B2CF9AE}" pid="3" name="PresentationFormat">
    <vt:lpwstr>Widescreen</vt:lpwstr>
  </property>
  <property fmtid="{D5CDD505-2E9C-101B-9397-08002B2CF9AE}" pid="4" name="Slides">
    <vt:i4>16</vt:i4>
  </property>
</Properties>
</file>