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sldAll/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 rot="0"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sz="36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600" lang="en-US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 rot="0"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24" name="Rectangle 7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id="1048596" name="Footer Placeholder 4" hidden="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Footer</a:t>
            </a:r>
            <a:endParaRPr dirty="0" lang="en-US"/>
          </a:p>
        </p:txBody>
      </p:sp>
      <p:sp>
        <p:nvSpPr>
          <p:cNvPr id="1048597" name="Slide Number Placeholder 5" hidden="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 rot="0"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sz="36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800" lang="en-US">
                <a:solidFill>
                  <a:schemeClr val="accent1"/>
                </a:solidFill>
              </a:defRPr>
            </a:lvl1pPr>
            <a:lvl2pPr indent="0" lvl="1" marL="457200">
              <a:buNone/>
              <a:defRPr dirty="0" sz="1800" lang="en-US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sz="1600" lang="en-US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ust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 rot="0"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sz="2000" lang="en-US">
                <a:solidFill>
                  <a:schemeClr val="tx2"/>
                </a:solidFill>
              </a:defRPr>
            </a:lvl1pPr>
            <a:lvl2pPr lvl="1">
              <a:defRPr dirty="0" sz="1800" lang="en-US">
                <a:solidFill>
                  <a:schemeClr val="tx2"/>
                </a:solidFill>
              </a:defRPr>
            </a:lvl2pPr>
            <a:lvl3pPr lvl="2">
              <a:defRPr dirty="0" sz="1600" lang="en-US">
                <a:solidFill>
                  <a:schemeClr val="tx2"/>
                </a:solidFill>
              </a:defRPr>
            </a:lvl3pPr>
            <a:lvl4pPr lvl="3">
              <a:defRPr dirty="0" sz="1400" lang="en-US">
                <a:solidFill>
                  <a:schemeClr val="tx2"/>
                </a:solidFill>
              </a:defRPr>
            </a:lvl4pPr>
            <a:lvl5pPr lvl="4">
              <a:defRPr dirty="0" sz="1400" lang="en-US">
                <a:solidFill>
                  <a:schemeClr val="tx2"/>
                </a:solidFill>
              </a:defRPr>
            </a:lvl5pPr>
            <a:lvl6pPr lvl="5">
              <a:defRPr dirty="0" sz="1400" lang="en-US">
                <a:solidFill>
                  <a:schemeClr val="tx2"/>
                </a:solidFill>
              </a:defRPr>
            </a:lvl6pPr>
            <a:lvl7pPr lvl="6">
              <a:defRPr dirty="0" sz="1400" lang="en-US">
                <a:solidFill>
                  <a:schemeClr val="tx2"/>
                </a:solidFill>
              </a:defRPr>
            </a:lvl7pPr>
            <a:lvl8pPr lvl="7">
              <a:defRPr dirty="0" sz="1400" lang="en-US">
                <a:solidFill>
                  <a:schemeClr val="tx2"/>
                </a:solidFill>
              </a:defRPr>
            </a:lvl8pPr>
            <a:lvl9pPr lvl="8">
              <a:defRPr dirty="0" sz="1400" lang="en-US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sz="1600" lang="en-US">
                <a:solidFill>
                  <a:srgbClr val="FFFFFF"/>
                </a:solidFill>
              </a:defRPr>
            </a:lvl1pPr>
            <a:lvl2pPr indent="0" lvl="1" marL="457200">
              <a:buNone/>
              <a:defRPr dirty="0" sz="11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 rot="0">
            <a:off x="581192" y="6452590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p>
            <a:fld id="{80CDF7B8-9FDE-4C1F-B7D9-83E8E982863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sz="1600" lang="en-US"/>
            </a:lvl1pPr>
            <a:lvl2pPr indent="0" lvl="1" marL="457200">
              <a:buNone/>
              <a:defRPr dirty="0" sz="1600" lang="en-US"/>
            </a:lvl2pPr>
            <a:lvl3pPr indent="0" lvl="2" marL="914400">
              <a:buNone/>
              <a:defRPr dirty="0" sz="1600" lang="en-US"/>
            </a:lvl3pPr>
            <a:lvl4pPr indent="0" lvl="3" marL="1371600">
              <a:buNone/>
              <a:defRPr dirty="0" sz="1600" lang="en-US"/>
            </a:lvl4pPr>
            <a:lvl5pPr indent="0" lvl="4" marL="1828800">
              <a:buNone/>
              <a:defRPr dirty="0" sz="1600" lang="en-US"/>
            </a:lvl5pPr>
            <a:lvl6pPr indent="0" lvl="5" marL="2286000">
              <a:buNone/>
              <a:defRPr dirty="0" sz="1600" lang="en-US"/>
            </a:lvl6pPr>
            <a:lvl7pPr indent="0" lvl="6" marL="2743200">
              <a:buNone/>
              <a:defRPr dirty="0" sz="1600" lang="en-US"/>
            </a:lvl7pPr>
            <a:lvl8pPr indent="0" lvl="7" marL="3200400">
              <a:buNone/>
              <a:defRPr dirty="0" sz="1600" lang="en-US"/>
            </a:lvl8pPr>
            <a:lvl9pPr indent="0" lvl="8" marL="3657600">
              <a:buNone/>
              <a:defRPr dirty="0" sz="1600" lang="en-US"/>
            </a:lvl9pPr>
          </a:lstStyle>
          <a:p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sz="1600" lang="en-US"/>
            </a:lvl1pPr>
            <a:lvl2pPr indent="0" lvl="1" marL="457200">
              <a:buNone/>
              <a:defRPr dirty="0" sz="12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 rot="0">
            <a:off x="7605950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 rot="0">
            <a:off x="10558300" y="6423914"/>
            <a:ext cx="105250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/>
            <a:endParaRPr dirty="0" lang="en-US"/>
          </a:p>
        </p:txBody>
      </p:sp>
      <p:sp>
        <p:nvSpPr>
          <p:cNvPr id="1048580" name="Rectangle 8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/>
          <a:noFill/>
        </p:spPr>
      </p:pic>
      <p:sp>
        <p:nvSpPr>
          <p:cNvPr id="1048583" name="Footer Placeholder 4" hidden="0"/>
          <p:cNvSpPr>
            <a:spLocks noGrp="1"/>
          </p:cNvSpPr>
          <p:nvPr>
            <p:ph type="ftr" sz="quarter" idx="3"/>
          </p:nvPr>
        </p:nvSpPr>
        <p:spPr>
          <a:xfrm rot="0">
            <a:off x="3327400" y="6248400"/>
            <a:ext cx="6908800" cy="381000"/>
          </a:xfrm>
          <a:prstGeom prst="rect"/>
        </p:spPr>
        <p:txBody>
          <a:bodyPr anchor="ctr" bIns="45720" lIns="91440" rIns="91440" rtlCol="0" tIns="45720" vert="horz"/>
          <a:lstStyle>
            <a:lvl1pPr algn="ctr" lvl="0">
              <a:defRPr dirty="0" sz="600" i="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rtl="0">
        <a:lnSpc>
          <a:spcPct val="100000"/>
        </a:lnSpc>
        <a:spcBef>
          <a:spcPct val="0"/>
        </a:spcBef>
        <a:buNone/>
        <a:defRPr b="0" cap="all" dirty="0" sz="2800" lang="en-US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700" lang="en-US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400" lang="en-US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300" lang="en-US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6pPr>
      <a:lvl7pPr algn="l" indent="-228600" lvl="6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7pPr>
      <a:lvl8pPr algn="l" indent="-228600" lvl="7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8pPr>
      <a:lvl9pPr algn="l" indent="-228600" lvl="8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9pPr>
    </p:bodyStyle>
    <p:otherStyle>
      <a:lvl1pPr algn="l" lvl="0" marL="0" rtl="0">
        <a:defRPr dirty="0" sz="1800" lang="en-US">
          <a:solidFill>
            <a:schemeClr val="tx1"/>
          </a:solidFill>
          <a:latin typeface="+mn-lt"/>
        </a:defRPr>
      </a:lvl1pPr>
      <a:lvl2pPr algn="l" lvl="1" marL="457200" rtl="0">
        <a:defRPr dirty="0" sz="1800" lang="en-US">
          <a:solidFill>
            <a:schemeClr val="tx1"/>
          </a:solidFill>
          <a:latin typeface="+mn-lt"/>
        </a:defRPr>
      </a:lvl2pPr>
      <a:lvl3pPr algn="l" lvl="2" marL="914400" rtl="0">
        <a:defRPr dirty="0" sz="1800" lang="en-US">
          <a:solidFill>
            <a:schemeClr val="tx1"/>
          </a:solidFill>
          <a:latin typeface="+mn-lt"/>
        </a:defRPr>
      </a:lvl3pPr>
      <a:lvl4pPr algn="l" lvl="3" marL="1371600" rtl="0">
        <a:defRPr dirty="0" sz="1800" lang="en-US">
          <a:solidFill>
            <a:schemeClr val="tx1"/>
          </a:solidFill>
          <a:latin typeface="+mn-lt"/>
        </a:defRPr>
      </a:lvl4pPr>
      <a:lvl5pPr algn="l" lvl="4" marL="1828800" rtl="0">
        <a:defRPr dirty="0" sz="1800" lang="en-US">
          <a:solidFill>
            <a:schemeClr val="tx1"/>
          </a:solidFill>
          <a:latin typeface="+mn-lt"/>
        </a:defRPr>
      </a:lvl5pPr>
      <a:lvl6pPr algn="l" lvl="5" marL="2286000" rtl="0">
        <a:defRPr dirty="0" sz="1800" lang="en-US">
          <a:solidFill>
            <a:schemeClr val="tx1"/>
          </a:solidFill>
          <a:latin typeface="+mn-lt"/>
        </a:defRPr>
      </a:lvl6pPr>
      <a:lvl7pPr algn="l" lvl="6" marL="2743200" rtl="0">
        <a:defRPr dirty="0" sz="1800" lang="en-US">
          <a:solidFill>
            <a:schemeClr val="tx1"/>
          </a:solidFill>
          <a:latin typeface="+mn-lt"/>
        </a:defRPr>
      </a:lvl7pPr>
      <a:lvl8pPr algn="l" lvl="7" marL="3200400" rtl="0">
        <a:defRPr dirty="0" sz="1800" lang="en-US">
          <a:solidFill>
            <a:schemeClr val="tx1"/>
          </a:solidFill>
          <a:latin typeface="+mn-lt"/>
        </a:defRPr>
      </a:lvl8pPr>
      <a:lvl9pPr algn="l" lvl="8" marL="3657600" rtl="0">
        <a:defRPr dirty="0" sz="1800" lang="en-US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 rot="0">
            <a:off x="1359108" y="1821635"/>
            <a:ext cx="9144000" cy="977778"/>
          </a:xfrm>
        </p:spPr>
        <p:txBody>
          <a:bodyPr rtlCol="0">
            <a:normAutofit fontScale="98333" lnSpcReduction="20000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  <a:endParaRPr b="1" dirty="0" lang="en-US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1048591" name="TextBox 2"/>
          <p:cNvSpPr txBox="1"/>
          <p:nvPr/>
        </p:nvSpPr>
        <p:spPr>
          <a:xfrm rot="0">
            <a:off x="-329781" y="1034320"/>
            <a:ext cx="12726649" cy="485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1" dirty="0" sz="32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048592" name="TextBox 3"/>
          <p:cNvSpPr txBox="1"/>
          <p:nvPr/>
        </p:nvSpPr>
        <p:spPr>
          <a:xfrm rot="0">
            <a:off x="3117529" y="4586365"/>
            <a:ext cx="7980182" cy="853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S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U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Y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P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S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altLang="en-IN"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-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M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endParaRPr altLang="en-US" lang="zh-CN"/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ollege of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ngineering and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References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dirty="0" sz="2400" lang="en-IN"/>
              <a:t>Reference from kaggle website </a:t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4" cy="1325563"/>
          </a:xfrm>
        </p:spPr>
        <p:txBody>
          <a:bodyPr rtlCol="0"/>
          <a:p>
            <a:pPr algn="ctr"/>
            <a:r>
              <a:rPr b="1" dirty="0" lang="en-US">
                <a:solidFill>
                  <a:srgbClr val="002060"/>
                </a:solidFill>
                <a:latin typeface="Arial"/>
              </a:rPr>
              <a:t>THANK YOU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</p:spPr>
        <p:txBody>
          <a:bodyPr rtlCol="0"/>
          <a:p>
            <a:r>
              <a:rPr b="1" dirty="0" lang="en-US">
                <a:solidFill>
                  <a:srgbClr val="002060"/>
                </a:solidFill>
                <a:latin typeface="Arial"/>
              </a:rPr>
              <a:t>OUTLINE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 rot="0">
            <a:off x="838200" y="1618938"/>
            <a:ext cx="11019021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</a:rPr>
              <a:t>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</a:rPr>
              <a:t>Proposed System/Solution</a:t>
            </a:r>
          </a:p>
          <a:p>
            <a:pPr indent="-305435" marL="305435"/>
            <a:r>
              <a:rPr b="1" dirty="0" sz="2000" lang="en-US">
                <a:latin typeface="Arial"/>
              </a:rPr>
              <a:t>System </a:t>
            </a:r>
            <a:r>
              <a:rPr b="1" dirty="0" sz="2000" lang="en-US">
                <a:latin typeface="Arial"/>
              </a:rPr>
              <a:t>Development Approach</a:t>
            </a:r>
          </a:p>
          <a:p>
            <a:pPr indent="-305435" marL="305435"/>
            <a:r>
              <a:rPr b="1" dirty="0" sz="2000" lang="en-US">
                <a:latin typeface="Arial"/>
              </a:rPr>
              <a:t>Algorithm &amp; Deployment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</a:rPr>
              <a:t>Conclusion</a:t>
            </a:r>
          </a:p>
          <a:p>
            <a:pPr indent="-305435" marL="305435"/>
            <a:r>
              <a:rPr b="1" dirty="0" sz="2000" lang="en-US">
                <a:latin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</a:rPr>
              <a:t>References</a:t>
            </a:r>
          </a:p>
          <a:p>
            <a:pPr indent="-305435" marL="305435"/>
            <a:r>
              <a:rPr dirty="0" lang="en-US">
                <a:latin typeface="Arial"/>
              </a:rPr>
              <a:t/>
            </a:r>
            <a:endParaRPr dirty="0" lang="en-US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Problem Statement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 rot="0">
            <a:off x="581196" y="1237630"/>
            <a:ext cx="10900829" cy="4673327"/>
          </a:xfrm>
        </p:spPr>
        <p:txBody>
          <a:bodyPr rtlCol="0"/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Proposed Solution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 rot="0"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1200" lang="en-IN">
                <a:latin typeface="Calibri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</p:spPr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System  Approach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20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Algorithm &amp; Deployment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100000" lnSpcReduction="10000"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i="1" lang="en-US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Display 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of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Result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b="1" dirty="0" sz="4000" lang="en-US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H="0" flipV="0">
            <a:off x="2342502" y="2142524"/>
            <a:ext cx="7848171" cy="4412437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Conclusion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latin typeface="+mn-lt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 rot="0"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72727" lnSpcReduction="20000"/>
          </a:bodyPr>
          <a:lstStyle>
            <a:lvl1pPr algn="l" lvl="0" rtl="0">
              <a:lnSpc>
                <a:spcPct val="100000"/>
              </a:lnSpc>
              <a:spcBef>
                <a:spcPct val="0"/>
              </a:spcBef>
              <a:buNone/>
              <a:defRPr b="0" cap="all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Future scope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dcterms:created xsi:type="dcterms:W3CDTF">2024-03-30T04:56:17Z</dcterms:created>
  <dcterms:modified xsi:type="dcterms:W3CDTF">2024-04-05T04:25:17Z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47f39642d5a44e678cc913202451b85a</vt:lpwstr>
  </property>
</Properties>
</file>