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39EE4-0931-44BC-806D-69E132B02E5F}" v="49" dt="2025-08-03T04:53:57.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pratim roy" userId="f5ee4513f18aeb49" providerId="LiveId" clId="{65039EE4-0931-44BC-806D-69E132B02E5F}"/>
    <pc:docChg chg="undo custSel modSld">
      <pc:chgData name="surya pratim roy" userId="f5ee4513f18aeb49" providerId="LiveId" clId="{65039EE4-0931-44BC-806D-69E132B02E5F}" dt="2025-08-03T04:56:08.538" v="370" actId="20577"/>
      <pc:docMkLst>
        <pc:docMk/>
      </pc:docMkLst>
      <pc:sldChg chg="modSp mod">
        <pc:chgData name="surya pratim roy" userId="f5ee4513f18aeb49" providerId="LiveId" clId="{65039EE4-0931-44BC-806D-69E132B02E5F}" dt="2025-08-03T04:56:08.538" v="370" actId="20577"/>
        <pc:sldMkLst>
          <pc:docMk/>
          <pc:sldMk cId="953325580" sldId="256"/>
        </pc:sldMkLst>
        <pc:spChg chg="mod">
          <ac:chgData name="surya pratim roy" userId="f5ee4513f18aeb49" providerId="LiveId" clId="{65039EE4-0931-44BC-806D-69E132B02E5F}" dt="2025-08-02T15:11:02.606" v="136" actId="1076"/>
          <ac:spMkLst>
            <pc:docMk/>
            <pc:sldMk cId="953325580" sldId="256"/>
            <ac:spMk id="2" creationId="{A8A11E26-4C38-41A6-9857-11032CEECD80}"/>
          </ac:spMkLst>
        </pc:spChg>
        <pc:spChg chg="mod">
          <ac:chgData name="surya pratim roy" userId="f5ee4513f18aeb49" providerId="LiveId" clId="{65039EE4-0931-44BC-806D-69E132B02E5F}" dt="2025-08-03T04:56:08.538" v="370" actId="20577"/>
          <ac:spMkLst>
            <pc:docMk/>
            <pc:sldMk cId="953325580" sldId="256"/>
            <ac:spMk id="4" creationId="{00000000-0000-0000-0000-000000000000}"/>
          </ac:spMkLst>
        </pc:spChg>
      </pc:sldChg>
      <pc:sldChg chg="modSp mod">
        <pc:chgData name="surya pratim roy" userId="f5ee4513f18aeb49" providerId="LiveId" clId="{65039EE4-0931-44BC-806D-69E132B02E5F}" dt="2025-08-02T15:28:46.493" v="177" actId="27636"/>
        <pc:sldMkLst>
          <pc:docMk/>
          <pc:sldMk cId="1186421160" sldId="262"/>
        </pc:sldMkLst>
        <pc:spChg chg="mod">
          <ac:chgData name="surya pratim roy" userId="f5ee4513f18aeb49" providerId="LiveId" clId="{65039EE4-0931-44BC-806D-69E132B02E5F}" dt="2025-08-02T15:28:46.493" v="177" actId="27636"/>
          <ac:spMkLst>
            <pc:docMk/>
            <pc:sldMk cId="1186421160" sldId="262"/>
            <ac:spMk id="2" creationId="{8FEE4A9C-3F57-7DA7-91FD-715C3FB47F93}"/>
          </ac:spMkLst>
        </pc:spChg>
      </pc:sldChg>
      <pc:sldChg chg="addSp delSp modSp mod">
        <pc:chgData name="surya pratim roy" userId="f5ee4513f18aeb49" providerId="LiveId" clId="{65039EE4-0931-44BC-806D-69E132B02E5F}" dt="2025-08-02T15:31:17.073" v="197" actId="1076"/>
        <pc:sldMkLst>
          <pc:docMk/>
          <pc:sldMk cId="3210358481" sldId="263"/>
        </pc:sldMkLst>
        <pc:spChg chg="del mod">
          <ac:chgData name="surya pratim roy" userId="f5ee4513f18aeb49" providerId="LiveId" clId="{65039EE4-0931-44BC-806D-69E132B02E5F}" dt="2025-08-02T15:14:36.575" v="151"/>
          <ac:spMkLst>
            <pc:docMk/>
            <pc:sldMk cId="3210358481" sldId="263"/>
            <ac:spMk id="2" creationId="{E041FD9D-DF07-9C37-1E61-1D920E0EF1D4}"/>
          </ac:spMkLst>
        </pc:spChg>
        <pc:spChg chg="add del mod">
          <ac:chgData name="surya pratim roy" userId="f5ee4513f18aeb49" providerId="LiveId" clId="{65039EE4-0931-44BC-806D-69E132B02E5F}" dt="2025-08-02T15:29:17.110" v="179"/>
          <ac:spMkLst>
            <pc:docMk/>
            <pc:sldMk cId="3210358481" sldId="263"/>
            <ac:spMk id="3" creationId="{3D8B0004-B9A9-28D7-26F3-14BEB88A010E}"/>
          </ac:spMkLst>
        </pc:spChg>
        <pc:spChg chg="add mod">
          <ac:chgData name="surya pratim roy" userId="f5ee4513f18aeb49" providerId="LiveId" clId="{65039EE4-0931-44BC-806D-69E132B02E5F}" dt="2025-08-02T15:31:17.073" v="197" actId="1076"/>
          <ac:spMkLst>
            <pc:docMk/>
            <pc:sldMk cId="3210358481" sldId="263"/>
            <ac:spMk id="4" creationId="{49E09C4D-5357-7B27-ED8C-1A9336ED1C5C}"/>
          </ac:spMkLst>
        </pc:spChg>
      </pc:sldChg>
      <pc:sldChg chg="addSp delSp modSp mod">
        <pc:chgData name="surya pratim roy" userId="f5ee4513f18aeb49" providerId="LiveId" clId="{65039EE4-0931-44BC-806D-69E132B02E5F}" dt="2025-08-02T15:32:10.632" v="209" actId="1076"/>
        <pc:sldMkLst>
          <pc:docMk/>
          <pc:sldMk cId="3202024527" sldId="265"/>
        </pc:sldMkLst>
        <pc:spChg chg="del mod">
          <ac:chgData name="surya pratim roy" userId="f5ee4513f18aeb49" providerId="LiveId" clId="{65039EE4-0931-44BC-806D-69E132B02E5F}" dt="2025-08-02T15:31:41.148" v="201"/>
          <ac:spMkLst>
            <pc:docMk/>
            <pc:sldMk cId="3202024527" sldId="265"/>
            <ac:spMk id="2" creationId="{C4FFAF3C-BA60-9181-132C-C36C403AAEA7}"/>
          </ac:spMkLst>
        </pc:spChg>
        <pc:spChg chg="add mod">
          <ac:chgData name="surya pratim roy" userId="f5ee4513f18aeb49" providerId="LiveId" clId="{65039EE4-0931-44BC-806D-69E132B02E5F}" dt="2025-08-02T15:32:10.632" v="209" actId="1076"/>
          <ac:spMkLst>
            <pc:docMk/>
            <pc:sldMk cId="3202024527" sldId="265"/>
            <ac:spMk id="3" creationId="{02AB4702-80AC-FC2C-2982-A12BAF172F4F}"/>
          </ac:spMkLst>
        </pc:spChg>
      </pc:sldChg>
      <pc:sldChg chg="addSp delSp modSp mod">
        <pc:chgData name="surya pratim roy" userId="f5ee4513f18aeb49" providerId="LiveId" clId="{65039EE4-0931-44BC-806D-69E132B02E5F}" dt="2025-08-02T15:47:04.704" v="328" actId="1076"/>
        <pc:sldMkLst>
          <pc:docMk/>
          <pc:sldMk cId="614882681" sldId="2146847055"/>
        </pc:sldMkLst>
        <pc:spChg chg="add mod">
          <ac:chgData name="surya pratim roy" userId="f5ee4513f18aeb49" providerId="LiveId" clId="{65039EE4-0931-44BC-806D-69E132B02E5F}" dt="2025-08-02T15:47:04.704" v="328" actId="1076"/>
          <ac:spMkLst>
            <pc:docMk/>
            <pc:sldMk cId="614882681" sldId="2146847055"/>
            <ac:spMk id="2" creationId="{78C8880B-EB8F-8477-09AE-E5D4C3DC18C1}"/>
          </ac:spMkLst>
        </pc:spChg>
        <pc:spChg chg="del mod">
          <ac:chgData name="surya pratim roy" userId="f5ee4513f18aeb49" providerId="LiveId" clId="{65039EE4-0931-44BC-806D-69E132B02E5F}" dt="2025-08-02T15:46:41.884" v="323"/>
          <ac:spMkLst>
            <pc:docMk/>
            <pc:sldMk cId="614882681" sldId="2146847055"/>
            <ac:spMk id="3" creationId="{A6638FD1-D00E-E75B-705C-564F06D93D7B}"/>
          </ac:spMkLst>
        </pc:spChg>
      </pc:sldChg>
      <pc:sldChg chg="addSp delSp modSp mod">
        <pc:chgData name="surya pratim roy" userId="f5ee4513f18aeb49" providerId="LiveId" clId="{65039EE4-0931-44BC-806D-69E132B02E5F}" dt="2025-08-02T15:33:05.344" v="222" actId="1076"/>
        <pc:sldMkLst>
          <pc:docMk/>
          <pc:sldMk cId="3819043843" sldId="2146847057"/>
        </pc:sldMkLst>
        <pc:spChg chg="del mod">
          <ac:chgData name="surya pratim roy" userId="f5ee4513f18aeb49" providerId="LiveId" clId="{65039EE4-0931-44BC-806D-69E132B02E5F}" dt="2025-08-02T15:32:32.392" v="211"/>
          <ac:spMkLst>
            <pc:docMk/>
            <pc:sldMk cId="3819043843" sldId="2146847057"/>
            <ac:spMk id="3" creationId="{AB679E23-F86A-AFA9-FE9C-7F5A518E8198}"/>
          </ac:spMkLst>
        </pc:spChg>
        <pc:spChg chg="add mod">
          <ac:chgData name="surya pratim roy" userId="f5ee4513f18aeb49" providerId="LiveId" clId="{65039EE4-0931-44BC-806D-69E132B02E5F}" dt="2025-08-02T15:33:05.344" v="222" actId="1076"/>
          <ac:spMkLst>
            <pc:docMk/>
            <pc:sldMk cId="3819043843" sldId="2146847057"/>
            <ac:spMk id="4" creationId="{BF3FC7AE-27FD-FB30-B1E7-15843E205A57}"/>
          </ac:spMkLst>
        </pc:spChg>
      </pc:sldChg>
      <pc:sldChg chg="addSp delSp modSp mod">
        <pc:chgData name="surya pratim roy" userId="f5ee4513f18aeb49" providerId="LiveId" clId="{65039EE4-0931-44BC-806D-69E132B02E5F}" dt="2025-08-02T15:31:09.655" v="196" actId="1076"/>
        <pc:sldMkLst>
          <pc:docMk/>
          <pc:sldMk cId="1366800925" sldId="2146847058"/>
        </pc:sldMkLst>
        <pc:spChg chg="del mod">
          <ac:chgData name="surya pratim roy" userId="f5ee4513f18aeb49" providerId="LiveId" clId="{65039EE4-0931-44BC-806D-69E132B02E5F}" dt="2025-08-02T15:15:27.958" v="159"/>
          <ac:spMkLst>
            <pc:docMk/>
            <pc:sldMk cId="1366800925" sldId="2146847058"/>
            <ac:spMk id="3" creationId="{40B9234A-56AB-47BB-E0BD-725AF6684B23}"/>
          </ac:spMkLst>
        </pc:spChg>
        <pc:spChg chg="add del mod">
          <ac:chgData name="surya pratim roy" userId="f5ee4513f18aeb49" providerId="LiveId" clId="{65039EE4-0931-44BC-806D-69E132B02E5F}" dt="2025-08-02T15:30:46.669" v="190"/>
          <ac:spMkLst>
            <pc:docMk/>
            <pc:sldMk cId="1366800925" sldId="2146847058"/>
            <ac:spMk id="4" creationId="{CF4FD04B-2CE3-F3D5-D4FA-518F26FDAFED}"/>
          </ac:spMkLst>
        </pc:spChg>
        <pc:spChg chg="add mod">
          <ac:chgData name="surya pratim roy" userId="f5ee4513f18aeb49" providerId="LiveId" clId="{65039EE4-0931-44BC-806D-69E132B02E5F}" dt="2025-08-02T15:31:09.655" v="196" actId="1076"/>
          <ac:spMkLst>
            <pc:docMk/>
            <pc:sldMk cId="1366800925" sldId="2146847058"/>
            <ac:spMk id="5" creationId="{39C9FE8A-36AA-75C7-D695-D7C33406F0F5}"/>
          </ac:spMkLst>
        </pc:spChg>
      </pc:sldChg>
      <pc:sldChg chg="addSp modSp mod">
        <pc:chgData name="surya pratim roy" userId="f5ee4513f18aeb49" providerId="LiveId" clId="{65039EE4-0931-44BC-806D-69E132B02E5F}" dt="2025-08-02T15:48:09.287" v="338" actId="1076"/>
        <pc:sldMkLst>
          <pc:docMk/>
          <pc:sldMk cId="384733178" sldId="2146847059"/>
        </pc:sldMkLst>
        <pc:spChg chg="mod">
          <ac:chgData name="surya pratim roy" userId="f5ee4513f18aeb49" providerId="LiveId" clId="{65039EE4-0931-44BC-806D-69E132B02E5F}" dt="2025-08-02T15:48:06.559" v="337" actId="1076"/>
          <ac:spMkLst>
            <pc:docMk/>
            <pc:sldMk cId="384733178" sldId="2146847059"/>
            <ac:spMk id="3" creationId="{177D9613-6E93-8A63-8EC7-750760D77FD8}"/>
          </ac:spMkLst>
        </pc:spChg>
        <pc:picChg chg="add mod">
          <ac:chgData name="surya pratim roy" userId="f5ee4513f18aeb49" providerId="LiveId" clId="{65039EE4-0931-44BC-806D-69E132B02E5F}" dt="2025-08-02T15:48:09.287" v="338" actId="1076"/>
          <ac:picMkLst>
            <pc:docMk/>
            <pc:sldMk cId="384733178" sldId="2146847059"/>
            <ac:picMk id="5" creationId="{7BBFBAB1-8259-8FAC-3AEF-5FA27FE2E0CD}"/>
          </ac:picMkLst>
        </pc:picChg>
      </pc:sldChg>
      <pc:sldChg chg="addSp delSp modSp mod">
        <pc:chgData name="surya pratim roy" userId="f5ee4513f18aeb49" providerId="LiveId" clId="{65039EE4-0931-44BC-806D-69E132B02E5F}" dt="2025-08-02T15:40:55.072" v="280" actId="1076"/>
        <pc:sldMkLst>
          <pc:docMk/>
          <pc:sldMk cId="2083715239" sldId="2146847060"/>
        </pc:sldMkLst>
        <pc:spChg chg="add del mod">
          <ac:chgData name="surya pratim roy" userId="f5ee4513f18aeb49" providerId="LiveId" clId="{65039EE4-0931-44BC-806D-69E132B02E5F}" dt="2025-08-02T15:36:48.478" v="247" actId="21"/>
          <ac:spMkLst>
            <pc:docMk/>
            <pc:sldMk cId="2083715239" sldId="2146847060"/>
            <ac:spMk id="4" creationId="{0BD7B45A-D8E5-4A05-17F0-F89B29F5F31E}"/>
          </ac:spMkLst>
        </pc:spChg>
        <pc:spChg chg="add del mod">
          <ac:chgData name="surya pratim roy" userId="f5ee4513f18aeb49" providerId="LiveId" clId="{65039EE4-0931-44BC-806D-69E132B02E5F}" dt="2025-08-02T15:37:25.816" v="249"/>
          <ac:spMkLst>
            <pc:docMk/>
            <pc:sldMk cId="2083715239" sldId="2146847060"/>
            <ac:spMk id="6" creationId="{98770D73-A3A9-3AE1-D30E-10DAEB90EBAB}"/>
          </ac:spMkLst>
        </pc:spChg>
        <pc:spChg chg="add del mod">
          <ac:chgData name="surya pratim roy" userId="f5ee4513f18aeb49" providerId="LiveId" clId="{65039EE4-0931-44BC-806D-69E132B02E5F}" dt="2025-08-02T15:37:57.860" v="259"/>
          <ac:spMkLst>
            <pc:docMk/>
            <pc:sldMk cId="2083715239" sldId="2146847060"/>
            <ac:spMk id="11" creationId="{673B7292-F2F3-1796-2D1D-B92644D67998}"/>
          </ac:spMkLst>
        </pc:spChg>
        <pc:picChg chg="add del mod modCrop">
          <ac:chgData name="surya pratim roy" userId="f5ee4513f18aeb49" providerId="LiveId" clId="{65039EE4-0931-44BC-806D-69E132B02E5F}" dt="2025-08-02T15:37:48.960" v="258" actId="21"/>
          <ac:picMkLst>
            <pc:docMk/>
            <pc:sldMk cId="2083715239" sldId="2146847060"/>
            <ac:picMk id="8" creationId="{F2978638-B445-EDCE-E4FF-96A0C6A6B8CF}"/>
          </ac:picMkLst>
        </pc:picChg>
        <pc:picChg chg="add del">
          <ac:chgData name="surya pratim roy" userId="f5ee4513f18aeb49" providerId="LiveId" clId="{65039EE4-0931-44BC-806D-69E132B02E5F}" dt="2025-08-02T15:37:16.418" v="248" actId="21"/>
          <ac:picMkLst>
            <pc:docMk/>
            <pc:sldMk cId="2083715239" sldId="2146847060"/>
            <ac:picMk id="9" creationId="{B585371A-5E60-DF5B-ECF8-E4CE137EA724}"/>
          </ac:picMkLst>
        </pc:picChg>
        <pc:picChg chg="add mod modCrop">
          <ac:chgData name="surya pratim roy" userId="f5ee4513f18aeb49" providerId="LiveId" clId="{65039EE4-0931-44BC-806D-69E132B02E5F}" dt="2025-08-02T15:40:55.072" v="280" actId="1076"/>
          <ac:picMkLst>
            <pc:docMk/>
            <pc:sldMk cId="2083715239" sldId="2146847060"/>
            <ac:picMk id="13" creationId="{BDDF1B51-D3EA-9920-1C39-DF9D820DC37E}"/>
          </ac:picMkLst>
        </pc:picChg>
      </pc:sldChg>
      <pc:sldChg chg="modSp mod">
        <pc:chgData name="surya pratim roy" userId="f5ee4513f18aeb49" providerId="LiveId" clId="{65039EE4-0931-44BC-806D-69E132B02E5F}" dt="2025-08-03T04:53:57.568" v="350"/>
        <pc:sldMkLst>
          <pc:docMk/>
          <pc:sldMk cId="2230664768" sldId="2146847061"/>
        </pc:sldMkLst>
        <pc:spChg chg="mod">
          <ac:chgData name="surya pratim roy" userId="f5ee4513f18aeb49" providerId="LiveId" clId="{65039EE4-0931-44BC-806D-69E132B02E5F}" dt="2025-08-03T04:53:57.568" v="350"/>
          <ac:spMkLst>
            <pc:docMk/>
            <pc:sldMk cId="2230664768" sldId="2146847061"/>
            <ac:spMk id="3" creationId="{51A299DD-46FA-7866-41D8-C1BFCC2F69DD}"/>
          </ac:spMkLst>
        </pc:spChg>
      </pc:sldChg>
      <pc:sldChg chg="modSp mod">
        <pc:chgData name="surya pratim roy" userId="f5ee4513f18aeb49" providerId="LiveId" clId="{65039EE4-0931-44BC-806D-69E132B02E5F}" dt="2025-08-02T15:46:04.072" v="321" actId="14100"/>
        <pc:sldMkLst>
          <pc:docMk/>
          <pc:sldMk cId="4233882376" sldId="2146847062"/>
        </pc:sldMkLst>
        <pc:spChg chg="mod">
          <ac:chgData name="surya pratim roy" userId="f5ee4513f18aeb49" providerId="LiveId" clId="{65039EE4-0931-44BC-806D-69E132B02E5F}" dt="2025-08-02T15:46:04.072" v="321" actId="14100"/>
          <ac:spMkLst>
            <pc:docMk/>
            <pc:sldMk cId="4233882376" sldId="2146847062"/>
            <ac:spMk id="3" creationId="{D4974547-DF1B-77BB-E545-9344EDB9AD3F}"/>
          </ac:spMkLst>
        </pc:spChg>
      </pc:sldChg>
      <pc:sldChg chg="addSp delSp modSp mod">
        <pc:chgData name="surya pratim roy" userId="f5ee4513f18aeb49" providerId="LiveId" clId="{65039EE4-0931-44BC-806D-69E132B02E5F}" dt="2025-08-02T15:40:19.432" v="268" actId="1076"/>
        <pc:sldMkLst>
          <pc:docMk/>
          <pc:sldMk cId="4068668583" sldId="2146847066"/>
        </pc:sldMkLst>
        <pc:picChg chg="del">
          <ac:chgData name="surya pratim roy" userId="f5ee4513f18aeb49" providerId="LiveId" clId="{65039EE4-0931-44BC-806D-69E132B02E5F}" dt="2025-08-02T15:33:59.339" v="223" actId="21"/>
          <ac:picMkLst>
            <pc:docMk/>
            <pc:sldMk cId="4068668583" sldId="2146847066"/>
            <ac:picMk id="4" creationId="{52A59727-7B5F-F198-C013-B2ABF221F54C}"/>
          </ac:picMkLst>
        </pc:picChg>
        <pc:picChg chg="add del mod modCrop">
          <ac:chgData name="surya pratim roy" userId="f5ee4513f18aeb49" providerId="LiveId" clId="{65039EE4-0931-44BC-806D-69E132B02E5F}" dt="2025-08-02T15:35:54.662" v="238" actId="21"/>
          <ac:picMkLst>
            <pc:docMk/>
            <pc:sldMk cId="4068668583" sldId="2146847066"/>
            <ac:picMk id="5" creationId="{6CD88526-8BDC-3CBD-905A-A3EBE7274E59}"/>
          </ac:picMkLst>
        </pc:picChg>
        <pc:picChg chg="add mod">
          <ac:chgData name="surya pratim roy" userId="f5ee4513f18aeb49" providerId="LiveId" clId="{65039EE4-0931-44BC-806D-69E132B02E5F}" dt="2025-08-02T15:40:19.432" v="268" actId="1076"/>
          <ac:picMkLst>
            <pc:docMk/>
            <pc:sldMk cId="4068668583" sldId="2146847066"/>
            <ac:picMk id="6" creationId="{6CD88526-8BDC-3CBD-905A-A3EBE7274E59}"/>
          </ac:picMkLst>
        </pc:picChg>
      </pc:sldChg>
      <pc:sldChg chg="addSp delSp modSp mod">
        <pc:chgData name="surya pratim roy" userId="f5ee4513f18aeb49" providerId="LiveId" clId="{65039EE4-0931-44BC-806D-69E132B02E5F}" dt="2025-08-02T15:42:29.680" v="295" actId="1076"/>
        <pc:sldMkLst>
          <pc:docMk/>
          <pc:sldMk cId="1189541472" sldId="2146847067"/>
        </pc:sldMkLst>
        <pc:picChg chg="del">
          <ac:chgData name="surya pratim roy" userId="f5ee4513f18aeb49" providerId="LiveId" clId="{65039EE4-0931-44BC-806D-69E132B02E5F}" dt="2025-08-02T15:41:18.143" v="281" actId="21"/>
          <ac:picMkLst>
            <pc:docMk/>
            <pc:sldMk cId="1189541472" sldId="2146847067"/>
            <ac:picMk id="4" creationId="{58160D06-7AB9-E123-40C6-37292A37FD84}"/>
          </ac:picMkLst>
        </pc:picChg>
        <pc:picChg chg="add mod modCrop">
          <ac:chgData name="surya pratim roy" userId="f5ee4513f18aeb49" providerId="LiveId" clId="{65039EE4-0931-44BC-806D-69E132B02E5F}" dt="2025-08-02T15:42:29.680" v="295" actId="1076"/>
          <ac:picMkLst>
            <pc:docMk/>
            <pc:sldMk cId="1189541472" sldId="2146847067"/>
            <ac:picMk id="5" creationId="{4379BFA4-3664-9479-FED6-86B09632B5C2}"/>
          </ac:picMkLst>
        </pc:picChg>
      </pc:sldChg>
      <pc:sldChg chg="addSp delSp modSp mod">
        <pc:chgData name="surya pratim roy" userId="f5ee4513f18aeb49" providerId="LiveId" clId="{65039EE4-0931-44BC-806D-69E132B02E5F}" dt="2025-08-02T15:45:18.201" v="309" actId="1076"/>
        <pc:sldMkLst>
          <pc:docMk/>
          <pc:sldMk cId="1126302864" sldId="2146847068"/>
        </pc:sldMkLst>
        <pc:spChg chg="mod">
          <ac:chgData name="surya pratim roy" userId="f5ee4513f18aeb49" providerId="LiveId" clId="{65039EE4-0931-44BC-806D-69E132B02E5F}" dt="2025-08-02T15:45:15.871" v="308" actId="1076"/>
          <ac:spMkLst>
            <pc:docMk/>
            <pc:sldMk cId="1126302864" sldId="2146847068"/>
            <ac:spMk id="5" creationId="{16A49521-B5B7-63EE-905D-5E4ED1D0957F}"/>
          </ac:spMkLst>
        </pc:spChg>
        <pc:picChg chg="del">
          <ac:chgData name="surya pratim roy" userId="f5ee4513f18aeb49" providerId="LiveId" clId="{65039EE4-0931-44BC-806D-69E132B02E5F}" dt="2025-08-02T15:44:06.734" v="296" actId="21"/>
          <ac:picMkLst>
            <pc:docMk/>
            <pc:sldMk cId="1126302864" sldId="2146847068"/>
            <ac:picMk id="3" creationId="{D5693625-3FD5-932E-3334-F54965E8A468}"/>
          </ac:picMkLst>
        </pc:picChg>
        <pc:picChg chg="add mod modCrop">
          <ac:chgData name="surya pratim roy" userId="f5ee4513f18aeb49" providerId="LiveId" clId="{65039EE4-0931-44BC-806D-69E132B02E5F}" dt="2025-08-02T15:45:18.201" v="309" actId="1076"/>
          <ac:picMkLst>
            <pc:docMk/>
            <pc:sldMk cId="1126302864" sldId="2146847068"/>
            <ac:picMk id="6" creationId="{497ACCA1-4C48-B376-A914-0FD46E059E3B}"/>
          </ac:picMkLst>
        </pc:picChg>
      </pc:sldChg>
      <pc:sldChg chg="addSp modSp mod">
        <pc:chgData name="surya pratim roy" userId="f5ee4513f18aeb49" providerId="LiveId" clId="{65039EE4-0931-44BC-806D-69E132B02E5F}" dt="2025-08-03T04:55:04.980" v="351" actId="1076"/>
        <pc:sldMkLst>
          <pc:docMk/>
          <pc:sldMk cId="1406661210" sldId="2146847069"/>
        </pc:sldMkLst>
        <pc:spChg chg="mod">
          <ac:chgData name="surya pratim roy" userId="f5ee4513f18aeb49" providerId="LiveId" clId="{65039EE4-0931-44BC-806D-69E132B02E5F}" dt="2025-08-02T15:48:29.087" v="343" actId="1076"/>
          <ac:spMkLst>
            <pc:docMk/>
            <pc:sldMk cId="1406661210" sldId="2146847069"/>
            <ac:spMk id="4" creationId="{00000000-0000-0000-0000-000000000000}"/>
          </ac:spMkLst>
        </pc:spChg>
        <pc:picChg chg="add mod">
          <ac:chgData name="surya pratim roy" userId="f5ee4513f18aeb49" providerId="LiveId" clId="{65039EE4-0931-44BC-806D-69E132B02E5F}" dt="2025-08-03T04:55:04.980" v="351" actId="1076"/>
          <ac:picMkLst>
            <pc:docMk/>
            <pc:sldMk cId="1406661210" sldId="2146847069"/>
            <ac:picMk id="3" creationId="{7D2F1BE4-783B-E893-B167-6EA56273DB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804115" y="1619096"/>
            <a:ext cx="9144000" cy="977778"/>
          </a:xfrm>
        </p:spPr>
        <p:txBody>
          <a:bodyPr/>
          <a:lstStyle/>
          <a:p>
            <a:pPr algn="ctr"/>
            <a:r>
              <a:rPr lang="en-US" dirty="0">
                <a:solidFill>
                  <a:schemeClr val="accent2">
                    <a:lumMod val="75000"/>
                  </a:schemeClr>
                </a:solidFill>
              </a:rPr>
              <a:t>Symp AI – Your Health Assistant</a:t>
            </a:r>
            <a:endParaRPr lang="en-US" b="1" dirty="0">
              <a:solidFill>
                <a:schemeClr val="accent2">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428382" y="3945068"/>
            <a:ext cx="8247884" cy="1908215"/>
          </a:xfrm>
          <a:prstGeom prst="rect">
            <a:avLst/>
          </a:prstGeom>
          <a:noFill/>
        </p:spPr>
        <p:txBody>
          <a:bodyPr wrap="square" lIns="91440" tIns="45720" rIns="91440" bIns="45720" rtlCol="0" anchor="t">
            <a:spAutoFit/>
          </a:bodyPr>
          <a:lstStyle/>
          <a:p>
            <a:pPr algn="just"/>
            <a:r>
              <a:rPr lang="en-US" sz="2000" b="1" dirty="0">
                <a:solidFill>
                  <a:schemeClr val="accent2"/>
                </a:solidFill>
                <a:latin typeface="Arial" pitchFamily="34" charset="0"/>
                <a:cs typeface="Arial" pitchFamily="34" charset="0"/>
              </a:rPr>
              <a:t>Presented </a:t>
            </a:r>
            <a:r>
              <a:rPr lang="en-US" sz="2000" b="1">
                <a:solidFill>
                  <a:schemeClr val="accent2"/>
                </a:solidFill>
                <a:latin typeface="Arial" pitchFamily="34" charset="0"/>
                <a:cs typeface="Arial" pitchFamily="34" charset="0"/>
              </a:rPr>
              <a:t>By: SURYA PRATIM ROY</a:t>
            </a:r>
          </a:p>
          <a:p>
            <a:pPr algn="just"/>
            <a:endParaRPr lang="en-US" dirty="0">
              <a:solidFill>
                <a:schemeClr val="accent2"/>
              </a:solidFill>
              <a:latin typeface="Arial Black" panose="020B0A04020102020204" pitchFamily="34" charset="0"/>
              <a:cs typeface="Arial" pitchFamily="34" charset="0"/>
            </a:endParaRPr>
          </a:p>
          <a:p>
            <a:pPr algn="just"/>
            <a:r>
              <a:rPr lang="en-US" sz="2000" b="1" dirty="0">
                <a:solidFill>
                  <a:schemeClr val="accent2"/>
                </a:solidFill>
                <a:latin typeface="Arial"/>
                <a:cs typeface="Arial"/>
              </a:rPr>
              <a:t>College Name: BENGAL COLLEGE OF ENGINEERING &amp; TECHNOLOGY</a:t>
            </a:r>
          </a:p>
          <a:p>
            <a:pPr algn="just"/>
            <a:endParaRPr lang="en-US" sz="2000" b="1" dirty="0">
              <a:solidFill>
                <a:schemeClr val="accent2"/>
              </a:solidFill>
              <a:latin typeface="Arial"/>
              <a:cs typeface="Arial"/>
            </a:endParaRPr>
          </a:p>
          <a:p>
            <a:pPr algn="just"/>
            <a:r>
              <a:rPr lang="en-US" sz="2000" b="1" dirty="0">
                <a:solidFill>
                  <a:schemeClr val="accent2"/>
                </a:solidFill>
                <a:latin typeface="Arial"/>
                <a:cs typeface="Arial"/>
              </a:rPr>
              <a:t>Department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4379BFA4-3664-9479-FED6-86B09632B5C2}"/>
              </a:ext>
            </a:extLst>
          </p:cNvPr>
          <p:cNvPicPr>
            <a:picLocks noChangeAspect="1"/>
          </p:cNvPicPr>
          <p:nvPr/>
        </p:nvPicPr>
        <p:blipFill>
          <a:blip r:embed="rId2"/>
          <a:srcRect l="56921" t="12880" b="5836"/>
          <a:stretch>
            <a:fillRect/>
          </a:stretch>
        </p:blipFill>
        <p:spPr>
          <a:xfrm>
            <a:off x="2676525" y="967304"/>
            <a:ext cx="5276850" cy="5572125"/>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127474" y="99250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497ACCA1-4C48-B376-A914-0FD46E059E3B}"/>
              </a:ext>
            </a:extLst>
          </p:cNvPr>
          <p:cNvPicPr>
            <a:picLocks noChangeAspect="1"/>
          </p:cNvPicPr>
          <p:nvPr/>
        </p:nvPicPr>
        <p:blipFill>
          <a:blip r:embed="rId2"/>
          <a:srcRect t="12486" r="8672" b="5120"/>
          <a:stretch>
            <a:fillRect/>
          </a:stretch>
        </p:blipFill>
        <p:spPr>
          <a:xfrm>
            <a:off x="1171575" y="1522802"/>
            <a:ext cx="9286875" cy="471096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967304"/>
            <a:ext cx="10324933" cy="4041499"/>
          </a:xfrm>
        </p:spPr>
        <p:txBody>
          <a:bodyPr>
            <a:normAutofit/>
          </a:bodyPr>
          <a:lstStyle/>
          <a:p>
            <a:pPr marL="0" indent="0">
              <a:buNone/>
            </a:pPr>
            <a:r>
              <a:rPr lang="en-US" sz="2000" dirty="0"/>
              <a:t>Symp AI represents a significant step forward in democratizing access to health information. By leveraging the power of AI, it reduces the reliance on immediate doctor consultations for preliminary queries and provides users with quick, data-driven health insights. This project not only simplifies the initial diagnosis process but also empowers individuals to be more proactive about their health, ultimately fostering a more informed and efficient approach to personal well-being.</a:t>
            </a:r>
            <a:endParaRPr lang="en-US" sz="20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https://github.com/suryapratimroy</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78C8880B-EB8F-8477-09AE-E5D4C3DC18C1}"/>
              </a:ext>
            </a:extLst>
          </p:cNvPr>
          <p:cNvSpPr>
            <a:spLocks noGrp="1" noChangeArrowheads="1"/>
          </p:cNvSpPr>
          <p:nvPr>
            <p:ph idx="1"/>
          </p:nvPr>
        </p:nvSpPr>
        <p:spPr bwMode="auto">
          <a:xfrm>
            <a:off x="535670" y="1791791"/>
            <a:ext cx="1038208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Voice-Based Assistants:</a:t>
            </a:r>
            <a:r>
              <a:rPr kumimoji="0" lang="en-US" altLang="en-US" sz="1800" b="0" i="0" u="none" strike="noStrike" cap="none" normalizeH="0" baseline="0" dirty="0">
                <a:ln>
                  <a:noFill/>
                </a:ln>
                <a:solidFill>
                  <a:schemeClr val="tx1"/>
                </a:solidFill>
                <a:effectLst/>
                <a:latin typeface="Arial" panose="020B0604020202020204" pitchFamily="34" charset="0"/>
              </a:rPr>
              <a:t> Develop a voice-enabled version of Symp AI to improve accessibility for users who prefer speaking their symptoms over typing, such as the elderly or those with disabilities.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Multilingual Support:</a:t>
            </a:r>
            <a:r>
              <a:rPr kumimoji="0" lang="en-US" altLang="en-US" sz="1800" b="0" i="0" u="none" strike="noStrike" cap="none" normalizeH="0" baseline="0" dirty="0">
                <a:ln>
                  <a:noFill/>
                </a:ln>
                <a:solidFill>
                  <a:schemeClr val="tx1"/>
                </a:solidFill>
                <a:effectLst/>
                <a:latin typeface="Arial" panose="020B0604020202020204" pitchFamily="34" charset="0"/>
              </a:rPr>
              <a:t> Implement support for multiple languages (e.g., Hindi, Bengali, Spanish) to expand the agent's reach to a global audience and serve non-English speaking communities.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Prescription Suggestions:</a:t>
            </a:r>
            <a:r>
              <a:rPr kumimoji="0" lang="en-US" altLang="en-US" sz="1800" b="0" i="0" u="none" strike="noStrike" cap="none" normalizeH="0" baseline="0" dirty="0">
                <a:ln>
                  <a:noFill/>
                </a:ln>
                <a:solidFill>
                  <a:schemeClr val="tx1"/>
                </a:solidFill>
                <a:effectLst/>
                <a:latin typeface="Arial" panose="020B0604020202020204" pitchFamily="34" charset="0"/>
              </a:rPr>
              <a:t> With proper ethical and legal considerations, the agent could be expanded to suggest over-the-counter (OTC) medication for minor ailments, along with clear disclaimers.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Version:</a:t>
            </a:r>
            <a:r>
              <a:rPr kumimoji="0" lang="en-US" altLang="en-US" sz="1800" b="0" i="0" u="none" strike="noStrike" cap="none" normalizeH="0" baseline="0" dirty="0">
                <a:ln>
                  <a:noFill/>
                </a:ln>
                <a:solidFill>
                  <a:schemeClr val="tx1"/>
                </a:solidFill>
                <a:effectLst/>
                <a:latin typeface="Arial" panose="020B0604020202020204" pitchFamily="34" charset="0"/>
              </a:rPr>
              <a:t> Create a dedicated mobile application for Symp AI to provide a seamless user experience and enable features like push notifications and real-time health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Doctor Consultation:</a:t>
            </a:r>
            <a:r>
              <a:rPr kumimoji="0" lang="en-US" altLang="en-US" sz="1800" b="0" i="0" u="none" strike="noStrike" cap="none" normalizeH="0" baseline="0" dirty="0">
                <a:ln>
                  <a:noFill/>
                </a:ln>
                <a:solidFill>
                  <a:schemeClr val="tx1"/>
                </a:solidFill>
                <a:effectLst/>
                <a:latin typeface="Arial" panose="020B0604020202020204" pitchFamily="34" charset="0"/>
              </a:rPr>
              <a:t> Integrate a feature for direct chat or video call with a verified doctor, allowing users to transition from a preliminary AI diagnosis to a professional medical consultation within the same platform.</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334043" y="32404"/>
            <a:ext cx="8200858" cy="1869799"/>
          </a:xfrm>
        </p:spPr>
        <p:txBody>
          <a:bodyPr/>
          <a:lstStyle/>
          <a:p>
            <a:r>
              <a:rPr lang="en-IN" dirty="0"/>
              <a:t>Screenshot/ </a:t>
            </a:r>
            <a:r>
              <a:rPr lang="en-IN" dirty="0" err="1"/>
              <a:t>credly</a:t>
            </a:r>
            <a:r>
              <a:rPr lang="en-IN" dirty="0"/>
              <a:t> certificate( getting started with AI)</a:t>
            </a:r>
          </a:p>
        </p:txBody>
      </p:sp>
      <p:pic>
        <p:nvPicPr>
          <p:cNvPr id="5" name="Picture 4" descr="A close-up of a certificate&#10;&#10;AI-generated content may be incorrect.">
            <a:extLst>
              <a:ext uri="{FF2B5EF4-FFF2-40B4-BE49-F238E27FC236}">
                <a16:creationId xmlns:a16="http://schemas.microsoft.com/office/drawing/2014/main" id="{7BBFBAB1-8259-8FAC-3AEF-5FA27FE2E0CD}"/>
              </a:ext>
            </a:extLst>
          </p:cNvPr>
          <p:cNvPicPr>
            <a:picLocks noChangeAspect="1"/>
          </p:cNvPicPr>
          <p:nvPr/>
        </p:nvPicPr>
        <p:blipFill>
          <a:blip r:embed="rId2"/>
          <a:stretch>
            <a:fillRect/>
          </a:stretch>
        </p:blipFill>
        <p:spPr>
          <a:xfrm>
            <a:off x="2514100" y="1337893"/>
            <a:ext cx="7163800" cy="528711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6342" y="3059668"/>
            <a:ext cx="3758401" cy="369332"/>
          </a:xfrm>
          <a:prstGeom prst="rect">
            <a:avLst/>
          </a:prstGeom>
        </p:spPr>
        <p:txBody>
          <a:bodyPr wrap="none">
            <a:spAutoFit/>
          </a:bodyPr>
          <a:lstStyle/>
          <a:p>
            <a:r>
              <a:rPr lang="en-IN" dirty="0"/>
              <a:t>Attach your  RAG LAB certificate here</a:t>
            </a:r>
          </a:p>
        </p:txBody>
      </p:sp>
      <p:pic>
        <p:nvPicPr>
          <p:cNvPr id="3" name="Picture 2" descr="A close-up of a certificate&#10;&#10;AI-generated content may be incorrect.">
            <a:extLst>
              <a:ext uri="{FF2B5EF4-FFF2-40B4-BE49-F238E27FC236}">
                <a16:creationId xmlns:a16="http://schemas.microsoft.com/office/drawing/2014/main" id="{7D2F1BE4-783B-E893-B167-6EA56273DB8A}"/>
              </a:ext>
            </a:extLst>
          </p:cNvPr>
          <p:cNvPicPr>
            <a:picLocks noChangeAspect="1"/>
          </p:cNvPicPr>
          <p:nvPr/>
        </p:nvPicPr>
        <p:blipFill>
          <a:blip r:embed="rId2"/>
          <a:stretch>
            <a:fillRect/>
          </a:stretch>
        </p:blipFill>
        <p:spPr>
          <a:xfrm rot="5400000">
            <a:off x="3548257" y="313658"/>
            <a:ext cx="5095486" cy="666787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fontScale="70000" lnSpcReduction="20000"/>
          </a:bodyPr>
          <a:lstStyle/>
          <a:p>
            <a:r>
              <a:rPr lang="en-US" sz="2800" dirty="0"/>
              <a:t>Accessing timely and reliable health information is a significant global challenge. Individuals often struggle to interpret their symptoms accurately, leading to two common pitfalls:</a:t>
            </a:r>
          </a:p>
          <a:p>
            <a:r>
              <a:rPr lang="en-US" sz="2800" b="1" dirty="0"/>
              <a:t>Delayed Care:</a:t>
            </a:r>
            <a:r>
              <a:rPr lang="en-US" sz="2800" dirty="0"/>
              <a:t> Misinterpreting symptoms of a serious condition as minor, which can have life-threatening consequences.</a:t>
            </a:r>
          </a:p>
          <a:p>
            <a:r>
              <a:rPr lang="en-US" sz="2800" b="1" dirty="0"/>
              <a:t>Unnecessary Consultations:</a:t>
            </a:r>
            <a:r>
              <a:rPr lang="en-US" sz="2800" dirty="0"/>
              <a:t> Seeking professional medical advice for minor ailments that could be managed at home, overburdening the healthcare system.</a:t>
            </a:r>
          </a:p>
          <a:p>
            <a:r>
              <a:rPr lang="en-US" sz="2800" b="1" dirty="0"/>
              <a:t>Proposed Solution:</a:t>
            </a:r>
          </a:p>
          <a:p>
            <a:r>
              <a:rPr lang="en-US" sz="2800" dirty="0"/>
              <a:t>Our solution, </a:t>
            </a:r>
            <a:r>
              <a:rPr lang="en-US" sz="2800" b="1" dirty="0"/>
              <a:t>Symp AI</a:t>
            </a:r>
            <a:r>
              <a:rPr lang="en-US" sz="2800" dirty="0"/>
              <a:t>, is an AI-powered virtual health assistant designed to bridge this gap. It utilizes advanced Natural Language Processing (NLP) and Machine Learning models to analyze user-provided symptoms, predict possible diseases with a confidence score, assess their severity, and offer helpful home remedies. This solution empowers users to take an informed first step in managing their health.</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49E09C4D-5357-7B27-ED8C-1A9336ED1C5C}"/>
              </a:ext>
            </a:extLst>
          </p:cNvPr>
          <p:cNvSpPr>
            <a:spLocks noGrp="1" noChangeArrowheads="1"/>
          </p:cNvSpPr>
          <p:nvPr>
            <p:ph idx="1"/>
          </p:nvPr>
        </p:nvSpPr>
        <p:spPr bwMode="auto">
          <a:xfrm>
            <a:off x="676275" y="1354530"/>
            <a:ext cx="10591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(Watsonx.ai):</a:t>
            </a:r>
            <a:r>
              <a:rPr kumimoji="0" lang="en-US" altLang="en-US" sz="1800" b="0" i="0" u="none" strike="noStrike" cap="none" normalizeH="0" baseline="0" dirty="0">
                <a:ln>
                  <a:noFill/>
                </a:ln>
                <a:solidFill>
                  <a:schemeClr val="tx1"/>
                </a:solidFill>
                <a:effectLst/>
                <a:latin typeface="Arial" panose="020B0604020202020204" pitchFamily="34" charset="0"/>
              </a:rPr>
              <a:t> The core platform providing a robust and scalable environment for building, training, and deploying our AI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1800" b="0" i="0" u="none" strike="noStrike" cap="none" normalizeH="0" baseline="0" dirty="0">
                <a:ln>
                  <a:noFill/>
                </a:ln>
                <a:solidFill>
                  <a:schemeClr val="tx1"/>
                </a:solidFill>
                <a:effectLst/>
                <a:latin typeface="Arial" panose="020B0604020202020204" pitchFamily="34" charset="0"/>
              </a:rPr>
              <a:t> This technology is the backbone of Symp AI, allowing it to understand the nuance and context of human language. It processes and interprets the symptoms described by the user.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Mistral Model:</a:t>
            </a:r>
            <a:r>
              <a:rPr kumimoji="0" lang="en-US" altLang="en-US" sz="1800" b="0" i="0" u="none" strike="noStrike" cap="none" normalizeH="0" baseline="0" dirty="0">
                <a:ln>
                  <a:noFill/>
                </a:ln>
                <a:solidFill>
                  <a:schemeClr val="tx1"/>
                </a:solidFill>
                <a:effectLst/>
                <a:latin typeface="Arial" panose="020B0604020202020204" pitchFamily="34" charset="0"/>
              </a:rPr>
              <a:t> A powerful large language model integrated via IBM Cloud to provide the core reasoning and generation capabilities, enabling conversational and intelligent responses.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AI Agent with Google Search Tool:</a:t>
            </a:r>
            <a:r>
              <a:rPr kumimoji="0" lang="en-US" altLang="en-US" sz="1800" b="0" i="0" u="none" strike="noStrike" cap="none" normalizeH="0" baseline="0" dirty="0">
                <a:ln>
                  <a:noFill/>
                </a:ln>
                <a:solidFill>
                  <a:schemeClr val="tx1"/>
                </a:solidFill>
                <a:effectLst/>
                <a:latin typeface="Arial" panose="020B0604020202020204" pitchFamily="34" charset="0"/>
              </a:rPr>
              <a:t> The agent is designed with a specific persona and task, and is augmented with a Google Search tool to perform real-time information retrieval, ensuring the most current data is used for symptom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 Dataset Integration (CSV or PDF):</a:t>
            </a:r>
            <a:r>
              <a:rPr kumimoji="0" lang="en-US" altLang="en-US" sz="1800" b="0" i="0" u="none" strike="noStrike" cap="none" normalizeH="0" baseline="0" dirty="0">
                <a:ln>
                  <a:noFill/>
                </a:ln>
                <a:solidFill>
                  <a:schemeClr val="tx1"/>
                </a:solidFill>
                <a:effectLst/>
                <a:latin typeface="Arial" panose="020B0604020202020204" pitchFamily="34" charset="0"/>
              </a:rPr>
              <a:t> We use Python for data processing and integrating a curated dataset of symptoms and diseases (in CSV or PDF format) to train and inform the agent's knowledge base.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5" name="Rectangle 2">
            <a:extLst>
              <a:ext uri="{FF2B5EF4-FFF2-40B4-BE49-F238E27FC236}">
                <a16:creationId xmlns:a16="http://schemas.microsoft.com/office/drawing/2014/main" id="{39C9FE8A-36AA-75C7-D695-D7C33406F0F5}"/>
              </a:ext>
            </a:extLst>
          </p:cNvPr>
          <p:cNvSpPr>
            <a:spLocks noGrp="1" noChangeArrowheads="1"/>
          </p:cNvSpPr>
          <p:nvPr>
            <p:ph idx="1"/>
          </p:nvPr>
        </p:nvSpPr>
        <p:spPr bwMode="auto">
          <a:xfrm>
            <a:off x="581192" y="1433544"/>
            <a:ext cx="10439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Studio:</a:t>
            </a:r>
            <a:r>
              <a:rPr kumimoji="0" lang="en-US" altLang="en-US" sz="1800" b="0" i="0" u="none" strike="noStrike" cap="none" normalizeH="0" baseline="0" dirty="0">
                <a:ln>
                  <a:noFill/>
                </a:ln>
                <a:solidFill>
                  <a:schemeClr val="tx1"/>
                </a:solidFill>
                <a:effectLst/>
                <a:latin typeface="Arial" panose="020B0604020202020204" pitchFamily="34" charset="0"/>
              </a:rPr>
              <a:t> This is our development hub where we built, configured, and tested the AI agent. It provides a comprehensive set of tools for model building, prompt engineering, and agent customization.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Runtime:</a:t>
            </a:r>
            <a:r>
              <a:rPr kumimoji="0" lang="en-US" altLang="en-US" sz="1800" b="0" i="0" u="none" strike="noStrike" cap="none" normalizeH="0" baseline="0" dirty="0">
                <a:ln>
                  <a:noFill/>
                </a:ln>
                <a:solidFill>
                  <a:schemeClr val="tx1"/>
                </a:solidFill>
                <a:effectLst/>
                <a:latin typeface="Arial" panose="020B0604020202020204" pitchFamily="34" charset="0"/>
              </a:rPr>
              <a:t> The execution environment for our AI agent, providing the necessary compute resources to run the model and serve real-time user requests.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Object Storage:</a:t>
            </a:r>
            <a:r>
              <a:rPr kumimoji="0" lang="en-US" altLang="en-US" sz="1800" b="0" i="0" u="none" strike="noStrike" cap="none" normalizeH="0" baseline="0" dirty="0">
                <a:ln>
                  <a:noFill/>
                </a:ln>
                <a:solidFill>
                  <a:schemeClr val="tx1"/>
                </a:solidFill>
                <a:effectLst/>
                <a:latin typeface="Arial" panose="020B0604020202020204" pitchFamily="34" charset="0"/>
              </a:rPr>
              <a:t> Used for securely storing our symptom-disease dataset and other project assets, ensuring data is persistent and easily accessible by our agent.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Agent Builder Lab:</a:t>
            </a:r>
            <a:r>
              <a:rPr kumimoji="0" lang="en-US" altLang="en-US" sz="1800" b="0" i="0" u="none" strike="noStrike" cap="none" normalizeH="0" baseline="0" dirty="0">
                <a:ln>
                  <a:noFill/>
                </a:ln>
                <a:solidFill>
                  <a:schemeClr val="tx1"/>
                </a:solidFill>
                <a:effectLst/>
                <a:latin typeface="Arial" panose="020B0604020202020204" pitchFamily="34" charset="0"/>
              </a:rPr>
              <a:t> A specialized tool within IBM Cloud for creating, managing, and deploying conversational AI agents, which we used to develop the core logic of Symp AI.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Granite/Mistral Model (via </a:t>
            </a:r>
            <a:r>
              <a:rPr kumimoji="0" lang="en-US" altLang="en-US" sz="1800" b="1" i="0" u="none" strike="noStrike" cap="none" normalizeH="0" baseline="0" dirty="0" err="1">
                <a:ln>
                  <a:noFill/>
                </a:ln>
                <a:solidFill>
                  <a:schemeClr val="tx1"/>
                </a:solidFill>
                <a:effectLst/>
                <a:latin typeface="Arial" panose="020B0604020202020204" pitchFamily="34" charset="0"/>
              </a:rPr>
              <a:t>watsonx</a:t>
            </a:r>
            <a:r>
              <a:rPr kumimoji="0" lang="en-US" altLang="en-US" sz="1800" b="1" i="0" u="none" strike="noStrike" cap="none" normalizeH="0" baseline="0" dirty="0">
                <a:ln>
                  <a:noFill/>
                </a:ln>
                <a:solidFill>
                  <a:schemeClr val="tx1"/>
                </a:solidFill>
                <a:effectLst/>
                <a:latin typeface="Arial" panose="020B0604020202020204" pitchFamily="34" charset="0"/>
              </a:rPr>
              <a:t> integration):</a:t>
            </a:r>
            <a:r>
              <a:rPr kumimoji="0" lang="en-US" altLang="en-US" sz="1800" b="0" i="0" u="none" strike="noStrike" cap="none" normalizeH="0" baseline="0" dirty="0">
                <a:ln>
                  <a:noFill/>
                </a:ln>
                <a:solidFill>
                  <a:schemeClr val="tx1"/>
                </a:solidFill>
                <a:effectLst/>
                <a:latin typeface="Arial" panose="020B0604020202020204" pitchFamily="34" charset="0"/>
              </a:rPr>
              <a:t> We leveraged the power of these foundation models through the IBM watsonx.ai platform, providing the intelligence behind our agent's diagnostic and generative capabilities.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2AB4702-80AC-FC2C-2982-A12BAF172F4F}"/>
              </a:ext>
            </a:extLst>
          </p:cNvPr>
          <p:cNvSpPr>
            <a:spLocks noGrp="1" noChangeArrowheads="1"/>
          </p:cNvSpPr>
          <p:nvPr>
            <p:ph idx="1"/>
          </p:nvPr>
        </p:nvSpPr>
        <p:spPr bwMode="auto">
          <a:xfrm>
            <a:off x="581191" y="1513755"/>
            <a:ext cx="102392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Intelligent Prediction:</a:t>
            </a:r>
            <a:r>
              <a:rPr kumimoji="0" lang="en-US" altLang="en-US" sz="1800" b="0" i="0" u="none" strike="noStrike" cap="none" normalizeH="0" baseline="0" dirty="0">
                <a:ln>
                  <a:noFill/>
                </a:ln>
                <a:solidFill>
                  <a:schemeClr val="tx1"/>
                </a:solidFill>
                <a:effectLst/>
                <a:latin typeface="Arial" panose="020B0604020202020204" pitchFamily="34" charset="0"/>
              </a:rPr>
              <a:t> Our agent not only predicts a possible disease but also provides a confidence score and severity level, giving users a clearer picture of their condition.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Health Insights:</a:t>
            </a:r>
            <a:r>
              <a:rPr kumimoji="0" lang="en-US" altLang="en-US" sz="1800" b="0" i="0" u="none" strike="noStrike" cap="none" normalizeH="0" baseline="0" dirty="0">
                <a:ln>
                  <a:noFill/>
                </a:ln>
                <a:solidFill>
                  <a:schemeClr val="tx1"/>
                </a:solidFill>
                <a:effectLst/>
                <a:latin typeface="Arial" panose="020B0604020202020204" pitchFamily="34" charset="0"/>
              </a:rPr>
              <a:t> Beyond diagnosis, Symp AI suggests simple and safe home remedies for common ailments, empowering users to self-manage minor issues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Accuracy with Real-Time Data:</a:t>
            </a:r>
            <a:r>
              <a:rPr kumimoji="0" lang="en-US" altLang="en-US" sz="1800" b="0" i="0" u="none" strike="noStrike" cap="none" normalizeH="0" baseline="0" dirty="0">
                <a:ln>
                  <a:noFill/>
                </a:ln>
                <a:solidFill>
                  <a:schemeClr val="tx1"/>
                </a:solidFill>
                <a:effectLst/>
                <a:latin typeface="Arial" panose="020B0604020202020204" pitchFamily="34" charset="0"/>
              </a:rPr>
              <a:t> The integration of a Google Search tool ensures the agent's knowledge isn't static. It can search for the latest medical information or contextual details, providing a more robust and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 and Flexible Design:</a:t>
            </a:r>
            <a:r>
              <a:rPr kumimoji="0" lang="en-US" altLang="en-US" sz="1800" b="0" i="0" u="none" strike="noStrike" cap="none" normalizeH="0" baseline="0" dirty="0">
                <a:ln>
                  <a:noFill/>
                </a:ln>
                <a:solidFill>
                  <a:schemeClr val="tx1"/>
                </a:solidFill>
                <a:effectLst/>
                <a:latin typeface="Arial" panose="020B0604020202020204" pitchFamily="34" charset="0"/>
              </a:rPr>
              <a:t> The architecture is designed to be easily expanded. We can add more datasets, integrate new models, and adapt to emerging healthcare needs and technologies.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Future-Ready Deployment:</a:t>
            </a:r>
            <a:r>
              <a:rPr kumimoji="0" lang="en-US" altLang="en-US" sz="1800" b="0" i="0" u="none" strike="noStrike" cap="none" normalizeH="0" baseline="0" dirty="0">
                <a:ln>
                  <a:noFill/>
                </a:ln>
                <a:solidFill>
                  <a:schemeClr val="tx1"/>
                </a:solidFill>
                <a:effectLst/>
                <a:latin typeface="Arial" panose="020B0604020202020204" pitchFamily="34" charset="0"/>
              </a:rPr>
              <a:t> By building on IBM Cloud Services, our solution is ready for large-scale, enterprise-level deployment, ensuring reliability and performance as it grows.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BF3FC7AE-27FD-FB30-B1E7-15843E205A57}"/>
              </a:ext>
            </a:extLst>
          </p:cNvPr>
          <p:cNvSpPr>
            <a:spLocks noGrp="1" noChangeArrowheads="1"/>
          </p:cNvSpPr>
          <p:nvPr>
            <p:ph idx="1"/>
          </p:nvPr>
        </p:nvSpPr>
        <p:spPr bwMode="auto">
          <a:xfrm>
            <a:off x="581192" y="1404968"/>
            <a:ext cx="95629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Public:</a:t>
            </a:r>
            <a:r>
              <a:rPr kumimoji="0" lang="en-US" altLang="en-US" sz="1800" b="0" i="0" u="none" strike="noStrike" cap="none" normalizeH="0" baseline="0" dirty="0">
                <a:ln>
                  <a:noFill/>
                </a:ln>
                <a:solidFill>
                  <a:schemeClr val="tx1"/>
                </a:solidFill>
                <a:effectLst/>
                <a:latin typeface="Arial" panose="020B0604020202020204" pitchFamily="34" charset="0"/>
              </a:rPr>
              <a:t> Provides a free, accessible, and immediate first point of contact for anyone with a health-related query, reducing anxiety and promoting better health literacy.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Remote Villagers/Underprivileged Communities:</a:t>
            </a:r>
            <a:r>
              <a:rPr kumimoji="0" lang="en-US" altLang="en-US" sz="1800" b="0" i="0" u="none" strike="noStrike" cap="none" normalizeH="0" baseline="0" dirty="0">
                <a:ln>
                  <a:noFill/>
                </a:ln>
                <a:solidFill>
                  <a:schemeClr val="tx1"/>
                </a:solidFill>
                <a:effectLst/>
                <a:latin typeface="Arial" panose="020B0604020202020204" pitchFamily="34" charset="0"/>
              </a:rPr>
              <a:t> Acts as a vital tool in areas with limited access to doctors, offering a crucial preliminary diagnosis and guidance when professional healthcare is not immediately available.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Telemedicine Platforms:</a:t>
            </a:r>
            <a:r>
              <a:rPr kumimoji="0" lang="en-US" altLang="en-US" sz="1800" b="0" i="0" u="none" strike="noStrike" cap="none" normalizeH="0" baseline="0" dirty="0">
                <a:ln>
                  <a:noFill/>
                </a:ln>
                <a:solidFill>
                  <a:schemeClr val="tx1"/>
                </a:solidFill>
                <a:effectLst/>
                <a:latin typeface="Arial" panose="020B0604020202020204" pitchFamily="34" charset="0"/>
              </a:rPr>
              <a:t> Can be integrated as a preliminary triage tool, collecting patient information and suggesting potential diagnoses before a virtual consultation with a doctor, making the process more efficient.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Startups:</a:t>
            </a:r>
            <a:r>
              <a:rPr kumimoji="0" lang="en-US" altLang="en-US" sz="1800" b="0" i="0" u="none" strike="noStrike" cap="none" normalizeH="0" baseline="0" dirty="0">
                <a:ln>
                  <a:noFill/>
                </a:ln>
                <a:solidFill>
                  <a:schemeClr val="tx1"/>
                </a:solidFill>
                <a:effectLst/>
                <a:latin typeface="Arial" panose="020B0604020202020204" pitchFamily="34" charset="0"/>
              </a:rPr>
              <a:t> Serves as a foundational technology for health-tech startups looking to build innovative products in patient care, wellness, and digital health.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Medical College Projects:</a:t>
            </a:r>
            <a:r>
              <a:rPr kumimoji="0" lang="en-US" altLang="en-US" sz="1800" b="0" i="0" u="none" strike="noStrike" cap="none" normalizeH="0" baseline="0" dirty="0">
                <a:ln>
                  <a:noFill/>
                </a:ln>
                <a:solidFill>
                  <a:schemeClr val="tx1"/>
                </a:solidFill>
                <a:effectLst/>
                <a:latin typeface="Arial" panose="020B0604020202020204" pitchFamily="34" charset="0"/>
              </a:rPr>
              <a:t> Provides a practical and educational example for students and researchers exploring the application of AI and NLP in the medical domain.</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6" name="Picture 5" descr="A screenshot of a computer&#10;&#10;AI-generated content may be incorrect.">
            <a:extLst>
              <a:ext uri="{FF2B5EF4-FFF2-40B4-BE49-F238E27FC236}">
                <a16:creationId xmlns:a16="http://schemas.microsoft.com/office/drawing/2014/main" id="{6CD88526-8BDC-3CBD-905A-A3EBE7274E59}"/>
              </a:ext>
            </a:extLst>
          </p:cNvPr>
          <p:cNvPicPr>
            <a:picLocks noChangeAspect="1"/>
          </p:cNvPicPr>
          <p:nvPr/>
        </p:nvPicPr>
        <p:blipFill>
          <a:blip r:embed="rId2"/>
          <a:srcRect t="12896" b="5019"/>
          <a:stretch>
            <a:fillRect/>
          </a:stretch>
        </p:blipFill>
        <p:spPr>
          <a:xfrm>
            <a:off x="581192" y="1371600"/>
            <a:ext cx="8982075" cy="454611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descr="A screenshot of a computer&#10;&#10;AI-generated content may be incorrect.">
            <a:extLst>
              <a:ext uri="{FF2B5EF4-FFF2-40B4-BE49-F238E27FC236}">
                <a16:creationId xmlns:a16="http://schemas.microsoft.com/office/drawing/2014/main" id="{BDDF1B51-D3EA-9920-1C39-DF9D820DC37E}"/>
              </a:ext>
            </a:extLst>
          </p:cNvPr>
          <p:cNvPicPr>
            <a:picLocks noGrp="1" noChangeAspect="1"/>
          </p:cNvPicPr>
          <p:nvPr>
            <p:ph idx="1"/>
          </p:nvPr>
        </p:nvPicPr>
        <p:blipFill>
          <a:blip r:embed="rId2"/>
          <a:srcRect l="48667" t="12317" b="5258"/>
          <a:stretch>
            <a:fillRect/>
          </a:stretch>
        </p:blipFill>
        <p:spPr>
          <a:xfrm>
            <a:off x="2743199" y="1147707"/>
            <a:ext cx="5724526" cy="5168369"/>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1127</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Calibri</vt:lpstr>
      <vt:lpstr>Calibri Light</vt:lpstr>
      <vt:lpstr>Franklin Gothic Book</vt:lpstr>
      <vt:lpstr>Franklin Gothic Demi</vt:lpstr>
      <vt:lpstr>Wingdings 2</vt:lpstr>
      <vt:lpstr>DividendVTI</vt:lpstr>
      <vt:lpstr>Symp AI – Your Health Assistant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pratim roy</cp:lastModifiedBy>
  <cp:revision>143</cp:revision>
  <dcterms:created xsi:type="dcterms:W3CDTF">2021-05-26T16:50:10Z</dcterms:created>
  <dcterms:modified xsi:type="dcterms:W3CDTF">2025-08-03T04:56:17Z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