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58" r:id="rId8"/>
    <p:sldId id="272" r:id="rId9"/>
    <p:sldId id="264" r:id="rId10"/>
    <p:sldId id="265" r:id="rId11"/>
    <p:sldId id="266" r:id="rId12"/>
    <p:sldId id="267" r:id="rId13"/>
    <p:sldId id="273" r:id="rId14"/>
    <p:sldId id="268" r:id="rId15"/>
    <p:sldId id="269" r:id="rId16"/>
    <p:sldId id="282" r:id="rId17"/>
    <p:sldId id="285" r:id="rId18"/>
    <p:sldId id="284" r:id="rId19"/>
    <p:sldId id="283" r:id="rId20"/>
    <p:sldId id="286" r:id="rId21"/>
    <p:sldId id="270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489616-81BB-496E-A97C-D35492315CB8}">
          <p14:sldIdLst>
            <p14:sldId id="256"/>
            <p14:sldId id="257"/>
            <p14:sldId id="259"/>
            <p14:sldId id="261"/>
            <p14:sldId id="262"/>
            <p14:sldId id="263"/>
          </p14:sldIdLst>
        </p14:section>
        <p14:section name="Introduction to python" id="{EB395E94-FBD0-4BBC-A109-E1776C679FEE}">
          <p14:sldIdLst>
            <p14:sldId id="258"/>
            <p14:sldId id="272"/>
            <p14:sldId id="264"/>
            <p14:sldId id="265"/>
            <p14:sldId id="266"/>
            <p14:sldId id="267"/>
            <p14:sldId id="273"/>
            <p14:sldId id="268"/>
            <p14:sldId id="269"/>
            <p14:sldId id="282"/>
            <p14:sldId id="285"/>
            <p14:sldId id="284"/>
            <p14:sldId id="283"/>
            <p14:sldId id="286"/>
            <p14:sldId id="270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9325-5E94-49D7-B63B-FD570E0808F2}" type="datetimeFigureOut">
              <a:rPr lang="en-CA" smtClean="0"/>
              <a:t>05-Sep-22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1560-1A40-47DF-B930-74CCA86154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573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9325-5E94-49D7-B63B-FD570E0808F2}" type="datetimeFigureOut">
              <a:rPr lang="en-CA" smtClean="0"/>
              <a:t>05-Sep-22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1560-1A40-47DF-B930-74CCA86154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489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9325-5E94-49D7-B63B-FD570E0808F2}" type="datetimeFigureOut">
              <a:rPr lang="en-CA" smtClean="0"/>
              <a:t>05-Sep-22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1560-1A40-47DF-B930-74CCA86154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832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9325-5E94-49D7-B63B-FD570E0808F2}" type="datetimeFigureOut">
              <a:rPr lang="en-CA" smtClean="0"/>
              <a:t>05-Sep-22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1560-1A40-47DF-B930-74CCA86154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094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9325-5E94-49D7-B63B-FD570E0808F2}" type="datetimeFigureOut">
              <a:rPr lang="en-CA" smtClean="0"/>
              <a:t>05-Sep-22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1560-1A40-47DF-B930-74CCA86154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415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9325-5E94-49D7-B63B-FD570E0808F2}" type="datetimeFigureOut">
              <a:rPr lang="en-CA" smtClean="0"/>
              <a:t>05-Sep-22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1560-1A40-47DF-B930-74CCA86154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54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9325-5E94-49D7-B63B-FD570E0808F2}" type="datetimeFigureOut">
              <a:rPr lang="en-CA" smtClean="0"/>
              <a:t>05-Sep-22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1560-1A40-47DF-B930-74CCA86154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697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9325-5E94-49D7-B63B-FD570E0808F2}" type="datetimeFigureOut">
              <a:rPr lang="en-CA" smtClean="0"/>
              <a:t>05-Sep-22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1560-1A40-47DF-B930-74CCA86154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345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9325-5E94-49D7-B63B-FD570E0808F2}" type="datetimeFigureOut">
              <a:rPr lang="en-CA" smtClean="0"/>
              <a:t>05-Sep-22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1560-1A40-47DF-B930-74CCA86154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938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9325-5E94-49D7-B63B-FD570E0808F2}" type="datetimeFigureOut">
              <a:rPr lang="en-CA" smtClean="0"/>
              <a:t>05-Sep-22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1560-1A40-47DF-B930-74CCA86154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455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9325-5E94-49D7-B63B-FD570E0808F2}" type="datetimeFigureOut">
              <a:rPr lang="en-CA" smtClean="0"/>
              <a:t>05-Sep-22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1560-1A40-47DF-B930-74CCA86154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393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B9325-5E94-49D7-B63B-FD570E0808F2}" type="datetimeFigureOut">
              <a:rPr lang="en-CA" smtClean="0"/>
              <a:t>05-Sep-22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01560-1A40-47DF-B930-74CCA86154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664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obe.com/tiobe-index/python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BABA-C3D5-111F-FE12-20965463E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Tutorial on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59538-7456-3450-A308-BD33F98C83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ENGG 818</a:t>
            </a:r>
          </a:p>
          <a:p>
            <a:r>
              <a:rPr lang="en-CA" dirty="0"/>
              <a:t>Advanced Numerical Method</a:t>
            </a:r>
          </a:p>
          <a:p>
            <a:r>
              <a:rPr lang="en-CA" dirty="0"/>
              <a:t>Fall 2022</a:t>
            </a:r>
          </a:p>
          <a:p>
            <a:r>
              <a:rPr lang="en-CA" dirty="0"/>
              <a:t>Dr. Wei Peng</a:t>
            </a:r>
          </a:p>
        </p:txBody>
      </p:sp>
    </p:spTree>
    <p:extLst>
      <p:ext uri="{BB962C8B-B14F-4D97-AF65-F5344CB8AC3E}">
        <p14:creationId xmlns:p14="http://schemas.microsoft.com/office/powerpoint/2010/main" val="393246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9862-FAAF-9C75-F802-43564E8C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Python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5F1EA-C848-C13F-C4C6-4A3DAFBCE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Variables names in python</a:t>
            </a:r>
          </a:p>
        </p:txBody>
      </p:sp>
    </p:spTree>
    <p:extLst>
      <p:ext uri="{BB962C8B-B14F-4D97-AF65-F5344CB8AC3E}">
        <p14:creationId xmlns:p14="http://schemas.microsoft.com/office/powerpoint/2010/main" val="3865336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9862-FAAF-9C75-F802-43564E8C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Reserved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5F1EA-C848-C13F-C4C6-4A3DAFBCE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Table of words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0178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9862-FAAF-9C75-F802-43564E8C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Lines and 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5F1EA-C848-C13F-C4C6-4A3DAFBCE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Tab space separates in loop after the loop command lines</a:t>
            </a:r>
          </a:p>
          <a:p>
            <a:pPr marL="0" indent="0">
              <a:buNone/>
            </a:pPr>
            <a:r>
              <a:rPr lang="en-CA" dirty="0"/>
              <a:t>Multi-line Statements ‘\’</a:t>
            </a:r>
          </a:p>
          <a:p>
            <a:pPr marL="0" indent="0">
              <a:buNone/>
            </a:pPr>
            <a:r>
              <a:rPr lang="en-CA" dirty="0"/>
              <a:t>Quotation in Python</a:t>
            </a:r>
          </a:p>
          <a:p>
            <a:pPr marL="0" indent="0">
              <a:buNone/>
            </a:pPr>
            <a:r>
              <a:rPr lang="en-CA" dirty="0"/>
              <a:t>Comments in Python</a:t>
            </a:r>
          </a:p>
          <a:p>
            <a:pPr marL="0" indent="0">
              <a:buNone/>
            </a:pPr>
            <a:r>
              <a:rPr lang="en-CA" dirty="0"/>
              <a:t>Command line Arguments</a:t>
            </a:r>
          </a:p>
        </p:txBody>
      </p:sp>
    </p:spTree>
    <p:extLst>
      <p:ext uri="{BB962C8B-B14F-4D97-AF65-F5344CB8AC3E}">
        <p14:creationId xmlns:p14="http://schemas.microsoft.com/office/powerpoint/2010/main" val="1754610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33B34-73A8-CF30-D6AB-99532028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9DFF8-33CC-9B29-2718-58AA8D2BD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94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9862-FAAF-9C75-F802-43564E8C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5F1EA-C848-C13F-C4C6-4A3DAFBCE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Assigning Values to Variables</a:t>
            </a:r>
          </a:p>
          <a:p>
            <a:r>
              <a:rPr lang="en-CA" dirty="0"/>
              <a:t>Counter = 100</a:t>
            </a:r>
          </a:p>
          <a:p>
            <a:r>
              <a:rPr lang="en-CA" dirty="0"/>
              <a:t>Miles = 1000.0</a:t>
            </a:r>
          </a:p>
          <a:p>
            <a:pPr marL="0" indent="0">
              <a:buNone/>
            </a:pPr>
            <a:r>
              <a:rPr lang="en-CA" dirty="0"/>
              <a:t>Multiple Assignment</a:t>
            </a:r>
          </a:p>
          <a:p>
            <a:pPr marL="0" indent="0">
              <a:buNone/>
            </a:pPr>
            <a:r>
              <a:rPr lang="en-CA" dirty="0"/>
              <a:t>A=b=c=1</a:t>
            </a:r>
          </a:p>
        </p:txBody>
      </p:sp>
    </p:spTree>
    <p:extLst>
      <p:ext uri="{BB962C8B-B14F-4D97-AF65-F5344CB8AC3E}">
        <p14:creationId xmlns:p14="http://schemas.microsoft.com/office/powerpoint/2010/main" val="167947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9862-FAAF-9C75-F802-43564E8C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5F1EA-C848-C13F-C4C6-4A3DAFBCE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Python Number</a:t>
            </a:r>
          </a:p>
          <a:p>
            <a:r>
              <a:rPr lang="en-CA" dirty="0"/>
              <a:t>Python String</a:t>
            </a:r>
          </a:p>
          <a:p>
            <a:r>
              <a:rPr lang="en-CA" dirty="0"/>
              <a:t>Python List</a:t>
            </a:r>
          </a:p>
          <a:p>
            <a:r>
              <a:rPr lang="en-CA" dirty="0"/>
              <a:t>Python Tuple</a:t>
            </a:r>
          </a:p>
          <a:p>
            <a:r>
              <a:rPr lang="en-CA" dirty="0"/>
              <a:t>Python Dictionary</a:t>
            </a:r>
          </a:p>
        </p:txBody>
      </p:sp>
    </p:spTree>
    <p:extLst>
      <p:ext uri="{BB962C8B-B14F-4D97-AF65-F5344CB8AC3E}">
        <p14:creationId xmlns:p14="http://schemas.microsoft.com/office/powerpoint/2010/main" val="3139981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82E3-51DE-B3B4-2999-8D5F207C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ACD49-F995-FB90-7F48-73C2D2B4E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0370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3687-CFB9-38BA-D039-608D9A6E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878B1-832D-0D1F-EA7A-F9ADACED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335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DDE9E-DE1F-B6EF-2D15-C96EE51C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EB503-8711-F678-653C-C0D7481ED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0216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5E68-75CF-7BEE-2E5F-FA2B74EB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8593D-4783-1EA7-6F84-F4C08DC88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02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C542-4D15-0B97-5779-5748A708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8213B-CDFF-A06B-9864-D99265375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Python is a very popular general-purpose interpreted, interactive, object-oriented, and high-level programming language. Python is a dynamically-typed and garbage-collected programming language. It was created by Guide van Rossum during 1985-1990. Like Perl, Python source code is also available under GNU General Public License (GPL)</a:t>
            </a:r>
          </a:p>
        </p:txBody>
      </p:sp>
    </p:spTree>
    <p:extLst>
      <p:ext uri="{BB962C8B-B14F-4D97-AF65-F5344CB8AC3E}">
        <p14:creationId xmlns:p14="http://schemas.microsoft.com/office/powerpoint/2010/main" val="1846664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F8DD-A47E-60D9-AB85-87865D01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29983-48EC-BFFB-7A24-9EE9BC0E8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6765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9862-FAAF-9C75-F802-43564E8C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5F1EA-C848-C13F-C4C6-4A3DAFBCE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CA" dirty="0"/>
              <a:t>Int()</a:t>
            </a:r>
          </a:p>
          <a:p>
            <a:r>
              <a:rPr lang="en-CA" dirty="0"/>
              <a:t>Long()</a:t>
            </a:r>
          </a:p>
          <a:p>
            <a:r>
              <a:rPr lang="en-CA" dirty="0"/>
              <a:t>Float()</a:t>
            </a:r>
          </a:p>
          <a:p>
            <a:r>
              <a:rPr lang="en-CA" dirty="0"/>
              <a:t>Complex()</a:t>
            </a:r>
          </a:p>
          <a:p>
            <a:r>
              <a:rPr lang="en-CA" dirty="0"/>
              <a:t>Str()</a:t>
            </a:r>
          </a:p>
          <a:p>
            <a:r>
              <a:rPr lang="en-CA" dirty="0" err="1"/>
              <a:t>Repr</a:t>
            </a:r>
            <a:r>
              <a:rPr lang="en-CA" dirty="0"/>
              <a:t>()</a:t>
            </a:r>
          </a:p>
          <a:p>
            <a:r>
              <a:rPr lang="en-CA" dirty="0"/>
              <a:t>Eval(str)</a:t>
            </a:r>
          </a:p>
          <a:p>
            <a:r>
              <a:rPr lang="en-CA" dirty="0"/>
              <a:t>Tuple()</a:t>
            </a:r>
          </a:p>
          <a:p>
            <a:r>
              <a:rPr lang="en-CA" dirty="0"/>
              <a:t>List()</a:t>
            </a:r>
          </a:p>
          <a:p>
            <a:r>
              <a:rPr lang="en-CA" dirty="0"/>
              <a:t>Set()</a:t>
            </a:r>
          </a:p>
          <a:p>
            <a:r>
              <a:rPr lang="en-CA" dirty="0" err="1"/>
              <a:t>Dict</a:t>
            </a:r>
            <a:r>
              <a:rPr lang="en-CA" dirty="0"/>
              <a:t>()</a:t>
            </a:r>
          </a:p>
          <a:p>
            <a:r>
              <a:rPr lang="en-CA" dirty="0" err="1"/>
              <a:t>Frozenset</a:t>
            </a:r>
            <a:r>
              <a:rPr lang="en-CA" dirty="0"/>
              <a:t>()</a:t>
            </a:r>
          </a:p>
          <a:p>
            <a:r>
              <a:rPr lang="en-CA" dirty="0"/>
              <a:t>Chr()</a:t>
            </a:r>
          </a:p>
          <a:p>
            <a:r>
              <a:rPr lang="en-CA" dirty="0" err="1"/>
              <a:t>Unichr</a:t>
            </a:r>
            <a:r>
              <a:rPr lang="en-CA" dirty="0"/>
              <a:t>()</a:t>
            </a:r>
          </a:p>
          <a:p>
            <a:r>
              <a:rPr lang="en-CA" dirty="0"/>
              <a:t>Ord()</a:t>
            </a:r>
          </a:p>
          <a:p>
            <a:r>
              <a:rPr lang="en-CA" dirty="0"/>
              <a:t>Hex()</a:t>
            </a:r>
          </a:p>
          <a:p>
            <a:r>
              <a:rPr lang="en-CA" dirty="0"/>
              <a:t>Oct()</a:t>
            </a:r>
          </a:p>
        </p:txBody>
      </p:sp>
    </p:spTree>
    <p:extLst>
      <p:ext uri="{BB962C8B-B14F-4D97-AF65-F5344CB8AC3E}">
        <p14:creationId xmlns:p14="http://schemas.microsoft.com/office/powerpoint/2010/main" val="2121948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9A39-ECB0-13B5-5BF2-BFF6F008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1B28-53B7-0AAD-FCD8-FAE93BEF1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What are operators?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Types of operators:</a:t>
            </a:r>
          </a:p>
          <a:p>
            <a:r>
              <a:rPr lang="en-CA" dirty="0"/>
              <a:t>Arithmetic Operators</a:t>
            </a:r>
          </a:p>
          <a:p>
            <a:r>
              <a:rPr lang="en-CA" dirty="0"/>
              <a:t>Comparison (Relational) Operators</a:t>
            </a:r>
          </a:p>
          <a:p>
            <a:r>
              <a:rPr lang="en-CA" dirty="0"/>
              <a:t>Assignment Operators</a:t>
            </a:r>
          </a:p>
          <a:p>
            <a:r>
              <a:rPr lang="en-CA" dirty="0"/>
              <a:t>Bitwise Operators</a:t>
            </a:r>
          </a:p>
          <a:p>
            <a:r>
              <a:rPr lang="en-CA" dirty="0"/>
              <a:t>Membership Operators</a:t>
            </a:r>
          </a:p>
          <a:p>
            <a:r>
              <a:rPr lang="en-CA" dirty="0"/>
              <a:t>Identity Operators</a:t>
            </a:r>
          </a:p>
          <a:p>
            <a:r>
              <a:rPr lang="en-CA" dirty="0"/>
              <a:t>Conditional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2235547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B7E6-F5E2-C8DF-619E-6263F0A2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843A9-54C3-E799-E709-FA8208CAC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6603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B7E6-F5E2-C8DF-619E-6263F0A2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Comparison (Relational)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843A9-54C3-E799-E709-FA8208CAC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1423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B7E6-F5E2-C8DF-619E-6263F0A2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843A9-54C3-E799-E709-FA8208CAC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8517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B7E6-F5E2-C8DF-619E-6263F0A2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843A9-54C3-E799-E709-FA8208CAC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1688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B7E6-F5E2-C8DF-619E-6263F0A2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Membership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843A9-54C3-E799-E709-FA8208CAC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0871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B7E6-F5E2-C8DF-619E-6263F0A2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Identity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843A9-54C3-E799-E709-FA8208CAC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500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9737-E15F-F1F7-9F3C-2B8835A4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988B-175B-9ACD-0872-11E7DAAA3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</a:t>
            </a:r>
          </a:p>
          <a:p>
            <a:r>
              <a:rPr lang="en-CA" dirty="0"/>
              <a:t>if else</a:t>
            </a:r>
          </a:p>
        </p:txBody>
      </p:sp>
    </p:spTree>
    <p:extLst>
      <p:ext uri="{BB962C8B-B14F-4D97-AF65-F5344CB8AC3E}">
        <p14:creationId xmlns:p14="http://schemas.microsoft.com/office/powerpoint/2010/main" val="259137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C542-4D15-0B97-5779-5748A708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learn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8213B-CDFF-A06B-9864-D99265375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Python is consistently rated as one of the world’s most popular programming languages. [</a:t>
            </a:r>
            <a:r>
              <a:rPr lang="en-CA" dirty="0">
                <a:hlinkClick r:id="rId2"/>
              </a:rPr>
              <a:t>Ref</a:t>
            </a:r>
            <a:r>
              <a:rPr lang="en-CA" dirty="0"/>
              <a:t>]</a:t>
            </a:r>
          </a:p>
          <a:p>
            <a:r>
              <a:rPr lang="en-CA" dirty="0"/>
              <a:t>Python is open source which means it is available free of cost</a:t>
            </a:r>
          </a:p>
          <a:p>
            <a:r>
              <a:rPr lang="en-CA" dirty="0"/>
              <a:t>Python is simple and so easy to learn</a:t>
            </a:r>
          </a:p>
          <a:p>
            <a:r>
              <a:rPr lang="en-CA" dirty="0"/>
              <a:t>Python is versatile and can be used to create many different things</a:t>
            </a:r>
          </a:p>
          <a:p>
            <a:r>
              <a:rPr lang="en-CA" dirty="0"/>
              <a:t>Python has powerful development libraries, including AI, ML, etc.</a:t>
            </a:r>
          </a:p>
          <a:p>
            <a:r>
              <a:rPr lang="en-CA" dirty="0"/>
              <a:t>Python is much in demand and ensures a high salary</a:t>
            </a:r>
          </a:p>
        </p:txBody>
      </p:sp>
    </p:spTree>
    <p:extLst>
      <p:ext uri="{BB962C8B-B14F-4D97-AF65-F5344CB8AC3E}">
        <p14:creationId xmlns:p14="http://schemas.microsoft.com/office/powerpoint/2010/main" val="3481374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A61C-5994-0BF6-8454-927453C3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Loop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BB3C6-4C38-6CEB-DFE5-20D69398F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While</a:t>
            </a:r>
          </a:p>
          <a:p>
            <a:r>
              <a:rPr lang="en-CA" dirty="0"/>
              <a:t>For</a:t>
            </a:r>
          </a:p>
          <a:p>
            <a:r>
              <a:rPr lang="en-CA" dirty="0"/>
              <a:t> Nested loops</a:t>
            </a:r>
          </a:p>
        </p:txBody>
      </p:sp>
    </p:spTree>
    <p:extLst>
      <p:ext uri="{BB962C8B-B14F-4D97-AF65-F5344CB8AC3E}">
        <p14:creationId xmlns:p14="http://schemas.microsoft.com/office/powerpoint/2010/main" val="1580214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7FBA-8C38-60EC-109D-C4F76D6B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1B0C4-E039-7939-2585-F187FACCD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Defining a function</a:t>
            </a:r>
          </a:p>
          <a:p>
            <a:r>
              <a:rPr lang="en-CA" dirty="0"/>
              <a:t>Syntax</a:t>
            </a:r>
          </a:p>
          <a:p>
            <a:r>
              <a:rPr lang="en-CA" dirty="0"/>
              <a:t>Example</a:t>
            </a:r>
          </a:p>
          <a:p>
            <a:r>
              <a:rPr lang="en-CA" dirty="0"/>
              <a:t>Calling a Function</a:t>
            </a:r>
          </a:p>
          <a:p>
            <a:r>
              <a:rPr lang="en-CA" dirty="0"/>
              <a:t>Pass by reference vs value</a:t>
            </a:r>
          </a:p>
          <a:p>
            <a:r>
              <a:rPr lang="en-CA" dirty="0"/>
              <a:t>Function Arguments</a:t>
            </a:r>
          </a:p>
          <a:p>
            <a:pPr lvl="1"/>
            <a:r>
              <a:rPr lang="en-CA" dirty="0"/>
              <a:t>Required Arguments</a:t>
            </a:r>
          </a:p>
          <a:p>
            <a:pPr lvl="1"/>
            <a:r>
              <a:rPr lang="en-CA" dirty="0"/>
              <a:t>Keyword Arguments</a:t>
            </a:r>
          </a:p>
          <a:p>
            <a:pPr lvl="1"/>
            <a:r>
              <a:rPr lang="en-CA" dirty="0"/>
              <a:t>Default Arguments</a:t>
            </a:r>
          </a:p>
          <a:p>
            <a:pPr lvl="1"/>
            <a:r>
              <a:rPr lang="en-CA" dirty="0"/>
              <a:t>Variable-length Arguments</a:t>
            </a:r>
          </a:p>
          <a:p>
            <a:r>
              <a:rPr lang="en-CA" dirty="0"/>
              <a:t>The Anonymous Functions</a:t>
            </a:r>
          </a:p>
          <a:p>
            <a:r>
              <a:rPr lang="en-CA" dirty="0"/>
              <a:t>The return Statement</a:t>
            </a:r>
          </a:p>
          <a:p>
            <a:r>
              <a:rPr lang="en-CA" dirty="0"/>
              <a:t>Scope of Variables</a:t>
            </a:r>
          </a:p>
          <a:p>
            <a:pPr lvl="1"/>
            <a:r>
              <a:rPr lang="en-CA" dirty="0"/>
              <a:t>Global vs. 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3913201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FE5D-5124-D4F0-B1A9-5D3555CF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078CF-5A28-67B7-12AB-54A00791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Local module</a:t>
            </a:r>
          </a:p>
          <a:p>
            <a:r>
              <a:rPr lang="en-CA" dirty="0"/>
              <a:t>Import statement</a:t>
            </a:r>
          </a:p>
          <a:p>
            <a:r>
              <a:rPr lang="en-CA" dirty="0"/>
              <a:t>From import statement</a:t>
            </a:r>
          </a:p>
          <a:p>
            <a:r>
              <a:rPr lang="en-CA" dirty="0"/>
              <a:t>From import * statement</a:t>
            </a:r>
          </a:p>
          <a:p>
            <a:r>
              <a:rPr lang="en-CA" dirty="0"/>
              <a:t>Locating Modules</a:t>
            </a:r>
          </a:p>
          <a:p>
            <a:r>
              <a:rPr lang="en-CA" dirty="0" err="1"/>
              <a:t>dir</a:t>
            </a:r>
            <a:r>
              <a:rPr lang="en-CA" dirty="0"/>
              <a:t>() </a:t>
            </a:r>
            <a:r>
              <a:rPr lang="en-CA" dirty="0" err="1"/>
              <a:t>globals</a:t>
            </a:r>
            <a:r>
              <a:rPr lang="en-CA" dirty="0"/>
              <a:t>() locals() reload()</a:t>
            </a:r>
          </a:p>
          <a:p>
            <a:r>
              <a:rPr lang="en-CA" dirty="0"/>
              <a:t>Packages in Python</a:t>
            </a:r>
          </a:p>
        </p:txBody>
      </p:sp>
    </p:spTree>
    <p:extLst>
      <p:ext uri="{BB962C8B-B14F-4D97-AF65-F5344CB8AC3E}">
        <p14:creationId xmlns:p14="http://schemas.microsoft.com/office/powerpoint/2010/main" val="3240550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5C94-AD4C-8853-0601-5D96D892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Files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2D94-3FB9-BFE8-249D-776506E16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1278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1A9A-BEE1-5AD8-1FF5-3BFBAD40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Plotting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E1C6F-FF62-8EA4-E203-D6F216D90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9216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4022-5DEB-49DD-C1D3-4124D32E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Math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906AF-81C5-64AA-BEBE-AC8DD8738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3036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140A-EB45-7D27-3516-32E92550B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B0D33-6F55-FC49-A120-38B8B229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819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0D36-C638-C081-0BA2-8F488932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is primarily used the fields of: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825EB-EA19-F418-E848-2C0BA6C31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Game developer</a:t>
            </a:r>
          </a:p>
          <a:p>
            <a:r>
              <a:rPr lang="en-CA" dirty="0"/>
              <a:t>Web Designer</a:t>
            </a:r>
          </a:p>
          <a:p>
            <a:r>
              <a:rPr lang="en-CA" dirty="0"/>
              <a:t>Python Developer</a:t>
            </a:r>
          </a:p>
          <a:p>
            <a:r>
              <a:rPr lang="en-CA" dirty="0"/>
              <a:t>Full-stack Developer</a:t>
            </a:r>
          </a:p>
          <a:p>
            <a:r>
              <a:rPr lang="en-CA" dirty="0"/>
              <a:t>Machine Learning Engineer</a:t>
            </a:r>
          </a:p>
          <a:p>
            <a:r>
              <a:rPr lang="en-CA" dirty="0"/>
              <a:t>Data Scientist</a:t>
            </a:r>
          </a:p>
          <a:p>
            <a:r>
              <a:rPr lang="en-CA" dirty="0"/>
              <a:t>Data Analyst</a:t>
            </a:r>
          </a:p>
          <a:p>
            <a:r>
              <a:rPr lang="en-CA" dirty="0"/>
              <a:t>Data Engineer</a:t>
            </a:r>
          </a:p>
          <a:p>
            <a:r>
              <a:rPr lang="en-CA" dirty="0"/>
              <a:t>DevOps Engineer</a:t>
            </a:r>
          </a:p>
          <a:p>
            <a:r>
              <a:rPr lang="en-CA" dirty="0"/>
              <a:t>Software Engineer</a:t>
            </a:r>
          </a:p>
          <a:p>
            <a:r>
              <a:rPr lang="en-CA" dirty="0"/>
              <a:t>May more other Roles</a:t>
            </a:r>
          </a:p>
        </p:txBody>
      </p:sp>
    </p:spTree>
    <p:extLst>
      <p:ext uri="{BB962C8B-B14F-4D97-AF65-F5344CB8AC3E}">
        <p14:creationId xmlns:p14="http://schemas.microsoft.com/office/powerpoint/2010/main" val="131621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163D-FF3A-8E86-3771-B4542C10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Properties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E1931-1731-5C98-DAE4-0C2EE7227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dirty="0"/>
              <a:t>Easy-to-learn</a:t>
            </a:r>
          </a:p>
          <a:p>
            <a:r>
              <a:rPr lang="en-CA" dirty="0"/>
              <a:t>Easy-to-read</a:t>
            </a:r>
          </a:p>
          <a:p>
            <a:r>
              <a:rPr lang="en-CA" dirty="0"/>
              <a:t>Easy-to-maintain</a:t>
            </a:r>
          </a:p>
          <a:p>
            <a:r>
              <a:rPr lang="en-CA" dirty="0"/>
              <a:t>A broad standard library</a:t>
            </a:r>
          </a:p>
          <a:p>
            <a:r>
              <a:rPr lang="en-CA" dirty="0"/>
              <a:t>Interactive Mode</a:t>
            </a:r>
          </a:p>
          <a:p>
            <a:r>
              <a:rPr lang="en-CA" dirty="0"/>
              <a:t>Portable</a:t>
            </a:r>
          </a:p>
          <a:p>
            <a:r>
              <a:rPr lang="en-CA" dirty="0"/>
              <a:t>Extendable</a:t>
            </a:r>
          </a:p>
          <a:p>
            <a:r>
              <a:rPr lang="en-CA" dirty="0"/>
              <a:t>Databases</a:t>
            </a:r>
          </a:p>
          <a:p>
            <a:r>
              <a:rPr lang="en-CA" dirty="0"/>
              <a:t>GUI Programming</a:t>
            </a:r>
          </a:p>
          <a:p>
            <a:r>
              <a:rPr lang="en-CA" dirty="0"/>
              <a:t>Scalable</a:t>
            </a:r>
          </a:p>
          <a:p>
            <a:r>
              <a:rPr lang="en-CA" dirty="0"/>
              <a:t>Python is Interpreted</a:t>
            </a:r>
          </a:p>
          <a:p>
            <a:r>
              <a:rPr lang="en-CA" dirty="0"/>
              <a:t>Python is Interactive</a:t>
            </a:r>
          </a:p>
          <a:p>
            <a:r>
              <a:rPr lang="en-CA" dirty="0"/>
              <a:t>Python is Object-Oriented</a:t>
            </a:r>
          </a:p>
          <a:p>
            <a:r>
              <a:rPr lang="en-CA" dirty="0"/>
              <a:t>Python is a Beginner’s Language</a:t>
            </a:r>
          </a:p>
        </p:txBody>
      </p:sp>
    </p:spTree>
    <p:extLst>
      <p:ext uri="{BB962C8B-B14F-4D97-AF65-F5344CB8AC3E}">
        <p14:creationId xmlns:p14="http://schemas.microsoft.com/office/powerpoint/2010/main" val="1644855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31E1-44E5-4A49-9475-87F7DA6D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E8E7C-E419-6F80-D603-B907E135B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Python.org</a:t>
            </a:r>
          </a:p>
          <a:p>
            <a:r>
              <a:rPr lang="en-CA" dirty="0"/>
              <a:t>Pythons Interface</a:t>
            </a:r>
          </a:p>
          <a:p>
            <a:pPr lvl="1"/>
            <a:r>
              <a:rPr lang="en-CA" dirty="0"/>
              <a:t>IDE</a:t>
            </a:r>
          </a:p>
          <a:p>
            <a:pPr lvl="1"/>
            <a:r>
              <a:rPr lang="en-CA" dirty="0"/>
              <a:t>Command Line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217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9862-FAAF-9C75-F802-43564E8C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5F1EA-C848-C13F-C4C6-4A3DAFBCE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Data types</a:t>
            </a:r>
          </a:p>
          <a:p>
            <a:r>
              <a:rPr lang="en-CA" dirty="0"/>
              <a:t>Variables</a:t>
            </a:r>
          </a:p>
          <a:p>
            <a:r>
              <a:rPr lang="en-CA" dirty="0"/>
              <a:t>Array operators</a:t>
            </a:r>
          </a:p>
          <a:p>
            <a:r>
              <a:rPr lang="en-CA" dirty="0"/>
              <a:t>Math functions</a:t>
            </a:r>
          </a:p>
          <a:p>
            <a:r>
              <a:rPr lang="en-CA" dirty="0"/>
              <a:t>Plotting</a:t>
            </a:r>
          </a:p>
          <a:p>
            <a:r>
              <a:rPr lang="en-CA" dirty="0"/>
              <a:t>Files handling</a:t>
            </a:r>
          </a:p>
          <a:p>
            <a:r>
              <a:rPr lang="en-CA" dirty="0"/>
              <a:t>Functions</a:t>
            </a:r>
          </a:p>
          <a:p>
            <a:r>
              <a:rPr lang="en-CA" dirty="0"/>
              <a:t>Inputs</a:t>
            </a:r>
          </a:p>
          <a:p>
            <a:r>
              <a:rPr lang="en-CA" dirty="0"/>
              <a:t>Save files</a:t>
            </a:r>
          </a:p>
          <a:p>
            <a:r>
              <a:rPr lang="en-CA" dirty="0"/>
              <a:t>Load files</a:t>
            </a:r>
          </a:p>
          <a:p>
            <a:r>
              <a:rPr lang="en-CA" dirty="0"/>
              <a:t>Outputs</a:t>
            </a:r>
          </a:p>
          <a:p>
            <a:r>
              <a:rPr lang="en-CA" dirty="0"/>
              <a:t>Examples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913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8AE9-B28B-CEA6-E6E1-C32EF6AB8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A5E7D-4A44-3094-EB28-CB1AB699D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613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9862-FAAF-9C75-F802-43564E8C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Modes of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5F1EA-C848-C13F-C4C6-4A3DAFBCE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Interactive Mode Programming</a:t>
            </a:r>
          </a:p>
          <a:p>
            <a:r>
              <a:rPr lang="en-CA" dirty="0"/>
              <a:t>Script Mode Programming</a:t>
            </a:r>
          </a:p>
        </p:txBody>
      </p:sp>
    </p:spTree>
    <p:extLst>
      <p:ext uri="{BB962C8B-B14F-4D97-AF65-F5344CB8AC3E}">
        <p14:creationId xmlns:p14="http://schemas.microsoft.com/office/powerpoint/2010/main" val="2557747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</TotalTime>
  <Words>505</Words>
  <Application>Microsoft Office PowerPoint</Application>
  <PresentationFormat>Widescreen</PresentationFormat>
  <Paragraphs>160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Tutorial on Python</vt:lpstr>
      <vt:lpstr>What is Python?</vt:lpstr>
      <vt:lpstr>Why learn python?</vt:lpstr>
      <vt:lpstr>Python is primarily used the fields of:</vt:lpstr>
      <vt:lpstr>Properties of Python</vt:lpstr>
      <vt:lpstr>Python installation</vt:lpstr>
      <vt:lpstr>Introduction to python</vt:lpstr>
      <vt:lpstr>Basic Syntax</vt:lpstr>
      <vt:lpstr>Modes of programming</vt:lpstr>
      <vt:lpstr>Python Identifiers</vt:lpstr>
      <vt:lpstr>Reserved Words</vt:lpstr>
      <vt:lpstr>Lines and Indentation</vt:lpstr>
      <vt:lpstr>Variable Types</vt:lpstr>
      <vt:lpstr>Variable Assignment</vt:lpstr>
      <vt:lpstr>Variable Types</vt:lpstr>
      <vt:lpstr>Python Numbers</vt:lpstr>
      <vt:lpstr>Python Strings</vt:lpstr>
      <vt:lpstr>Python Lists</vt:lpstr>
      <vt:lpstr>Python Tuples</vt:lpstr>
      <vt:lpstr>Python Dictionary</vt:lpstr>
      <vt:lpstr>Data Type Conversion</vt:lpstr>
      <vt:lpstr>Basic Operator</vt:lpstr>
      <vt:lpstr>Arithmetic Operators</vt:lpstr>
      <vt:lpstr>Comparison (Relational) Operators</vt:lpstr>
      <vt:lpstr>Assignment Operators</vt:lpstr>
      <vt:lpstr>Bitwise Operators</vt:lpstr>
      <vt:lpstr>Membership Operators</vt:lpstr>
      <vt:lpstr>Identity Operators</vt:lpstr>
      <vt:lpstr>Conditional Operators</vt:lpstr>
      <vt:lpstr>Loop Statements</vt:lpstr>
      <vt:lpstr>Functions</vt:lpstr>
      <vt:lpstr>Python Modules</vt:lpstr>
      <vt:lpstr>Files I/O</vt:lpstr>
      <vt:lpstr>Plotting in python</vt:lpstr>
      <vt:lpstr>Math in python</vt:lpstr>
      <vt:lpstr>Array 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surya narayana raju pusapati</dc:creator>
  <cp:lastModifiedBy>surya narayana raju pusapati</cp:lastModifiedBy>
  <cp:revision>4</cp:revision>
  <dcterms:created xsi:type="dcterms:W3CDTF">2022-09-05T18:52:06Z</dcterms:created>
  <dcterms:modified xsi:type="dcterms:W3CDTF">2022-09-06T01:30:32Z</dcterms:modified>
</cp:coreProperties>
</file>