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4EB68-42C4-43DF-9B01-3974B5D3A264}" v="4" dt="2022-09-23T16:07:03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j Gupta" userId="bf9f6fc6-2148-4212-bb3d-c857340c1b5e" providerId="ADAL" clId="{A6D4EB68-42C4-43DF-9B01-3974B5D3A264}"/>
    <pc:docChg chg="undo custSel addSld delSld modSld sldOrd">
      <pc:chgData name="Anuj Gupta" userId="bf9f6fc6-2148-4212-bb3d-c857340c1b5e" providerId="ADAL" clId="{A6D4EB68-42C4-43DF-9B01-3974B5D3A264}" dt="2022-09-23T16:14:57.030" v="812" actId="47"/>
      <pc:docMkLst>
        <pc:docMk/>
      </pc:docMkLst>
      <pc:sldChg chg="del">
        <pc:chgData name="Anuj Gupta" userId="bf9f6fc6-2148-4212-bb3d-c857340c1b5e" providerId="ADAL" clId="{A6D4EB68-42C4-43DF-9B01-3974B5D3A264}" dt="2022-09-23T16:14:57.030" v="812" actId="47"/>
        <pc:sldMkLst>
          <pc:docMk/>
          <pc:sldMk cId="2781734272" sldId="257"/>
        </pc:sldMkLst>
      </pc:sldChg>
      <pc:sldChg chg="addSp delSp modSp mod">
        <pc:chgData name="Anuj Gupta" userId="bf9f6fc6-2148-4212-bb3d-c857340c1b5e" providerId="ADAL" clId="{A6D4EB68-42C4-43DF-9B01-3974B5D3A264}" dt="2022-09-22T16:56:19.735" v="756" actId="14100"/>
        <pc:sldMkLst>
          <pc:docMk/>
          <pc:sldMk cId="3990162418" sldId="258"/>
        </pc:sldMkLst>
        <pc:spChg chg="del">
          <ac:chgData name="Anuj Gupta" userId="bf9f6fc6-2148-4212-bb3d-c857340c1b5e" providerId="ADAL" clId="{A6D4EB68-42C4-43DF-9B01-3974B5D3A264}" dt="2022-09-22T16:51:29.756" v="625" actId="478"/>
          <ac:spMkLst>
            <pc:docMk/>
            <pc:sldMk cId="3990162418" sldId="258"/>
            <ac:spMk id="4" creationId="{142C8C9B-7178-C381-4B91-6F8C5EC14ED7}"/>
          </ac:spMkLst>
        </pc:spChg>
        <pc:spChg chg="mod">
          <ac:chgData name="Anuj Gupta" userId="bf9f6fc6-2148-4212-bb3d-c857340c1b5e" providerId="ADAL" clId="{A6D4EB68-42C4-43DF-9B01-3974B5D3A264}" dt="2022-09-22T16:45:13.010" v="555" actId="1076"/>
          <ac:spMkLst>
            <pc:docMk/>
            <pc:sldMk cId="3990162418" sldId="258"/>
            <ac:spMk id="5" creationId="{EC0403EF-190E-C789-5D2B-A3E06674C7E6}"/>
          </ac:spMkLst>
        </pc:spChg>
        <pc:spChg chg="del mod">
          <ac:chgData name="Anuj Gupta" userId="bf9f6fc6-2148-4212-bb3d-c857340c1b5e" providerId="ADAL" clId="{A6D4EB68-42C4-43DF-9B01-3974B5D3A264}" dt="2022-09-21T08:42:17.634" v="87" actId="478"/>
          <ac:spMkLst>
            <pc:docMk/>
            <pc:sldMk cId="3990162418" sldId="258"/>
            <ac:spMk id="17" creationId="{48497313-D02B-9FA9-C8D1-A72A2871033A}"/>
          </ac:spMkLst>
        </pc:spChg>
        <pc:spChg chg="del mod">
          <ac:chgData name="Anuj Gupta" userId="bf9f6fc6-2148-4212-bb3d-c857340c1b5e" providerId="ADAL" clId="{A6D4EB68-42C4-43DF-9B01-3974B5D3A264}" dt="2022-09-21T08:42:23.134" v="89" actId="478"/>
          <ac:spMkLst>
            <pc:docMk/>
            <pc:sldMk cId="3990162418" sldId="258"/>
            <ac:spMk id="19" creationId="{62587845-11F1-07B9-999A-8539161219F4}"/>
          </ac:spMkLst>
        </pc:spChg>
        <pc:spChg chg="mod">
          <ac:chgData name="Anuj Gupta" userId="bf9f6fc6-2148-4212-bb3d-c857340c1b5e" providerId="ADAL" clId="{A6D4EB68-42C4-43DF-9B01-3974B5D3A264}" dt="2022-09-22T16:47:21.209" v="604" actId="1076"/>
          <ac:spMkLst>
            <pc:docMk/>
            <pc:sldMk cId="3990162418" sldId="258"/>
            <ac:spMk id="22" creationId="{B5023A60-9F85-DDAD-9BB2-3EAF9769B229}"/>
          </ac:spMkLst>
        </pc:spChg>
        <pc:spChg chg="mod">
          <ac:chgData name="Anuj Gupta" userId="bf9f6fc6-2148-4212-bb3d-c857340c1b5e" providerId="ADAL" clId="{A6D4EB68-42C4-43DF-9B01-3974B5D3A264}" dt="2022-09-22T16:40:32.102" v="511" actId="1076"/>
          <ac:spMkLst>
            <pc:docMk/>
            <pc:sldMk cId="3990162418" sldId="258"/>
            <ac:spMk id="41" creationId="{F4179CEF-25E4-9702-EC38-38003B366F53}"/>
          </ac:spMkLst>
        </pc:spChg>
        <pc:spChg chg="mod">
          <ac:chgData name="Anuj Gupta" userId="bf9f6fc6-2148-4212-bb3d-c857340c1b5e" providerId="ADAL" clId="{A6D4EB68-42C4-43DF-9B01-3974B5D3A264}" dt="2022-09-22T16:55:56.662" v="751" actId="1076"/>
          <ac:spMkLst>
            <pc:docMk/>
            <pc:sldMk cId="3990162418" sldId="258"/>
            <ac:spMk id="60" creationId="{A3C40E27-BD39-0758-CD6B-CB373B0595D8}"/>
          </ac:spMkLst>
        </pc:spChg>
        <pc:spChg chg="mod">
          <ac:chgData name="Anuj Gupta" userId="bf9f6fc6-2148-4212-bb3d-c857340c1b5e" providerId="ADAL" clId="{A6D4EB68-42C4-43DF-9B01-3974B5D3A264}" dt="2022-09-22T16:56:02.900" v="753" actId="1076"/>
          <ac:spMkLst>
            <pc:docMk/>
            <pc:sldMk cId="3990162418" sldId="258"/>
            <ac:spMk id="66" creationId="{2197DF21-B9FA-F5BB-1535-921D9243AA37}"/>
          </ac:spMkLst>
        </pc:spChg>
        <pc:spChg chg="mod">
          <ac:chgData name="Anuj Gupta" userId="bf9f6fc6-2148-4212-bb3d-c857340c1b5e" providerId="ADAL" clId="{A6D4EB68-42C4-43DF-9B01-3974B5D3A264}" dt="2022-09-22T16:56:19.735" v="756" actId="14100"/>
          <ac:spMkLst>
            <pc:docMk/>
            <pc:sldMk cId="3990162418" sldId="258"/>
            <ac:spMk id="83" creationId="{EFBC20D0-B2C8-D492-9874-446FE280FC5A}"/>
          </ac:spMkLst>
        </pc:spChg>
        <pc:spChg chg="mod">
          <ac:chgData name="Anuj Gupta" userId="bf9f6fc6-2148-4212-bb3d-c857340c1b5e" providerId="ADAL" clId="{A6D4EB68-42C4-43DF-9B01-3974B5D3A264}" dt="2022-09-22T16:47:26.930" v="605" actId="1076"/>
          <ac:spMkLst>
            <pc:docMk/>
            <pc:sldMk cId="3990162418" sldId="258"/>
            <ac:spMk id="86" creationId="{9433CBA6-7032-8802-B4D2-4BFA4F165A76}"/>
          </ac:spMkLst>
        </pc:spChg>
        <pc:picChg chg="mod">
          <ac:chgData name="Anuj Gupta" userId="bf9f6fc6-2148-4212-bb3d-c857340c1b5e" providerId="ADAL" clId="{A6D4EB68-42C4-43DF-9B01-3974B5D3A264}" dt="2022-09-22T16:40:28.215" v="510" actId="1076"/>
          <ac:picMkLst>
            <pc:docMk/>
            <pc:sldMk cId="3990162418" sldId="258"/>
            <ac:picMk id="9" creationId="{AF701738-99BA-D17C-3A39-4E1F37C2E6B9}"/>
          </ac:picMkLst>
        </pc:picChg>
        <pc:picChg chg="mod">
          <ac:chgData name="Anuj Gupta" userId="bf9f6fc6-2148-4212-bb3d-c857340c1b5e" providerId="ADAL" clId="{A6D4EB68-42C4-43DF-9B01-3974B5D3A264}" dt="2022-09-22T16:44:49.396" v="552" actId="14100"/>
          <ac:picMkLst>
            <pc:docMk/>
            <pc:sldMk cId="3990162418" sldId="258"/>
            <ac:picMk id="46" creationId="{06D8C4A0-422F-45FE-7EC1-7D8D4A12B620}"/>
          </ac:picMkLst>
        </pc:picChg>
        <pc:picChg chg="mod">
          <ac:chgData name="Anuj Gupta" userId="bf9f6fc6-2148-4212-bb3d-c857340c1b5e" providerId="ADAL" clId="{A6D4EB68-42C4-43DF-9B01-3974B5D3A264}" dt="2022-09-22T16:44:56.784" v="553" actId="14100"/>
          <ac:picMkLst>
            <pc:docMk/>
            <pc:sldMk cId="3990162418" sldId="258"/>
            <ac:picMk id="64" creationId="{B3894125-99F3-C6D3-63A0-36BF8CAA7EF4}"/>
          </ac:picMkLst>
        </pc:picChg>
        <pc:picChg chg="mod">
          <ac:chgData name="Anuj Gupta" userId="bf9f6fc6-2148-4212-bb3d-c857340c1b5e" providerId="ADAL" clId="{A6D4EB68-42C4-43DF-9B01-3974B5D3A264}" dt="2022-09-22T16:41:33.660" v="524" actId="1076"/>
          <ac:picMkLst>
            <pc:docMk/>
            <pc:sldMk cId="3990162418" sldId="258"/>
            <ac:picMk id="68" creationId="{3C5CE39C-E827-6D9B-7F69-06E72589544E}"/>
          </ac:picMkLst>
        </pc:picChg>
        <pc:cxnChg chg="mod">
          <ac:chgData name="Anuj Gupta" userId="bf9f6fc6-2148-4212-bb3d-c857340c1b5e" providerId="ADAL" clId="{A6D4EB68-42C4-43DF-9B01-3974B5D3A264}" dt="2022-09-22T16:43:55.716" v="540" actId="14100"/>
          <ac:cxnSpMkLst>
            <pc:docMk/>
            <pc:sldMk cId="3990162418" sldId="258"/>
            <ac:cxnSpMk id="10" creationId="{36AB9844-DD52-3C7D-3827-C6D90BB0ED19}"/>
          </ac:cxnSpMkLst>
        </pc:cxnChg>
        <pc:cxnChg chg="add mod">
          <ac:chgData name="Anuj Gupta" userId="bf9f6fc6-2148-4212-bb3d-c857340c1b5e" providerId="ADAL" clId="{A6D4EB68-42C4-43DF-9B01-3974B5D3A264}" dt="2022-09-22T16:42:35.962" v="532" actId="14100"/>
          <ac:cxnSpMkLst>
            <pc:docMk/>
            <pc:sldMk cId="3990162418" sldId="258"/>
            <ac:cxnSpMk id="12" creationId="{CBB79D91-6483-B2D3-C90B-112C040590D4}"/>
          </ac:cxnSpMkLst>
        </pc:cxnChg>
        <pc:cxnChg chg="del mod">
          <ac:chgData name="Anuj Gupta" userId="bf9f6fc6-2148-4212-bb3d-c857340c1b5e" providerId="ADAL" clId="{A6D4EB68-42C4-43DF-9B01-3974B5D3A264}" dt="2022-09-21T08:42:20.375" v="88" actId="478"/>
          <ac:cxnSpMkLst>
            <pc:docMk/>
            <pc:sldMk cId="3990162418" sldId="258"/>
            <ac:cxnSpMk id="21" creationId="{AA06A18A-D086-F814-2592-D859F20EF02E}"/>
          </ac:cxnSpMkLst>
        </pc:cxnChg>
        <pc:cxnChg chg="mod">
          <ac:chgData name="Anuj Gupta" userId="bf9f6fc6-2148-4212-bb3d-c857340c1b5e" providerId="ADAL" clId="{A6D4EB68-42C4-43DF-9B01-3974B5D3A264}" dt="2022-09-22T16:40:28.215" v="510" actId="1076"/>
          <ac:cxnSpMkLst>
            <pc:docMk/>
            <pc:sldMk cId="3990162418" sldId="258"/>
            <ac:cxnSpMk id="32" creationId="{EDD5291C-EE90-2AC7-996E-7A1D12D44225}"/>
          </ac:cxnSpMkLst>
        </pc:cxnChg>
        <pc:cxnChg chg="mod">
          <ac:chgData name="Anuj Gupta" userId="bf9f6fc6-2148-4212-bb3d-c857340c1b5e" providerId="ADAL" clId="{A6D4EB68-42C4-43DF-9B01-3974B5D3A264}" dt="2022-09-22T16:43:47.036" v="538" actId="14100"/>
          <ac:cxnSpMkLst>
            <pc:docMk/>
            <pc:sldMk cId="3990162418" sldId="258"/>
            <ac:cxnSpMk id="34" creationId="{82D2EDE2-5182-70D4-D8C6-561BC1719163}"/>
          </ac:cxnSpMkLst>
        </pc:cxnChg>
        <pc:cxnChg chg="mod">
          <ac:chgData name="Anuj Gupta" userId="bf9f6fc6-2148-4212-bb3d-c857340c1b5e" providerId="ADAL" clId="{A6D4EB68-42C4-43DF-9B01-3974B5D3A264}" dt="2022-09-22T16:44:18.823" v="544" actId="14100"/>
          <ac:cxnSpMkLst>
            <pc:docMk/>
            <pc:sldMk cId="3990162418" sldId="258"/>
            <ac:cxnSpMk id="55" creationId="{81C0636C-D2F6-A007-DC1A-637C6E386BD6}"/>
          </ac:cxnSpMkLst>
        </pc:cxnChg>
        <pc:cxnChg chg="del mod">
          <ac:chgData name="Anuj Gupta" userId="bf9f6fc6-2148-4212-bb3d-c857340c1b5e" providerId="ADAL" clId="{A6D4EB68-42C4-43DF-9B01-3974B5D3A264}" dt="2022-09-21T08:37:42.938" v="60" actId="478"/>
          <ac:cxnSpMkLst>
            <pc:docMk/>
            <pc:sldMk cId="3990162418" sldId="258"/>
            <ac:cxnSpMk id="79" creationId="{9503F76C-A656-C008-14EC-504E12846527}"/>
          </ac:cxnSpMkLst>
        </pc:cxnChg>
      </pc:sldChg>
      <pc:sldChg chg="addSp modSp mod">
        <pc:chgData name="Anuj Gupta" userId="bf9f6fc6-2148-4212-bb3d-c857340c1b5e" providerId="ADAL" clId="{A6D4EB68-42C4-43DF-9B01-3974B5D3A264}" dt="2022-09-21T08:49:26.528" v="218" actId="255"/>
        <pc:sldMkLst>
          <pc:docMk/>
          <pc:sldMk cId="2038209890" sldId="259"/>
        </pc:sldMkLst>
        <pc:spChg chg="add mod">
          <ac:chgData name="Anuj Gupta" userId="bf9f6fc6-2148-4212-bb3d-c857340c1b5e" providerId="ADAL" clId="{A6D4EB68-42C4-43DF-9B01-3974B5D3A264}" dt="2022-09-21T08:49:11.510" v="217" actId="20577"/>
          <ac:spMkLst>
            <pc:docMk/>
            <pc:sldMk cId="2038209890" sldId="259"/>
            <ac:spMk id="2" creationId="{31708332-BAE3-E9C0-045F-606DB001AD9C}"/>
          </ac:spMkLst>
        </pc:spChg>
        <pc:spChg chg="add">
          <ac:chgData name="Anuj Gupta" userId="bf9f6fc6-2148-4212-bb3d-c857340c1b5e" providerId="ADAL" clId="{A6D4EB68-42C4-43DF-9B01-3974B5D3A264}" dt="2022-09-21T08:47:00.358" v="151" actId="767"/>
          <ac:spMkLst>
            <pc:docMk/>
            <pc:sldMk cId="2038209890" sldId="259"/>
            <ac:spMk id="3" creationId="{BEFFB07B-FE33-07CB-F8A8-47EBE5E5B716}"/>
          </ac:spMkLst>
        </pc:spChg>
        <pc:spChg chg="mod">
          <ac:chgData name="Anuj Gupta" userId="bf9f6fc6-2148-4212-bb3d-c857340c1b5e" providerId="ADAL" clId="{A6D4EB68-42C4-43DF-9B01-3974B5D3A264}" dt="2022-09-21T08:49:26.528" v="218" actId="255"/>
          <ac:spMkLst>
            <pc:docMk/>
            <pc:sldMk cId="2038209890" sldId="259"/>
            <ac:spMk id="11" creationId="{54B782CA-17E4-73E8-A5BA-4C02ED74F923}"/>
          </ac:spMkLst>
        </pc:spChg>
        <pc:picChg chg="mod">
          <ac:chgData name="Anuj Gupta" userId="bf9f6fc6-2148-4212-bb3d-c857340c1b5e" providerId="ADAL" clId="{A6D4EB68-42C4-43DF-9B01-3974B5D3A264}" dt="2022-09-21T08:45:43.717" v="147" actId="14100"/>
          <ac:picMkLst>
            <pc:docMk/>
            <pc:sldMk cId="2038209890" sldId="259"/>
            <ac:picMk id="7" creationId="{66C77B1F-4C27-D15F-5901-DE011343460D}"/>
          </ac:picMkLst>
        </pc:picChg>
      </pc:sldChg>
      <pc:sldChg chg="modSp mod">
        <pc:chgData name="Anuj Gupta" userId="bf9f6fc6-2148-4212-bb3d-c857340c1b5e" providerId="ADAL" clId="{A6D4EB68-42C4-43DF-9B01-3974B5D3A264}" dt="2022-09-23T04:03:25.085" v="765" actId="20577"/>
        <pc:sldMkLst>
          <pc:docMk/>
          <pc:sldMk cId="3809488008" sldId="260"/>
        </pc:sldMkLst>
        <pc:spChg chg="mod">
          <ac:chgData name="Anuj Gupta" userId="bf9f6fc6-2148-4212-bb3d-c857340c1b5e" providerId="ADAL" clId="{A6D4EB68-42C4-43DF-9B01-3974B5D3A264}" dt="2022-09-23T04:03:25.085" v="765" actId="20577"/>
          <ac:spMkLst>
            <pc:docMk/>
            <pc:sldMk cId="3809488008" sldId="260"/>
            <ac:spMk id="3" creationId="{F478E5CD-43E6-2ADC-EF0F-E19660582A27}"/>
          </ac:spMkLst>
        </pc:spChg>
      </pc:sldChg>
      <pc:sldChg chg="delSp modSp new mod ord">
        <pc:chgData name="Anuj Gupta" userId="bf9f6fc6-2148-4212-bb3d-c857340c1b5e" providerId="ADAL" clId="{A6D4EB68-42C4-43DF-9B01-3974B5D3A264}" dt="2022-09-22T16:48:44.257" v="624" actId="20577"/>
        <pc:sldMkLst>
          <pc:docMk/>
          <pc:sldMk cId="2866139277" sldId="261"/>
        </pc:sldMkLst>
        <pc:spChg chg="del">
          <ac:chgData name="Anuj Gupta" userId="bf9f6fc6-2148-4212-bb3d-c857340c1b5e" providerId="ADAL" clId="{A6D4EB68-42C4-43DF-9B01-3974B5D3A264}" dt="2022-09-22T16:25:50.693" v="341" actId="478"/>
          <ac:spMkLst>
            <pc:docMk/>
            <pc:sldMk cId="2866139277" sldId="261"/>
            <ac:spMk id="2" creationId="{407721D3-9341-60BE-F126-B38DE52C3B93}"/>
          </ac:spMkLst>
        </pc:spChg>
        <pc:spChg chg="mod">
          <ac:chgData name="Anuj Gupta" userId="bf9f6fc6-2148-4212-bb3d-c857340c1b5e" providerId="ADAL" clId="{A6D4EB68-42C4-43DF-9B01-3974B5D3A264}" dt="2022-09-22T16:48:44.257" v="624" actId="20577"/>
          <ac:spMkLst>
            <pc:docMk/>
            <pc:sldMk cId="2866139277" sldId="261"/>
            <ac:spMk id="3" creationId="{255D6984-CDFB-A914-CB68-9E8175F37757}"/>
          </ac:spMkLst>
        </pc:spChg>
      </pc:sldChg>
      <pc:sldChg chg="addSp delSp modSp new mod">
        <pc:chgData name="Anuj Gupta" userId="bf9f6fc6-2148-4212-bb3d-c857340c1b5e" providerId="ADAL" clId="{A6D4EB68-42C4-43DF-9B01-3974B5D3A264}" dt="2022-09-23T16:12:17.143" v="811" actId="114"/>
        <pc:sldMkLst>
          <pc:docMk/>
          <pc:sldMk cId="2626647402" sldId="262"/>
        </pc:sldMkLst>
        <pc:spChg chg="del">
          <ac:chgData name="Anuj Gupta" userId="bf9f6fc6-2148-4212-bb3d-c857340c1b5e" providerId="ADAL" clId="{A6D4EB68-42C4-43DF-9B01-3974B5D3A264}" dt="2022-09-23T16:04:15.762" v="767" actId="478"/>
          <ac:spMkLst>
            <pc:docMk/>
            <pc:sldMk cId="2626647402" sldId="262"/>
            <ac:spMk id="2" creationId="{2D14BD78-B82A-A9E6-9530-78E5111DF6A8}"/>
          </ac:spMkLst>
        </pc:spChg>
        <pc:spChg chg="del mod">
          <ac:chgData name="Anuj Gupta" userId="bf9f6fc6-2148-4212-bb3d-c857340c1b5e" providerId="ADAL" clId="{A6D4EB68-42C4-43DF-9B01-3974B5D3A264}" dt="2022-09-23T16:07:03.290" v="773" actId="931"/>
          <ac:spMkLst>
            <pc:docMk/>
            <pc:sldMk cId="2626647402" sldId="262"/>
            <ac:spMk id="3" creationId="{3E6289D0-64AE-5AF1-50C5-B9064225CEE4}"/>
          </ac:spMkLst>
        </pc:spChg>
        <pc:spChg chg="add mod">
          <ac:chgData name="Anuj Gupta" userId="bf9f6fc6-2148-4212-bb3d-c857340c1b5e" providerId="ADAL" clId="{A6D4EB68-42C4-43DF-9B01-3974B5D3A264}" dt="2022-09-23T16:12:17.143" v="811" actId="114"/>
          <ac:spMkLst>
            <pc:docMk/>
            <pc:sldMk cId="2626647402" sldId="262"/>
            <ac:spMk id="6" creationId="{BD43AC74-E10B-DEC1-0910-1327686E5224}"/>
          </ac:spMkLst>
        </pc:spChg>
        <pc:picChg chg="add mod">
          <ac:chgData name="Anuj Gupta" userId="bf9f6fc6-2148-4212-bb3d-c857340c1b5e" providerId="ADAL" clId="{A6D4EB68-42C4-43DF-9B01-3974B5D3A264}" dt="2022-09-23T16:10:35.327" v="782" actId="14100"/>
          <ac:picMkLst>
            <pc:docMk/>
            <pc:sldMk cId="2626647402" sldId="262"/>
            <ac:picMk id="5" creationId="{AA8A331B-AB15-7833-CED9-E3FF42BFF934}"/>
          </ac:picMkLst>
        </pc:picChg>
      </pc:sldChg>
    </pc:docChg>
  </pc:docChgLst>
  <pc:docChgLst>
    <pc:chgData name="Pratap Satapathy" userId="7749ea7c-add2-4dca-aa26-92fee5ba5954" providerId="ADAL" clId="{4F44876A-3EF8-4B51-861C-726EE7A763A9}"/>
    <pc:docChg chg="custSel modSld">
      <pc:chgData name="Pratap Satapathy" userId="7749ea7c-add2-4dca-aa26-92fee5ba5954" providerId="ADAL" clId="{4F44876A-3EF8-4B51-861C-726EE7A763A9}" dt="2022-09-05T07:34:18.307" v="65" actId="1076"/>
      <pc:docMkLst>
        <pc:docMk/>
      </pc:docMkLst>
      <pc:sldChg chg="addSp delSp modSp mod">
        <pc:chgData name="Pratap Satapathy" userId="7749ea7c-add2-4dca-aa26-92fee5ba5954" providerId="ADAL" clId="{4F44876A-3EF8-4B51-861C-726EE7A763A9}" dt="2022-09-05T07:34:18.307" v="65" actId="1076"/>
        <pc:sldMkLst>
          <pc:docMk/>
          <pc:sldMk cId="3990162418" sldId="258"/>
        </pc:sldMkLst>
        <pc:spChg chg="add mod">
          <ac:chgData name="Pratap Satapathy" userId="7749ea7c-add2-4dca-aa26-92fee5ba5954" providerId="ADAL" clId="{4F44876A-3EF8-4B51-861C-726EE7A763A9}" dt="2022-09-05T07:33:24.607" v="48" actId="20577"/>
          <ac:spMkLst>
            <pc:docMk/>
            <pc:sldMk cId="3990162418" sldId="258"/>
            <ac:spMk id="17" creationId="{48497313-D02B-9FA9-C8D1-A72A2871033A}"/>
          </ac:spMkLst>
        </pc:spChg>
        <pc:spChg chg="add mod">
          <ac:chgData name="Pratap Satapathy" userId="7749ea7c-add2-4dca-aa26-92fee5ba5954" providerId="ADAL" clId="{4F44876A-3EF8-4B51-861C-726EE7A763A9}" dt="2022-09-05T07:33:37.422" v="56" actId="20577"/>
          <ac:spMkLst>
            <pc:docMk/>
            <pc:sldMk cId="3990162418" sldId="258"/>
            <ac:spMk id="19" creationId="{62587845-11F1-07B9-999A-8539161219F4}"/>
          </ac:spMkLst>
        </pc:spChg>
        <pc:spChg chg="mod">
          <ac:chgData name="Pratap Satapathy" userId="7749ea7c-add2-4dca-aa26-92fee5ba5954" providerId="ADAL" clId="{4F44876A-3EF8-4B51-861C-726EE7A763A9}" dt="2022-09-05T07:34:08.069" v="63" actId="1076"/>
          <ac:spMkLst>
            <pc:docMk/>
            <pc:sldMk cId="3990162418" sldId="258"/>
            <ac:spMk id="60" creationId="{A3C40E27-BD39-0758-CD6B-CB373B0595D8}"/>
          </ac:spMkLst>
        </pc:spChg>
        <pc:spChg chg="mod">
          <ac:chgData name="Pratap Satapathy" userId="7749ea7c-add2-4dca-aa26-92fee5ba5954" providerId="ADAL" clId="{4F44876A-3EF8-4B51-861C-726EE7A763A9}" dt="2022-09-05T07:34:06.086" v="62" actId="1076"/>
          <ac:spMkLst>
            <pc:docMk/>
            <pc:sldMk cId="3990162418" sldId="258"/>
            <ac:spMk id="66" creationId="{2197DF21-B9FA-F5BB-1535-921D9243AA37}"/>
          </ac:spMkLst>
        </pc:spChg>
        <pc:spChg chg="mod">
          <ac:chgData name="Pratap Satapathy" userId="7749ea7c-add2-4dca-aa26-92fee5ba5954" providerId="ADAL" clId="{4F44876A-3EF8-4B51-861C-726EE7A763A9}" dt="2022-09-05T07:33:43.329" v="57" actId="1076"/>
          <ac:spMkLst>
            <pc:docMk/>
            <pc:sldMk cId="3990162418" sldId="258"/>
            <ac:spMk id="83" creationId="{EFBC20D0-B2C8-D492-9874-446FE280FC5A}"/>
          </ac:spMkLst>
        </pc:spChg>
        <pc:picChg chg="mod">
          <ac:chgData name="Pratap Satapathy" userId="7749ea7c-add2-4dca-aa26-92fee5ba5954" providerId="ADAL" clId="{4F44876A-3EF8-4B51-861C-726EE7A763A9}" dt="2022-09-05T07:32:45.654" v="26" actId="1038"/>
          <ac:picMkLst>
            <pc:docMk/>
            <pc:sldMk cId="3990162418" sldId="258"/>
            <ac:picMk id="46" creationId="{06D8C4A0-422F-45FE-7EC1-7D8D4A12B620}"/>
          </ac:picMkLst>
        </pc:picChg>
        <pc:picChg chg="mod">
          <ac:chgData name="Pratap Satapathy" userId="7749ea7c-add2-4dca-aa26-92fee5ba5954" providerId="ADAL" clId="{4F44876A-3EF8-4B51-861C-726EE7A763A9}" dt="2022-09-05T07:32:10.790" v="8" actId="1076"/>
          <ac:picMkLst>
            <pc:docMk/>
            <pc:sldMk cId="3990162418" sldId="258"/>
            <ac:picMk id="64" creationId="{B3894125-99F3-C6D3-63A0-36BF8CAA7EF4}"/>
          </ac:picMkLst>
        </pc:picChg>
        <pc:picChg chg="mod">
          <ac:chgData name="Pratap Satapathy" userId="7749ea7c-add2-4dca-aa26-92fee5ba5954" providerId="ADAL" clId="{4F44876A-3EF8-4B51-861C-726EE7A763A9}" dt="2022-09-05T07:33:45.160" v="58" actId="1076"/>
          <ac:picMkLst>
            <pc:docMk/>
            <pc:sldMk cId="3990162418" sldId="258"/>
            <ac:picMk id="68" creationId="{3C5CE39C-E827-6D9B-7F69-06E72589544E}"/>
          </ac:picMkLst>
        </pc:picChg>
        <pc:cxnChg chg="add mod">
          <ac:chgData name="Pratap Satapathy" userId="7749ea7c-add2-4dca-aa26-92fee5ba5954" providerId="ADAL" clId="{4F44876A-3EF8-4B51-861C-726EE7A763A9}" dt="2022-09-05T07:32:25.578" v="12" actId="14100"/>
          <ac:cxnSpMkLst>
            <pc:docMk/>
            <pc:sldMk cId="3990162418" sldId="258"/>
            <ac:cxnSpMk id="10" creationId="{36AB9844-DD52-3C7D-3827-C6D90BB0ED19}"/>
          </ac:cxnSpMkLst>
        </pc:cxnChg>
        <pc:cxnChg chg="add mod">
          <ac:chgData name="Pratap Satapathy" userId="7749ea7c-add2-4dca-aa26-92fee5ba5954" providerId="ADAL" clId="{4F44876A-3EF8-4B51-861C-726EE7A763A9}" dt="2022-09-05T07:34:18.307" v="65" actId="1076"/>
          <ac:cxnSpMkLst>
            <pc:docMk/>
            <pc:sldMk cId="3990162418" sldId="258"/>
            <ac:cxnSpMk id="21" creationId="{AA06A18A-D086-F814-2592-D859F20EF02E}"/>
          </ac:cxnSpMkLst>
        </pc:cxnChg>
        <pc:cxnChg chg="del">
          <ac:chgData name="Pratap Satapathy" userId="7749ea7c-add2-4dca-aa26-92fee5ba5954" providerId="ADAL" clId="{4F44876A-3EF8-4B51-861C-726EE7A763A9}" dt="2022-09-05T07:32:02.880" v="6" actId="478"/>
          <ac:cxnSpMkLst>
            <pc:docMk/>
            <pc:sldMk cId="3990162418" sldId="258"/>
            <ac:cxnSpMk id="52" creationId="{2A5EE904-2D75-C951-CB28-58AD6FA542E7}"/>
          </ac:cxnSpMkLst>
        </pc:cxnChg>
        <pc:cxnChg chg="mod">
          <ac:chgData name="Pratap Satapathy" userId="7749ea7c-add2-4dca-aa26-92fee5ba5954" providerId="ADAL" clId="{4F44876A-3EF8-4B51-861C-726EE7A763A9}" dt="2022-09-05T07:31:45.519" v="0" actId="14100"/>
          <ac:cxnSpMkLst>
            <pc:docMk/>
            <pc:sldMk cId="3990162418" sldId="258"/>
            <ac:cxnSpMk id="55" creationId="{81C0636C-D2F6-A007-DC1A-637C6E386BD6}"/>
          </ac:cxnSpMkLst>
        </pc:cxnChg>
        <pc:cxnChg chg="del">
          <ac:chgData name="Pratap Satapathy" userId="7749ea7c-add2-4dca-aa26-92fee5ba5954" providerId="ADAL" clId="{4F44876A-3EF8-4B51-861C-726EE7A763A9}" dt="2022-09-05T07:32:01.857" v="5" actId="478"/>
          <ac:cxnSpMkLst>
            <pc:docMk/>
            <pc:sldMk cId="3990162418" sldId="258"/>
            <ac:cxnSpMk id="72" creationId="{47CF4CED-F0AC-B2EB-99C5-55B6B2A0D49E}"/>
          </ac:cxnSpMkLst>
        </pc:cxnChg>
        <pc:cxnChg chg="mod">
          <ac:chgData name="Pratap Satapathy" userId="7749ea7c-add2-4dca-aa26-92fee5ba5954" providerId="ADAL" clId="{4F44876A-3EF8-4B51-861C-726EE7A763A9}" dt="2022-09-05T07:34:11.985" v="64" actId="14100"/>
          <ac:cxnSpMkLst>
            <pc:docMk/>
            <pc:sldMk cId="3990162418" sldId="258"/>
            <ac:cxnSpMk id="79" creationId="{9503F76C-A656-C008-14EC-504E12846527}"/>
          </ac:cxnSpMkLst>
        </pc:cxnChg>
      </pc:sldChg>
    </pc:docChg>
  </pc:docChgLst>
  <pc:docChgLst>
    <pc:chgData name="Anuj Gupta" userId="bf9f6fc6-2148-4212-bb3d-c857340c1b5e" providerId="ADAL" clId="{491B96FD-C7B0-4147-A2C2-742E69F8E465}"/>
    <pc:docChg chg="custSel addSld modSld">
      <pc:chgData name="Anuj Gupta" userId="bf9f6fc6-2148-4212-bb3d-c857340c1b5e" providerId="ADAL" clId="{491B96FD-C7B0-4147-A2C2-742E69F8E465}" dt="2022-09-02T08:34:57.062" v="60" actId="14100"/>
      <pc:docMkLst>
        <pc:docMk/>
      </pc:docMkLst>
      <pc:sldChg chg="modSp mod">
        <pc:chgData name="Anuj Gupta" userId="bf9f6fc6-2148-4212-bb3d-c857340c1b5e" providerId="ADAL" clId="{491B96FD-C7B0-4147-A2C2-742E69F8E465}" dt="2022-09-02T08:34:57.062" v="60" actId="14100"/>
        <pc:sldMkLst>
          <pc:docMk/>
          <pc:sldMk cId="3990162418" sldId="258"/>
        </pc:sldMkLst>
        <pc:spChg chg="mod">
          <ac:chgData name="Anuj Gupta" userId="bf9f6fc6-2148-4212-bb3d-c857340c1b5e" providerId="ADAL" clId="{491B96FD-C7B0-4147-A2C2-742E69F8E465}" dt="2022-08-30T19:41:58.589" v="1" actId="14100"/>
          <ac:spMkLst>
            <pc:docMk/>
            <pc:sldMk cId="3990162418" sldId="258"/>
            <ac:spMk id="83" creationId="{EFBC20D0-B2C8-D492-9874-446FE280FC5A}"/>
          </ac:spMkLst>
        </pc:spChg>
        <pc:spChg chg="mod">
          <ac:chgData name="Anuj Gupta" userId="bf9f6fc6-2148-4212-bb3d-c857340c1b5e" providerId="ADAL" clId="{491B96FD-C7B0-4147-A2C2-742E69F8E465}" dt="2022-08-30T19:45:45.041" v="2" actId="1076"/>
          <ac:spMkLst>
            <pc:docMk/>
            <pc:sldMk cId="3990162418" sldId="258"/>
            <ac:spMk id="89" creationId="{7B53537D-AC44-E0C7-7353-A12F9667C3D0}"/>
          </ac:spMkLst>
        </pc:spChg>
        <pc:picChg chg="mod">
          <ac:chgData name="Anuj Gupta" userId="bf9f6fc6-2148-4212-bb3d-c857340c1b5e" providerId="ADAL" clId="{491B96FD-C7B0-4147-A2C2-742E69F8E465}" dt="2022-08-30T19:41:54.996" v="0" actId="14100"/>
          <ac:picMkLst>
            <pc:docMk/>
            <pc:sldMk cId="3990162418" sldId="258"/>
            <ac:picMk id="68" creationId="{3C5CE39C-E827-6D9B-7F69-06E72589544E}"/>
          </ac:picMkLst>
        </pc:picChg>
        <pc:cxnChg chg="mod">
          <ac:chgData name="Anuj Gupta" userId="bf9f6fc6-2148-4212-bb3d-c857340c1b5e" providerId="ADAL" clId="{491B96FD-C7B0-4147-A2C2-742E69F8E465}" dt="2022-09-02T08:34:57.062" v="60" actId="14100"/>
          <ac:cxnSpMkLst>
            <pc:docMk/>
            <pc:sldMk cId="3990162418" sldId="258"/>
            <ac:cxnSpMk id="55" creationId="{81C0636C-D2F6-A007-DC1A-637C6E386BD6}"/>
          </ac:cxnSpMkLst>
        </pc:cxnChg>
      </pc:sldChg>
      <pc:sldChg chg="delSp modSp new mod">
        <pc:chgData name="Anuj Gupta" userId="bf9f6fc6-2148-4212-bb3d-c857340c1b5e" providerId="ADAL" clId="{491B96FD-C7B0-4147-A2C2-742E69F8E465}" dt="2022-09-01T12:39:27.629" v="57" actId="20577"/>
        <pc:sldMkLst>
          <pc:docMk/>
          <pc:sldMk cId="3809488008" sldId="260"/>
        </pc:sldMkLst>
        <pc:spChg chg="del">
          <ac:chgData name="Anuj Gupta" userId="bf9f6fc6-2148-4212-bb3d-c857340c1b5e" providerId="ADAL" clId="{491B96FD-C7B0-4147-A2C2-742E69F8E465}" dt="2022-09-01T12:36:43.575" v="4" actId="478"/>
          <ac:spMkLst>
            <pc:docMk/>
            <pc:sldMk cId="3809488008" sldId="260"/>
            <ac:spMk id="2" creationId="{CC2243F0-4C43-E9D3-DAE2-FBECBE759EFE}"/>
          </ac:spMkLst>
        </pc:spChg>
        <pc:spChg chg="mod">
          <ac:chgData name="Anuj Gupta" userId="bf9f6fc6-2148-4212-bb3d-c857340c1b5e" providerId="ADAL" clId="{491B96FD-C7B0-4147-A2C2-742E69F8E465}" dt="2022-09-01T12:39:27.629" v="57" actId="20577"/>
          <ac:spMkLst>
            <pc:docMk/>
            <pc:sldMk cId="3809488008" sldId="260"/>
            <ac:spMk id="3" creationId="{F478E5CD-43E6-2ADC-EF0F-E19660582A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DBB0-B543-F6EA-CF04-134F7F2C0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C8548-EDA0-BF44-F8BD-6AA39E3BB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23A66-0C1C-E2CA-BFDE-CDD5F5D3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F3E5-8A21-4978-A4DC-E0D36232B04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039ED-3482-B083-6249-553DDBC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D9E26-0646-42E3-54BD-8FF6FB3D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99AA-80C1-44D6-AF4B-2B5C64D9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8FAE-9339-C599-EB72-2832AE3B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1F461-AF08-0DCE-63AD-A86FFDB3E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9EF83-D15B-CE80-BAB2-B8B074B6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F3E5-8A21-4978-A4DC-E0D36232B04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74AEC-7E14-89A5-7BC7-198B4171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4B9D2-CE75-B636-AB44-AC33612E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99AA-80C1-44D6-AF4B-2B5C64D9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3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BC533-F568-4217-A019-6B48A8E22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753B6-F8B0-79C8-12C4-CAA3A49C8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D967-3B50-D163-9851-DF2E631F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F3E5-8A21-4978-A4DC-E0D36232B04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B92A-464E-1A13-4493-FCACB636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B26C4-2040-7C06-D4E9-6ACB8590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99AA-80C1-44D6-AF4B-2B5C64D9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0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FA80-C5CC-1C67-AC73-970262FF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982D2-2B14-066D-35D9-BC643A6E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4EB07-4A8E-20A5-AFC2-4470436D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F3E5-8A21-4978-A4DC-E0D36232B04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DE5A-EBC1-03C3-79F0-49B1B86E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73F9-BF87-7BC2-10AB-1A64E66E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99AA-80C1-44D6-AF4B-2B5C64D9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2328-77A1-1869-33DA-A90D8AB8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75FC4-69C7-64F0-2C3F-0EEC8B0C8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638CB-3A37-F8C4-6D3C-A62ADE80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F3E5-8A21-4978-A4DC-E0D36232B04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9B69-E0BA-1A12-1297-F8376FFC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FC96-CE50-55AE-9AFC-74CEDEE7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99AA-80C1-44D6-AF4B-2B5C64D9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8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BD8E-2763-CEF8-665F-7AE7A8C8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C8CD-1238-17CA-EA19-7A74C5522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7BD93-A81F-639F-152F-3556369C4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3D4C1-41BC-BC2C-AF72-3EA1DEFC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F3E5-8A21-4978-A4DC-E0D36232B04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7FF7B-E3CF-26A7-FDD6-54C66711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B880D-2312-4C3A-7D8C-604D4DE1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99AA-80C1-44D6-AF4B-2B5C64D9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217C-5E94-47AB-EE4B-B8B67B23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8EA46-56DB-9E45-A947-38E76BF00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B2F32-7ED2-2237-E7ED-4FECE03C4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2E0D1-8B8B-3BCE-D012-B5CE17A9D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3C944-2958-E433-D753-28E4A8748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A32B1-4F65-53EF-3841-CB3A0C8F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F3E5-8A21-4978-A4DC-E0D36232B04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6F7F0-4E87-C504-7D14-6C13B3A0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81EDB-CBF4-7B5B-E79C-A58B02B2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99AA-80C1-44D6-AF4B-2B5C64D9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2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656A-EAAE-16E0-528D-40B4BADA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C39-3AB3-ACF6-2520-2B21A341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F3E5-8A21-4978-A4DC-E0D36232B04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17553-3AF3-7C2F-FB7F-4081D80E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723BE-4C4A-BD4D-FA44-2CB435E2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99AA-80C1-44D6-AF4B-2B5C64D9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3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2A73A-9237-C0FC-7C89-4DB211D5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F3E5-8A21-4978-A4DC-E0D36232B04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A1747-E060-3B36-6E50-00A9B97B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438B1-716C-C67C-3B8D-C37AB57E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99AA-80C1-44D6-AF4B-2B5C64D9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415F-324E-6869-1383-A655D3C0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36B1-04DC-8DBF-97C1-3531EAD17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85E0C-C6C2-91F2-2F04-57D44D3E7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729F9-7B54-5F49-59CB-F1DDC213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F3E5-8A21-4978-A4DC-E0D36232B04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189FB-40BE-3204-CF1D-F1047EB1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C4BB-E0AC-D426-2E1C-43CA4BCA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99AA-80C1-44D6-AF4B-2B5C64D9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7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D04-1D10-56AB-5F7C-D5C4F648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A1940-9986-F819-81FE-9A0F9F683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D41D1-B6BC-2F79-7BB2-05C385E1F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E6862-4796-5828-F94F-C2F5A4DD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F3E5-8A21-4978-A4DC-E0D36232B04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7ECBD-CC80-D3E9-EAC4-C7F3D3EA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5943-B4D9-4251-0764-11ABDA7A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99AA-80C1-44D6-AF4B-2B5C64D9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68FD3-F173-1BE4-8FBE-6413722D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D3207-45BD-07CB-BF7D-2A8536405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49403-307E-DCA8-8E16-6047CE5AA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F3E5-8A21-4978-A4DC-E0D36232B04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01EDF-0AA6-0A81-AA07-80326D656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C4810-6E2B-FEF7-555F-02AA42A0F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099AA-80C1-44D6-AF4B-2B5C64D9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6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logo&#10;&#10;Description automatically generated">
            <a:extLst>
              <a:ext uri="{FF2B5EF4-FFF2-40B4-BE49-F238E27FC236}">
                <a16:creationId xmlns:a16="http://schemas.microsoft.com/office/drawing/2014/main" id="{66C77B1F-4C27-D15F-5901-DE01134346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9"/>
          <a:stretch/>
        </p:blipFill>
        <p:spPr bwMode="auto">
          <a:xfrm>
            <a:off x="20" y="-100931"/>
            <a:ext cx="12191980" cy="4334484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4B782CA-17E4-73E8-A5BA-4C02ED74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592" y="4129315"/>
            <a:ext cx="8608291" cy="14283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100" b="1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Sentiment Analysis and Topic Modeling for Azure Customer Services</a:t>
            </a:r>
          </a:p>
        </p:txBody>
      </p:sp>
      <p:sp>
        <p:nvSpPr>
          <p:cNvPr id="4" name="AutoShape 2" descr="Search in sidebar query">
            <a:extLst>
              <a:ext uri="{FF2B5EF4-FFF2-40B4-BE49-F238E27FC236}">
                <a16:creationId xmlns:a16="http://schemas.microsoft.com/office/drawing/2014/main" id="{A90074B5-C834-F65D-6F95-A14958A0FD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600"/>
            <a:ext cx="233825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08332-BAE3-E9C0-045F-606DB001AD9C}"/>
              </a:ext>
            </a:extLst>
          </p:cNvPr>
          <p:cNvSpPr txBox="1"/>
          <p:nvPr/>
        </p:nvSpPr>
        <p:spPr>
          <a:xfrm>
            <a:off x="8948057" y="5432961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Pratap Satapathy</a:t>
            </a:r>
          </a:p>
          <a:p>
            <a:r>
              <a:rPr lang="en-US" dirty="0"/>
              <a:t> - Anuj Gupta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FB07B-FE33-07CB-F8A8-47EBE5E5B716}"/>
              </a:ext>
            </a:extLst>
          </p:cNvPr>
          <p:cNvSpPr txBox="1"/>
          <p:nvPr/>
        </p:nvSpPr>
        <p:spPr>
          <a:xfrm>
            <a:off x="5854535" y="3046021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0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E5CD-43E6-2ADC-EF0F-E1966058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5" y="83127"/>
            <a:ext cx="11964389" cy="669174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Problem Statement: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92827"/>
                </a:solidFill>
                <a:effectLst/>
                <a:latin typeface="Calibri" panose="020F0502020204030204" pitchFamily="34" charset="0"/>
              </a:rPr>
              <a:t>Azure Service users interact with </a:t>
            </a:r>
            <a:r>
              <a:rPr lang="en-US" sz="1800" b="0" i="0">
                <a:solidFill>
                  <a:srgbClr val="292827"/>
                </a:solidFill>
                <a:effectLst/>
                <a:latin typeface="Calibri" panose="020F0502020204030204" pitchFamily="34" charset="0"/>
              </a:rPr>
              <a:t>the customer/contact </a:t>
            </a:r>
            <a:r>
              <a:rPr lang="en-US" sz="1800" b="0" i="0" dirty="0">
                <a:solidFill>
                  <a:srgbClr val="292827"/>
                </a:solidFill>
                <a:effectLst/>
                <a:latin typeface="Calibri" panose="020F0502020204030204" pitchFamily="34" charset="0"/>
              </a:rPr>
              <a:t>center for variety of services like Billing, Complaints, Feedback and Resolutions. For enhancing the contact center service level, customer interactions need to be analyzed using AI &amp; ML based techniques to measure and monitor customer satisfaction.</a:t>
            </a:r>
          </a:p>
          <a:p>
            <a:pPr marL="0" indent="0">
              <a:buNone/>
            </a:pPr>
            <a:endParaRPr lang="en-US" dirty="0">
              <a:solidFill>
                <a:srgbClr val="292827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92827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Solution Steps: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92827"/>
                </a:solidFill>
                <a:effectLst/>
                <a:latin typeface="Calibri" panose="020F0502020204030204" pitchFamily="34" charset="0"/>
              </a:rPr>
              <a:t>Convert recording Speech to text and scrape the Azure reviews from the web.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92827"/>
                </a:solidFill>
                <a:effectLst/>
                <a:latin typeface="Calibri" panose="020F0502020204030204" pitchFamily="34" charset="0"/>
              </a:rPr>
              <a:t>Data cleansing and preprocessing. 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92827"/>
                </a:solidFill>
                <a:effectLst/>
                <a:latin typeface="Calibri" panose="020F0502020204030204" pitchFamily="34" charset="0"/>
              </a:rPr>
              <a:t>Provide Sentiment Analysis and Topic </a:t>
            </a:r>
            <a:r>
              <a:rPr lang="en-US" sz="1800" dirty="0">
                <a:solidFill>
                  <a:srgbClr val="292827"/>
                </a:solidFill>
                <a:latin typeface="Calibri" panose="020F0502020204030204" pitchFamily="34" charset="0"/>
              </a:rPr>
              <a:t>M</a:t>
            </a:r>
            <a:r>
              <a:rPr lang="en-US" sz="1800" b="0" i="0" dirty="0">
                <a:solidFill>
                  <a:srgbClr val="292827"/>
                </a:solidFill>
                <a:effectLst/>
                <a:latin typeface="Calibri" panose="020F0502020204030204" pitchFamily="34" charset="0"/>
              </a:rPr>
              <a:t>odeling from the text (converted in step 1) using Azure Auto ML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92827"/>
                </a:solidFill>
                <a:effectLst/>
                <a:latin typeface="Calibri" panose="020F0502020204030204" pitchFamily="34" charset="0"/>
              </a:rPr>
              <a:t>Use Power BI dashboards to provide KPIs and analytics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DA1A-B5DE-B740-DD2A-0C17C0556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" y="80320"/>
            <a:ext cx="11902770" cy="66973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403EF-190E-C789-5D2B-A3E06674C7E6}"/>
              </a:ext>
            </a:extLst>
          </p:cNvPr>
          <p:cNvSpPr txBox="1"/>
          <p:nvPr/>
        </p:nvSpPr>
        <p:spPr>
          <a:xfrm>
            <a:off x="257318" y="1555261"/>
            <a:ext cx="1367249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 Input Streams</a:t>
            </a:r>
          </a:p>
        </p:txBody>
      </p:sp>
      <p:pic>
        <p:nvPicPr>
          <p:cNvPr id="7" name="Picture 6" descr="Shape">
            <a:extLst>
              <a:ext uri="{FF2B5EF4-FFF2-40B4-BE49-F238E27FC236}">
                <a16:creationId xmlns:a16="http://schemas.microsoft.com/office/drawing/2014/main" id="{6ACE8D63-D731-603B-05B4-4952883F1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6" y="2278773"/>
            <a:ext cx="1245327" cy="1081374"/>
          </a:xfrm>
          <a:prstGeom prst="rect">
            <a:avLst/>
          </a:prstGeom>
        </p:spPr>
      </p:pic>
      <p:pic>
        <p:nvPicPr>
          <p:cNvPr id="9" name="Picture 8" descr="Shape">
            <a:extLst>
              <a:ext uri="{FF2B5EF4-FFF2-40B4-BE49-F238E27FC236}">
                <a16:creationId xmlns:a16="http://schemas.microsoft.com/office/drawing/2014/main" id="{AF701738-99BA-D17C-3A39-4E1F37C2E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51" y="2331987"/>
            <a:ext cx="914400" cy="914400"/>
          </a:xfrm>
          <a:prstGeom prst="rect">
            <a:avLst/>
          </a:prstGeom>
        </p:spPr>
      </p:pic>
      <p:pic>
        <p:nvPicPr>
          <p:cNvPr id="11" name="Picture 10" descr="A picture containing ax, tool, vector graphics, silhouette&#10;&#10;Description automatically generated">
            <a:extLst>
              <a:ext uri="{FF2B5EF4-FFF2-40B4-BE49-F238E27FC236}">
                <a16:creationId xmlns:a16="http://schemas.microsoft.com/office/drawing/2014/main" id="{D519E878-532C-110A-B192-A65AC08E0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5" y="4836461"/>
            <a:ext cx="699097" cy="584305"/>
          </a:xfrm>
          <a:prstGeom prst="rect">
            <a:avLst/>
          </a:prstGeom>
        </p:spPr>
      </p:pic>
      <p:pic>
        <p:nvPicPr>
          <p:cNvPr id="13" name="Picture 12" descr="Icon">
            <a:extLst>
              <a:ext uri="{FF2B5EF4-FFF2-40B4-BE49-F238E27FC236}">
                <a16:creationId xmlns:a16="http://schemas.microsoft.com/office/drawing/2014/main" id="{250BCB30-440E-1C18-E4F4-BDF517671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57" y="2124153"/>
            <a:ext cx="1788209" cy="139061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B44013-6309-5EBD-BDED-76E5DB8E1511}"/>
              </a:ext>
            </a:extLst>
          </p:cNvPr>
          <p:cNvCxnSpPr>
            <a:cxnSpLocks/>
          </p:cNvCxnSpPr>
          <p:nvPr/>
        </p:nvCxnSpPr>
        <p:spPr>
          <a:xfrm>
            <a:off x="1531333" y="2782004"/>
            <a:ext cx="130766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023A60-9F85-DDAD-9BB2-3EAF9769B229}"/>
              </a:ext>
            </a:extLst>
          </p:cNvPr>
          <p:cNvSpPr txBox="1"/>
          <p:nvPr/>
        </p:nvSpPr>
        <p:spPr>
          <a:xfrm>
            <a:off x="2616527" y="3408629"/>
            <a:ext cx="1715588" cy="4462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Azure Cognitive Services</a:t>
            </a:r>
          </a:p>
          <a:p>
            <a:r>
              <a:rPr lang="en-US" sz="1100" dirty="0"/>
              <a:t>       Bing Speech API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DD5291C-EE90-2AC7-996E-7A1D12D442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182429" y="3246387"/>
            <a:ext cx="4488422" cy="2034574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D2EDE2-5182-70D4-D8C6-561BC171916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074969" y="2789187"/>
            <a:ext cx="113868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179CEF-25E4-9702-EC38-38003B366F53}"/>
              </a:ext>
            </a:extLst>
          </p:cNvPr>
          <p:cNvSpPr txBox="1"/>
          <p:nvPr/>
        </p:nvSpPr>
        <p:spPr>
          <a:xfrm>
            <a:off x="5368228" y="2014720"/>
            <a:ext cx="605245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265D15-1BF9-481F-D4F2-A87C2D9541BC}"/>
              </a:ext>
            </a:extLst>
          </p:cNvPr>
          <p:cNvSpPr txBox="1"/>
          <p:nvPr/>
        </p:nvSpPr>
        <p:spPr>
          <a:xfrm>
            <a:off x="2838994" y="4752849"/>
            <a:ext cx="1270655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Pre-Processing</a:t>
            </a:r>
          </a:p>
        </p:txBody>
      </p:sp>
      <p:pic>
        <p:nvPicPr>
          <p:cNvPr id="46" name="Picture 45" descr="Icon">
            <a:extLst>
              <a:ext uri="{FF2B5EF4-FFF2-40B4-BE49-F238E27FC236}">
                <a16:creationId xmlns:a16="http://schemas.microsoft.com/office/drawing/2014/main" id="{06D8C4A0-422F-45FE-7EC1-7D8D4A12B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399" y="2420983"/>
            <a:ext cx="713206" cy="67191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C0636C-D2F6-A007-DC1A-637C6E386BD6}"/>
              </a:ext>
            </a:extLst>
          </p:cNvPr>
          <p:cNvCxnSpPr>
            <a:cxnSpLocks/>
          </p:cNvCxnSpPr>
          <p:nvPr/>
        </p:nvCxnSpPr>
        <p:spPr>
          <a:xfrm flipV="1">
            <a:off x="6154914" y="2773723"/>
            <a:ext cx="857754" cy="474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C40E27-BD39-0758-CD6B-CB373B0595D8}"/>
              </a:ext>
            </a:extLst>
          </p:cNvPr>
          <p:cNvSpPr txBox="1"/>
          <p:nvPr/>
        </p:nvSpPr>
        <p:spPr>
          <a:xfrm>
            <a:off x="8556570" y="3339519"/>
            <a:ext cx="1018903" cy="7694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Azure ML</a:t>
            </a:r>
          </a:p>
          <a:p>
            <a:r>
              <a:rPr lang="en-US" sz="1100" dirty="0"/>
              <a:t>Naïve Bayes, SVM, Random Forest</a:t>
            </a:r>
          </a:p>
        </p:txBody>
      </p:sp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B3894125-99F3-C6D3-63A0-36BF8CAA7E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71" y="2278772"/>
            <a:ext cx="713206" cy="95214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197DF21-B9FA-F5BB-1535-921D9243AA37}"/>
              </a:ext>
            </a:extLst>
          </p:cNvPr>
          <p:cNvSpPr txBox="1"/>
          <p:nvPr/>
        </p:nvSpPr>
        <p:spPr>
          <a:xfrm>
            <a:off x="6915729" y="3337979"/>
            <a:ext cx="1094089" cy="7694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Customized Code for Data Cleaning / Pre-Processing</a:t>
            </a:r>
          </a:p>
        </p:txBody>
      </p:sp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3C5CE39C-E827-6D9B-7F69-06E7258954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998" y="2324804"/>
            <a:ext cx="1455812" cy="9144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FBC20D0-B2C8-D492-9874-446FE280FC5A}"/>
              </a:ext>
            </a:extLst>
          </p:cNvPr>
          <p:cNvSpPr txBox="1"/>
          <p:nvPr/>
        </p:nvSpPr>
        <p:spPr>
          <a:xfrm>
            <a:off x="10256997" y="3355016"/>
            <a:ext cx="1455811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KPIs &amp; Analytics for Topic Modeling and Sentiment Analysis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33CBA6-7032-8802-B4D2-4BFA4F165A76}"/>
              </a:ext>
            </a:extLst>
          </p:cNvPr>
          <p:cNvSpPr txBox="1"/>
          <p:nvPr/>
        </p:nvSpPr>
        <p:spPr>
          <a:xfrm>
            <a:off x="665134" y="3337979"/>
            <a:ext cx="586738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Audio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30D3AB-A05A-21ED-C850-FA4C3649DD62}"/>
              </a:ext>
            </a:extLst>
          </p:cNvPr>
          <p:cNvSpPr txBox="1"/>
          <p:nvPr/>
        </p:nvSpPr>
        <p:spPr>
          <a:xfrm>
            <a:off x="505096" y="5639785"/>
            <a:ext cx="1026237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Web Sources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53537D-AC44-E0C7-7353-A12F9667C3D0}"/>
              </a:ext>
            </a:extLst>
          </p:cNvPr>
          <p:cNvSpPr txBox="1"/>
          <p:nvPr/>
        </p:nvSpPr>
        <p:spPr>
          <a:xfrm>
            <a:off x="4307706" y="57167"/>
            <a:ext cx="276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</a:t>
            </a: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Architecture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AB9844-DD52-3C7D-3827-C6D90BB0ED19}"/>
              </a:ext>
            </a:extLst>
          </p:cNvPr>
          <p:cNvCxnSpPr>
            <a:cxnSpLocks/>
          </p:cNvCxnSpPr>
          <p:nvPr/>
        </p:nvCxnSpPr>
        <p:spPr>
          <a:xfrm>
            <a:off x="7914142" y="2773723"/>
            <a:ext cx="790451" cy="828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B79D91-6483-B2D3-C90B-112C040590D4}"/>
              </a:ext>
            </a:extLst>
          </p:cNvPr>
          <p:cNvCxnSpPr>
            <a:cxnSpLocks/>
          </p:cNvCxnSpPr>
          <p:nvPr/>
        </p:nvCxnSpPr>
        <p:spPr>
          <a:xfrm>
            <a:off x="9275208" y="2773723"/>
            <a:ext cx="87582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6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8A331B-AB15-7833-CED9-E3FF42BFF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696686"/>
            <a:ext cx="12070079" cy="60611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43AC74-E10B-DEC1-0910-1327686E5224}"/>
              </a:ext>
            </a:extLst>
          </p:cNvPr>
          <p:cNvSpPr txBox="1"/>
          <p:nvPr/>
        </p:nvSpPr>
        <p:spPr>
          <a:xfrm>
            <a:off x="4380411" y="21772"/>
            <a:ext cx="324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/>
              <a:t>Final Output</a:t>
            </a:r>
          </a:p>
        </p:txBody>
      </p:sp>
    </p:spTree>
    <p:extLst>
      <p:ext uri="{BB962C8B-B14F-4D97-AF65-F5344CB8AC3E}">
        <p14:creationId xmlns:p14="http://schemas.microsoft.com/office/powerpoint/2010/main" val="262664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6984-CDFB-A914-CB68-9E8175F3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209006"/>
            <a:ext cx="10918371" cy="596795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               </a:t>
            </a:r>
            <a:r>
              <a:rPr lang="en-US" sz="48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6613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1143</TotalTime>
  <Words>171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Gupta</dc:creator>
  <cp:lastModifiedBy>Anuj Gupta</cp:lastModifiedBy>
  <cp:revision>1</cp:revision>
  <dcterms:created xsi:type="dcterms:W3CDTF">2022-08-30T17:27:26Z</dcterms:created>
  <dcterms:modified xsi:type="dcterms:W3CDTF">2022-09-23T16:15:02Z</dcterms:modified>
</cp:coreProperties>
</file>