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60" r:id="rId3"/>
    <p:sldId id="299" r:id="rId4"/>
    <p:sldId id="305" r:id="rId5"/>
    <p:sldId id="304" r:id="rId6"/>
    <p:sldId id="303" r:id="rId7"/>
    <p:sldId id="283" r:id="rId8"/>
    <p:sldId id="265" r:id="rId9"/>
    <p:sldId id="258" r:id="rId10"/>
  </p:sldIdLst>
  <p:sldSz cx="9144000" cy="5143500" type="screen16x9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907">
          <p15:clr>
            <a:srgbClr val="A4A3A4"/>
          </p15:clr>
        </p15:guide>
        <p15:guide id="2" pos="2208">
          <p15:clr>
            <a:srgbClr val="A4A3A4"/>
          </p15:clr>
        </p15:guide>
        <p15:guide id="3" orient="horz" pos="2930">
          <p15:clr>
            <a:srgbClr val="A4A3A4"/>
          </p15:clr>
        </p15:guide>
        <p15:guide id="4" orient="horz" pos="2928">
          <p15:clr>
            <a:srgbClr val="A4A3A4"/>
          </p15:clr>
        </p15:guide>
        <p15:guide id="5" pos="2160">
          <p15:clr>
            <a:srgbClr val="A4A3A4"/>
          </p15:clr>
        </p15:guide>
        <p15:guide id="6" pos="225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DB038"/>
    <a:srgbClr val="D74520"/>
    <a:srgbClr val="FF00FF"/>
    <a:srgbClr val="FF671F"/>
    <a:srgbClr val="DD4814"/>
    <a:srgbClr val="595959"/>
    <a:srgbClr val="000000"/>
    <a:srgbClr val="777877"/>
    <a:srgbClr val="474746"/>
    <a:srgbClr val="0099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79" autoAdjust="0"/>
    <p:restoredTop sz="96023" autoAdjust="0"/>
  </p:normalViewPr>
  <p:slideViewPr>
    <p:cSldViewPr snapToGrid="0">
      <p:cViewPr varScale="1">
        <p:scale>
          <a:sx n="120" d="100"/>
          <a:sy n="120" d="100"/>
        </p:scale>
        <p:origin x="-125" y="-51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4" d="100"/>
          <a:sy n="84" d="100"/>
        </p:scale>
        <p:origin x="-3180" y="-78"/>
      </p:cViewPr>
      <p:guideLst>
        <p:guide orient="horz" pos="2907"/>
        <p:guide orient="horz" pos="2930"/>
        <p:guide orient="horz" pos="2928"/>
        <p:guide pos="2208"/>
        <p:guide pos="2160"/>
        <p:guide pos="225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9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1024E1-9CAE-4DC0-AEE0-2CB7560E6808}" type="datetimeFigureOut">
              <a:rPr lang="en-US" smtClean="0">
                <a:latin typeface="Roboto" panose="02000000000000000000" pitchFamily="2" charset="0"/>
              </a:rPr>
              <a:t>4/20/2018</a:t>
            </a:fld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9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E59E45-5879-4141-B3A7-B01BA87AF267}" type="slidenum">
              <a:rPr lang="en-US" smtClean="0">
                <a:latin typeface="Roboto" panose="02000000000000000000" pitchFamily="2" charset="0"/>
              </a:rPr>
              <a:t>‹#›</a:t>
            </a:fld>
            <a:endParaRPr lang="en-US" dirty="0"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455494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Roboto" panose="020000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9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Roboto" panose="02000000000000000000" pitchFamily="2" charset="0"/>
              </a:defRPr>
            </a:lvl1pPr>
          </a:lstStyle>
          <a:p>
            <a:fld id="{1D3BF7F7-71B5-4EF2-BD13-5A81C4F3250D}" type="datetimeFigureOut">
              <a:rPr lang="en-US" smtClean="0"/>
              <a:pPr/>
              <a:t>4/20/2018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7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Roboto" panose="020000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9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Roboto" panose="02000000000000000000" pitchFamily="2" charset="0"/>
              </a:defRPr>
            </a:lvl1pPr>
          </a:lstStyle>
          <a:p>
            <a:fld id="{A5B9EA5F-95D0-448B-ADA8-0692FF28DD6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8615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Roboto" panose="02000000000000000000" pitchFamily="2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Roboto" panose="02000000000000000000" pitchFamily="2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Roboto" panose="02000000000000000000" pitchFamily="2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Roboto" panose="02000000000000000000" pitchFamily="2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Roboto" panose="02000000000000000000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B9EA5F-95D0-448B-ADA8-0692FF28DD6B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8901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B9EA5F-95D0-448B-ADA8-0692FF28DD6B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0323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B9EA5F-95D0-448B-ADA8-0692FF28DD6B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6822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rporate, Cov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486040" y="1717675"/>
            <a:ext cx="45719" cy="5715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715119" y="1235376"/>
            <a:ext cx="8110016" cy="811539"/>
          </a:xfrm>
        </p:spPr>
        <p:txBody>
          <a:bodyPr>
            <a:noAutofit/>
          </a:bodyPr>
          <a:lstStyle>
            <a:lvl1pPr marL="0" indent="0">
              <a:buClr>
                <a:schemeClr val="bg2"/>
              </a:buClr>
              <a:buSzPct val="105000"/>
              <a:buFont typeface="Arial"/>
              <a:buNone/>
              <a:defRPr sz="2800" spc="40" baseline="0"/>
            </a:lvl1pPr>
          </a:lstStyle>
          <a:p>
            <a:r>
              <a:rPr lang="en-US" dirty="0" smtClean="0"/>
              <a:t>Add presentation title 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708203" y="2103755"/>
            <a:ext cx="8101012" cy="211137"/>
          </a:xfrm>
        </p:spPr>
        <p:txBody>
          <a:bodyPr anchor="b" anchorCtr="0">
            <a:noAutofit/>
          </a:bodyPr>
          <a:lstStyle>
            <a:lvl1pPr>
              <a:defRPr sz="1200" i="0" cap="none" baseline="0">
                <a:solidFill>
                  <a:srgbClr val="595959"/>
                </a:solidFill>
                <a:latin typeface="Roboto"/>
                <a:cs typeface="Roboto"/>
              </a:defRPr>
            </a:lvl1pPr>
          </a:lstStyle>
          <a:p>
            <a:pPr lvl="0"/>
            <a:r>
              <a:rPr lang="en-US" dirty="0" smtClean="0"/>
              <a:t>Presenter Name  |  Jan. 1, 2016</a:t>
            </a:r>
          </a:p>
        </p:txBody>
      </p:sp>
      <p:pic>
        <p:nvPicPr>
          <p:cNvPr id="13" name="Picture 12" descr="DST-MC-FullColor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9688" y="3871367"/>
            <a:ext cx="1353312" cy="1012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888403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rporate, Box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Placeholder 6"/>
          <p:cNvSpPr>
            <a:spLocks noGrp="1"/>
          </p:cNvSpPr>
          <p:nvPr>
            <p:ph type="title"/>
          </p:nvPr>
        </p:nvSpPr>
        <p:spPr>
          <a:xfrm>
            <a:off x="487362" y="241619"/>
            <a:ext cx="7680959" cy="545151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247021" y="247650"/>
            <a:ext cx="57779" cy="4654296"/>
          </a:xfrm>
          <a:prstGeom prst="rect">
            <a:avLst/>
          </a:prstGeom>
          <a:solidFill>
            <a:srgbClr val="DD48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495300" y="1535232"/>
            <a:ext cx="1828800" cy="2684343"/>
          </a:xfrm>
          <a:ln w="38100" cmpd="sng">
            <a:solidFill>
              <a:schemeClr val="bg2"/>
            </a:solidFill>
          </a:ln>
        </p:spPr>
        <p:txBody>
          <a:bodyPr lIns="137160" tIns="137160" rIns="137160" bIns="137160" anchor="t" anchorCtr="0">
            <a:noAutofit/>
          </a:bodyPr>
          <a:lstStyle>
            <a:lvl1pPr marL="0" indent="0">
              <a:buFont typeface="Arial"/>
              <a:buNone/>
              <a:defRPr sz="1400" b="0" i="0" cap="none">
                <a:latin typeface="Roboto Light"/>
                <a:cs typeface="Roboto Light"/>
              </a:defRPr>
            </a:lvl1pPr>
            <a:lvl2pPr marL="137160" indent="-137160">
              <a:buFont typeface="Arial"/>
              <a:buChar char="•"/>
              <a:defRPr sz="1200"/>
            </a:lvl2pPr>
            <a:lvl3pPr marL="365760" indent="-182880">
              <a:spcBef>
                <a:spcPts val="400"/>
              </a:spcBef>
              <a:defRPr sz="1200"/>
            </a:lvl3pPr>
            <a:lvl4pPr marL="548640" indent="-182880">
              <a:spcBef>
                <a:spcPts val="400"/>
              </a:spcBef>
              <a:defRPr sz="1200"/>
            </a:lvl4pPr>
            <a:lvl5pPr marL="731520" indent="-182880">
              <a:spcBef>
                <a:spcPts val="400"/>
              </a:spcBef>
              <a:defRPr sz="1200"/>
            </a:lvl5pPr>
          </a:lstStyle>
          <a:p>
            <a:pPr lvl="0"/>
            <a:r>
              <a:rPr lang="en-US" dirty="0" smtClean="0"/>
              <a:t>Add text …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2689629" y="1535232"/>
            <a:ext cx="1828800" cy="2684343"/>
          </a:xfrm>
          <a:ln w="38100" cmpd="sng">
            <a:solidFill>
              <a:schemeClr val="bg2"/>
            </a:solidFill>
          </a:ln>
        </p:spPr>
        <p:txBody>
          <a:bodyPr lIns="137160" tIns="137160" rIns="137160" bIns="137160" anchor="t" anchorCtr="0">
            <a:noAutofit/>
          </a:bodyPr>
          <a:lstStyle>
            <a:lvl1pPr marL="0" indent="0">
              <a:buFont typeface="Arial"/>
              <a:buNone/>
              <a:defRPr sz="1400" b="0" i="0" cap="none" baseline="0">
                <a:latin typeface="Roboto Light"/>
                <a:cs typeface="Roboto Light"/>
              </a:defRPr>
            </a:lvl1pPr>
            <a:lvl2pPr marL="137160" indent="-137160">
              <a:buFont typeface="Arial"/>
              <a:buChar char="•"/>
              <a:defRPr sz="1200"/>
            </a:lvl2pPr>
            <a:lvl3pPr marL="365760" indent="-182880">
              <a:spcBef>
                <a:spcPts val="400"/>
              </a:spcBef>
              <a:defRPr sz="1200"/>
            </a:lvl3pPr>
            <a:lvl4pPr marL="548640" indent="-182880">
              <a:spcBef>
                <a:spcPts val="400"/>
              </a:spcBef>
              <a:defRPr sz="1200"/>
            </a:lvl4pPr>
            <a:lvl5pPr marL="731520" indent="-182880">
              <a:spcBef>
                <a:spcPts val="400"/>
              </a:spcBef>
              <a:defRPr sz="1200"/>
            </a:lvl5pPr>
          </a:lstStyle>
          <a:p>
            <a:pPr lvl="0"/>
            <a:r>
              <a:rPr lang="en-US" dirty="0" smtClean="0"/>
              <a:t>Add text …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4883958" y="1535232"/>
            <a:ext cx="1828800" cy="2684343"/>
          </a:xfrm>
          <a:ln w="38100" cmpd="sng">
            <a:solidFill>
              <a:schemeClr val="bg2"/>
            </a:solidFill>
          </a:ln>
        </p:spPr>
        <p:txBody>
          <a:bodyPr lIns="137160" tIns="137160" rIns="137160" bIns="137160" anchor="t" anchorCtr="0">
            <a:noAutofit/>
          </a:bodyPr>
          <a:lstStyle>
            <a:lvl1pPr marL="0" indent="0">
              <a:buFont typeface="Arial"/>
              <a:buNone/>
              <a:defRPr sz="1400" b="0" i="0" cap="none">
                <a:latin typeface="Roboto Light"/>
                <a:cs typeface="Roboto Light"/>
              </a:defRPr>
            </a:lvl1pPr>
            <a:lvl2pPr marL="137160" indent="-137160">
              <a:buFont typeface="Arial"/>
              <a:buChar char="•"/>
              <a:defRPr sz="1200"/>
            </a:lvl2pPr>
            <a:lvl3pPr marL="365760" indent="-182880">
              <a:spcBef>
                <a:spcPts val="400"/>
              </a:spcBef>
              <a:defRPr sz="1200"/>
            </a:lvl3pPr>
            <a:lvl4pPr marL="548640" indent="-182880">
              <a:spcBef>
                <a:spcPts val="400"/>
              </a:spcBef>
              <a:defRPr sz="1200"/>
            </a:lvl4pPr>
            <a:lvl5pPr marL="731520" indent="-182880">
              <a:spcBef>
                <a:spcPts val="400"/>
              </a:spcBef>
              <a:defRPr sz="1200"/>
            </a:lvl5pPr>
          </a:lstStyle>
          <a:p>
            <a:pPr lvl="0"/>
            <a:r>
              <a:rPr lang="en-US" dirty="0" smtClean="0"/>
              <a:t>Add text …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7078287" y="1535232"/>
            <a:ext cx="1828800" cy="2684343"/>
          </a:xfrm>
          <a:ln w="38100" cmpd="sng">
            <a:solidFill>
              <a:schemeClr val="bg2"/>
            </a:solidFill>
          </a:ln>
        </p:spPr>
        <p:txBody>
          <a:bodyPr lIns="137160" tIns="137160" rIns="137160" bIns="137160" anchor="t" anchorCtr="0">
            <a:noAutofit/>
          </a:bodyPr>
          <a:lstStyle>
            <a:lvl1pPr marL="0" indent="0">
              <a:buFont typeface="Arial"/>
              <a:buNone/>
              <a:defRPr sz="1400" b="0" i="0" cap="none">
                <a:latin typeface="Roboto Light"/>
                <a:cs typeface="Roboto Light"/>
              </a:defRPr>
            </a:lvl1pPr>
            <a:lvl2pPr marL="137160" indent="-137160">
              <a:buFont typeface="Arial"/>
              <a:buChar char="•"/>
              <a:defRPr sz="1200"/>
            </a:lvl2pPr>
            <a:lvl3pPr marL="365760" indent="-182880">
              <a:spcBef>
                <a:spcPts val="400"/>
              </a:spcBef>
              <a:defRPr sz="1200"/>
            </a:lvl3pPr>
            <a:lvl4pPr marL="548640" indent="-182880">
              <a:spcBef>
                <a:spcPts val="400"/>
              </a:spcBef>
              <a:defRPr sz="1200"/>
            </a:lvl4pPr>
            <a:lvl5pPr marL="731520" indent="-182880">
              <a:spcBef>
                <a:spcPts val="400"/>
              </a:spcBef>
              <a:defRPr sz="1200"/>
            </a:lvl5pPr>
          </a:lstStyle>
          <a:p>
            <a:pPr lvl="0"/>
            <a:r>
              <a:rPr lang="en-US" dirty="0" smtClean="0"/>
              <a:t>Add text …</a:t>
            </a:r>
          </a:p>
        </p:txBody>
      </p:sp>
    </p:spTree>
    <p:extLst>
      <p:ext uri="{BB962C8B-B14F-4D97-AF65-F5344CB8AC3E}">
        <p14:creationId xmlns:p14="http://schemas.microsoft.com/office/powerpoint/2010/main" val="3222430801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rporate, 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4786443" y="979488"/>
            <a:ext cx="4096856" cy="3919986"/>
          </a:xfrm>
        </p:spPr>
        <p:txBody>
          <a:bodyPr lIns="0" tIns="182880" rIns="0" bIns="0" anchor="t" anchorCtr="0">
            <a:noAutofit/>
          </a:bodyPr>
          <a:lstStyle>
            <a:lvl1pPr marL="0" indent="0">
              <a:buClr>
                <a:schemeClr val="tx2"/>
              </a:buClr>
              <a:buFont typeface="Arial"/>
              <a:buNone/>
              <a:defRPr sz="1600" b="0" i="0" cap="none">
                <a:latin typeface="Roboto Light"/>
                <a:cs typeface="Roboto Light"/>
              </a:defRPr>
            </a:lvl1pPr>
            <a:lvl2pPr marL="365760" indent="-182880">
              <a:buClr>
                <a:schemeClr val="tx2"/>
              </a:buClr>
              <a:buFont typeface="Arial"/>
              <a:buChar char="•"/>
              <a:defRPr/>
            </a:lvl2pPr>
            <a:lvl3pPr marL="548640" indent="-182880">
              <a:spcBef>
                <a:spcPts val="400"/>
              </a:spcBef>
              <a:defRPr/>
            </a:lvl3pPr>
            <a:lvl4pPr marL="731520" indent="-182880">
              <a:spcBef>
                <a:spcPts val="400"/>
              </a:spcBef>
              <a:defRPr/>
            </a:lvl4pPr>
            <a:lvl5pPr marL="914400" indent="-182880">
              <a:spcBef>
                <a:spcPts val="400"/>
              </a:spcBef>
              <a:defRPr/>
            </a:lvl5pPr>
          </a:lstStyle>
          <a:p>
            <a:pPr lvl="0"/>
            <a:r>
              <a:rPr lang="en-US" dirty="0" smtClean="0"/>
              <a:t>Add text …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492219" y="979488"/>
            <a:ext cx="4041648" cy="3929062"/>
          </a:xfrm>
          <a:ln>
            <a:noFill/>
          </a:ln>
        </p:spPr>
        <p:txBody>
          <a:bodyPr/>
          <a:lstStyle>
            <a:lvl1pPr>
              <a:defRPr baseline="0"/>
            </a:lvl1pPr>
          </a:lstStyle>
          <a:p>
            <a:pPr lvl="1"/>
            <a:r>
              <a:rPr lang="en-US" dirty="0" smtClean="0"/>
              <a:t>Click to add photo …</a:t>
            </a:r>
            <a:endParaRPr lang="en-US" dirty="0"/>
          </a:p>
        </p:txBody>
      </p:sp>
      <p:sp>
        <p:nvSpPr>
          <p:cNvPr id="12" name="Title Placeholder 6"/>
          <p:cNvSpPr>
            <a:spLocks noGrp="1"/>
          </p:cNvSpPr>
          <p:nvPr>
            <p:ph type="title"/>
          </p:nvPr>
        </p:nvSpPr>
        <p:spPr>
          <a:xfrm>
            <a:off x="487362" y="241619"/>
            <a:ext cx="7680959" cy="545151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247021" y="247650"/>
            <a:ext cx="57779" cy="4654296"/>
          </a:xfrm>
          <a:prstGeom prst="rect">
            <a:avLst/>
          </a:prstGeom>
          <a:solidFill>
            <a:srgbClr val="DD48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599672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rporate,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4862640" y="979488"/>
            <a:ext cx="4041648" cy="3929062"/>
          </a:xfrm>
          <a:ln>
            <a:noFill/>
          </a:ln>
        </p:spPr>
        <p:txBody>
          <a:bodyPr/>
          <a:lstStyle>
            <a:lvl1pPr>
              <a:defRPr baseline="0"/>
            </a:lvl1pPr>
          </a:lstStyle>
          <a:p>
            <a:pPr lvl="1"/>
            <a:r>
              <a:rPr lang="en-US" dirty="0" smtClean="0"/>
              <a:t>Click to add photo …</a:t>
            </a:r>
            <a:endParaRPr lang="en-US" dirty="0"/>
          </a:p>
        </p:txBody>
      </p:sp>
      <p:sp>
        <p:nvSpPr>
          <p:cNvPr id="12" name="Title Placeholder 6"/>
          <p:cNvSpPr>
            <a:spLocks noGrp="1"/>
          </p:cNvSpPr>
          <p:nvPr>
            <p:ph type="title"/>
          </p:nvPr>
        </p:nvSpPr>
        <p:spPr>
          <a:xfrm>
            <a:off x="487362" y="241619"/>
            <a:ext cx="7680959" cy="545151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88826" y="979488"/>
            <a:ext cx="4096856" cy="3919986"/>
          </a:xfrm>
        </p:spPr>
        <p:txBody>
          <a:bodyPr lIns="0" tIns="182880" rIns="0" bIns="0" anchor="t" anchorCtr="0">
            <a:noAutofit/>
          </a:bodyPr>
          <a:lstStyle>
            <a:lvl1pPr marL="0" indent="0">
              <a:buClr>
                <a:schemeClr val="tx2"/>
              </a:buClr>
              <a:buFont typeface="Arial"/>
              <a:buNone/>
              <a:defRPr sz="1600" b="0" i="0" cap="none">
                <a:latin typeface="Roboto Light"/>
                <a:cs typeface="Roboto Light"/>
              </a:defRPr>
            </a:lvl1pPr>
            <a:lvl2pPr marL="365760" indent="-182880">
              <a:buClr>
                <a:schemeClr val="tx2"/>
              </a:buClr>
              <a:buFont typeface="Arial"/>
              <a:buChar char="•"/>
              <a:defRPr/>
            </a:lvl2pPr>
            <a:lvl3pPr marL="548640" indent="-182880">
              <a:spcBef>
                <a:spcPts val="400"/>
              </a:spcBef>
              <a:defRPr/>
            </a:lvl3pPr>
            <a:lvl4pPr marL="731520" indent="-182880">
              <a:spcBef>
                <a:spcPts val="400"/>
              </a:spcBef>
              <a:defRPr/>
            </a:lvl4pPr>
            <a:lvl5pPr marL="914400" indent="-182880">
              <a:spcBef>
                <a:spcPts val="400"/>
              </a:spcBef>
              <a:defRPr/>
            </a:lvl5pPr>
          </a:lstStyle>
          <a:p>
            <a:pPr lvl="0"/>
            <a:r>
              <a:rPr lang="en-US" dirty="0" smtClean="0"/>
              <a:t>Add text …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247021" y="247650"/>
            <a:ext cx="57779" cy="4654296"/>
          </a:xfrm>
          <a:prstGeom prst="rect">
            <a:avLst/>
          </a:prstGeom>
          <a:solidFill>
            <a:srgbClr val="DD48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353596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rporate,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Placeholder 6"/>
          <p:cNvSpPr>
            <a:spLocks noGrp="1"/>
          </p:cNvSpPr>
          <p:nvPr>
            <p:ph type="title"/>
          </p:nvPr>
        </p:nvSpPr>
        <p:spPr>
          <a:xfrm>
            <a:off x="487362" y="241619"/>
            <a:ext cx="7680959" cy="545151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88826" y="979488"/>
            <a:ext cx="4059936" cy="3919986"/>
          </a:xfrm>
        </p:spPr>
        <p:txBody>
          <a:bodyPr lIns="0" tIns="182880" rIns="0" bIns="0" anchor="t" anchorCtr="0">
            <a:noAutofit/>
          </a:bodyPr>
          <a:lstStyle>
            <a:lvl1pPr marL="0" indent="0">
              <a:buClr>
                <a:schemeClr val="tx2"/>
              </a:buClr>
              <a:buFont typeface="Arial"/>
              <a:buNone/>
              <a:defRPr sz="1600" b="0" i="0" cap="none">
                <a:latin typeface="Roboto Light"/>
                <a:cs typeface="Roboto Light"/>
              </a:defRPr>
            </a:lvl1pPr>
            <a:lvl2pPr marL="365760" indent="-182880">
              <a:buClr>
                <a:schemeClr val="tx2"/>
              </a:buClr>
              <a:buFont typeface="Arial"/>
              <a:buChar char="•"/>
              <a:defRPr/>
            </a:lvl2pPr>
            <a:lvl3pPr marL="548640" indent="-182880">
              <a:spcBef>
                <a:spcPts val="400"/>
              </a:spcBef>
              <a:defRPr/>
            </a:lvl3pPr>
            <a:lvl4pPr marL="731520" indent="-182880">
              <a:spcBef>
                <a:spcPts val="400"/>
              </a:spcBef>
              <a:defRPr/>
            </a:lvl4pPr>
            <a:lvl5pPr marL="914400" indent="-182880">
              <a:spcBef>
                <a:spcPts val="400"/>
              </a:spcBef>
              <a:defRPr/>
            </a:lvl5pPr>
          </a:lstStyle>
          <a:p>
            <a:pPr lvl="0"/>
            <a:r>
              <a:rPr lang="en-US" dirty="0" smtClean="0"/>
              <a:t>Add text …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4844352" y="979488"/>
            <a:ext cx="4059936" cy="3919986"/>
          </a:xfrm>
        </p:spPr>
        <p:txBody>
          <a:bodyPr lIns="0" tIns="182880" rIns="0" bIns="0" anchor="t" anchorCtr="0">
            <a:noAutofit/>
          </a:bodyPr>
          <a:lstStyle>
            <a:lvl1pPr marL="0" indent="0">
              <a:buClr>
                <a:schemeClr val="tx2"/>
              </a:buClr>
              <a:buFont typeface="Arial"/>
              <a:buNone/>
              <a:defRPr sz="1600" b="0" i="0" cap="none">
                <a:latin typeface="Roboto Light"/>
                <a:cs typeface="Roboto Light"/>
              </a:defRPr>
            </a:lvl1pPr>
            <a:lvl2pPr marL="365760" indent="-182880">
              <a:buClr>
                <a:schemeClr val="tx2"/>
              </a:buClr>
              <a:buFont typeface="Arial"/>
              <a:buChar char="•"/>
              <a:defRPr/>
            </a:lvl2pPr>
            <a:lvl3pPr marL="548640" indent="-182880">
              <a:spcBef>
                <a:spcPts val="400"/>
              </a:spcBef>
              <a:defRPr/>
            </a:lvl3pPr>
            <a:lvl4pPr marL="731520" indent="-182880">
              <a:spcBef>
                <a:spcPts val="400"/>
              </a:spcBef>
              <a:defRPr/>
            </a:lvl4pPr>
            <a:lvl5pPr marL="914400" indent="-182880">
              <a:spcBef>
                <a:spcPts val="400"/>
              </a:spcBef>
              <a:defRPr/>
            </a:lvl5pPr>
          </a:lstStyle>
          <a:p>
            <a:pPr lvl="0"/>
            <a:r>
              <a:rPr lang="en-US" dirty="0" smtClean="0"/>
              <a:t>Add text …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247021" y="247650"/>
            <a:ext cx="57779" cy="4654296"/>
          </a:xfrm>
          <a:prstGeom prst="rect">
            <a:avLst/>
          </a:prstGeom>
          <a:solidFill>
            <a:srgbClr val="DD48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050424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rporate, Out of Br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293100" y="247650"/>
            <a:ext cx="643685" cy="479425"/>
          </a:xfrm>
          <a:prstGeom prst="rect">
            <a:avLst/>
          </a:prstGeom>
        </p:spPr>
      </p:pic>
      <p:sp>
        <p:nvSpPr>
          <p:cNvPr id="4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508000" y="961195"/>
            <a:ext cx="8378435" cy="3922794"/>
          </a:xfrm>
          <a:ln w="38100" cmpd="sng">
            <a:solidFill>
              <a:schemeClr val="tx1"/>
            </a:solidFill>
            <a:prstDash val="solid"/>
            <a:miter lim="800000"/>
          </a:ln>
        </p:spPr>
        <p:txBody>
          <a:bodyPr lIns="182880" tIns="182880" rIns="182880" bIns="182880"/>
          <a:lstStyle>
            <a:lvl1pPr>
              <a:defRPr/>
            </a:lvl1pPr>
            <a:lvl2pPr>
              <a:defRPr baseline="0"/>
            </a:lvl2pPr>
          </a:lstStyle>
          <a:p>
            <a:pPr lvl="1"/>
            <a:r>
              <a:rPr lang="en-US" dirty="0" smtClean="0"/>
              <a:t>Click to add out-of-brand element…</a:t>
            </a:r>
            <a:endParaRPr lang="en-US" dirty="0"/>
          </a:p>
        </p:txBody>
      </p:sp>
      <p:sp>
        <p:nvSpPr>
          <p:cNvPr id="10" name="Title Placeholder 6"/>
          <p:cNvSpPr>
            <a:spLocks noGrp="1"/>
          </p:cNvSpPr>
          <p:nvPr>
            <p:ph type="title"/>
          </p:nvPr>
        </p:nvSpPr>
        <p:spPr>
          <a:xfrm>
            <a:off x="487362" y="241619"/>
            <a:ext cx="7680959" cy="545151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247021" y="247650"/>
            <a:ext cx="57779" cy="4654296"/>
          </a:xfrm>
          <a:prstGeom prst="rect">
            <a:avLst/>
          </a:prstGeom>
          <a:solidFill>
            <a:srgbClr val="DD48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033466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ncial, Cov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486040" y="1717675"/>
            <a:ext cx="45719" cy="571572"/>
          </a:xfrm>
          <a:prstGeom prst="rect">
            <a:avLst/>
          </a:prstGeom>
          <a:solidFill>
            <a:srgbClr val="5DB0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715119" y="1235376"/>
            <a:ext cx="8110016" cy="811539"/>
          </a:xfrm>
        </p:spPr>
        <p:txBody>
          <a:bodyPr>
            <a:noAutofit/>
          </a:bodyPr>
          <a:lstStyle>
            <a:lvl1pPr marL="0" indent="0">
              <a:buClr>
                <a:schemeClr val="bg2"/>
              </a:buClr>
              <a:buSzPct val="105000"/>
              <a:buFont typeface="Arial"/>
              <a:buNone/>
              <a:defRPr sz="2800" spc="40" baseline="0"/>
            </a:lvl1pPr>
          </a:lstStyle>
          <a:p>
            <a:r>
              <a:rPr lang="en-US" dirty="0" smtClean="0"/>
              <a:t>Add presentation title 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708203" y="2103755"/>
            <a:ext cx="8101012" cy="211137"/>
          </a:xfrm>
        </p:spPr>
        <p:txBody>
          <a:bodyPr anchor="b" anchorCtr="0">
            <a:noAutofit/>
          </a:bodyPr>
          <a:lstStyle>
            <a:lvl1pPr>
              <a:defRPr sz="1200" i="0" cap="none" baseline="0">
                <a:solidFill>
                  <a:srgbClr val="595959"/>
                </a:solidFill>
                <a:latin typeface="Roboto"/>
                <a:cs typeface="Roboto"/>
              </a:defRPr>
            </a:lvl1pPr>
          </a:lstStyle>
          <a:p>
            <a:pPr lvl="0"/>
            <a:r>
              <a:rPr lang="en-US" dirty="0" smtClean="0"/>
              <a:t>Presenter Name  |  Jan. 1, 2016</a:t>
            </a:r>
          </a:p>
        </p:txBody>
      </p:sp>
      <p:pic>
        <p:nvPicPr>
          <p:cNvPr id="14" name="Picture 13" descr="DST-MC-FullColor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9688" y="3871367"/>
            <a:ext cx="1353312" cy="1012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54372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ncial, Cov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486040" y="1292225"/>
            <a:ext cx="47360" cy="997022"/>
          </a:xfrm>
          <a:prstGeom prst="rect">
            <a:avLst/>
          </a:prstGeom>
          <a:solidFill>
            <a:srgbClr val="5DB0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715119" y="1235376"/>
            <a:ext cx="8110016" cy="811539"/>
          </a:xfrm>
        </p:spPr>
        <p:txBody>
          <a:bodyPr>
            <a:noAutofit/>
          </a:bodyPr>
          <a:lstStyle>
            <a:lvl1pPr marL="0" indent="0">
              <a:buClr>
                <a:schemeClr val="bg2"/>
              </a:buClr>
              <a:buSzPct val="105000"/>
              <a:buFont typeface="Arial"/>
              <a:buNone/>
              <a:defRPr sz="2800" i="1" spc="40" baseline="0"/>
            </a:lvl1pPr>
          </a:lstStyle>
          <a:p>
            <a:r>
              <a:rPr lang="en-US" dirty="0" smtClean="0"/>
              <a:t>Add presentation title </a:t>
            </a:r>
            <a:br>
              <a:rPr lang="en-US" dirty="0" smtClean="0"/>
            </a:br>
            <a:r>
              <a:rPr lang="en-US" dirty="0" smtClean="0"/>
              <a:t>across two 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708203" y="2103755"/>
            <a:ext cx="8101012" cy="211137"/>
          </a:xfrm>
        </p:spPr>
        <p:txBody>
          <a:bodyPr anchor="b" anchorCtr="0">
            <a:noAutofit/>
          </a:bodyPr>
          <a:lstStyle>
            <a:lvl1pPr>
              <a:defRPr sz="1200" i="0" cap="none" baseline="0">
                <a:solidFill>
                  <a:srgbClr val="595959"/>
                </a:solidFill>
                <a:latin typeface="Roboto"/>
                <a:cs typeface="Roboto"/>
              </a:defRPr>
            </a:lvl1pPr>
          </a:lstStyle>
          <a:p>
            <a:pPr lvl="0"/>
            <a:r>
              <a:rPr lang="en-US" dirty="0" smtClean="0"/>
              <a:t>Presenter Name  |  Jan. 1, 2016</a:t>
            </a:r>
          </a:p>
        </p:txBody>
      </p:sp>
      <p:pic>
        <p:nvPicPr>
          <p:cNvPr id="14" name="Picture 13" descr="DST-MC-FullColor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9688" y="3871367"/>
            <a:ext cx="1353312" cy="1012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714137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ncial, Disclaim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293100" y="247650"/>
            <a:ext cx="643685" cy="479425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247021" y="247650"/>
            <a:ext cx="57779" cy="4654296"/>
          </a:xfrm>
          <a:prstGeom prst="rect">
            <a:avLst/>
          </a:prstGeom>
          <a:solidFill>
            <a:srgbClr val="5DB0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S-PPT-DisclaimerCorp-102816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775" y="241300"/>
            <a:ext cx="7370064" cy="4657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5283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ncial, 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293100" y="247650"/>
            <a:ext cx="643685" cy="479425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485775" y="247650"/>
            <a:ext cx="7529576" cy="4654296"/>
          </a:xfrm>
          <a:prstGeom prst="rect">
            <a:avLst/>
          </a:prstGeom>
        </p:spPr>
        <p:txBody>
          <a:bodyPr vert="horz" lIns="0" tIns="0" rIns="0" bIns="0" anchor="ctr"/>
          <a:lstStyle>
            <a:lvl1pPr marL="0" indent="0">
              <a:spcAft>
                <a:spcPts val="0"/>
              </a:spcAft>
              <a:buFont typeface="Arial"/>
              <a:buNone/>
              <a:defRPr sz="2600" spc="40">
                <a:solidFill>
                  <a:schemeClr val="tx1"/>
                </a:solidFill>
              </a:defRPr>
            </a:lvl1pPr>
            <a:lvl2pPr marL="0" indent="0">
              <a:spcBef>
                <a:spcPts val="400"/>
              </a:spcBef>
              <a:spcAft>
                <a:spcPts val="0"/>
              </a:spcAft>
              <a:buClr>
                <a:schemeClr val="tx2"/>
              </a:buClr>
              <a:buFont typeface="Arial"/>
              <a:buNone/>
              <a:defRPr sz="1600">
                <a:latin typeface="Roboto Light"/>
                <a:cs typeface="Roboto Light"/>
              </a:defRPr>
            </a:lvl2pPr>
            <a:lvl3pPr marL="365760" indent="-182880">
              <a:spcBef>
                <a:spcPts val="800"/>
              </a:spcBef>
              <a:spcAft>
                <a:spcPts val="0"/>
              </a:spcAft>
              <a:buClr>
                <a:schemeClr val="tx2"/>
              </a:buClr>
              <a:defRPr sz="1600">
                <a:latin typeface="Roboto Light"/>
                <a:cs typeface="Roboto Light"/>
              </a:defRPr>
            </a:lvl3pPr>
            <a:lvl4pPr marL="548640" indent="-182880">
              <a:spcBef>
                <a:spcPts val="800"/>
              </a:spcBef>
              <a:spcAft>
                <a:spcPts val="0"/>
              </a:spcAft>
              <a:buClr>
                <a:schemeClr val="tx2"/>
              </a:buClr>
              <a:buSzPct val="105000"/>
              <a:buFont typeface="Arial"/>
              <a:buChar char="•"/>
              <a:defRPr sz="1600">
                <a:latin typeface="Roboto Light"/>
                <a:cs typeface="Roboto Light"/>
              </a:defRPr>
            </a:lvl4pPr>
            <a:lvl5pPr marL="731520" indent="-182880">
              <a:spcBef>
                <a:spcPts val="800"/>
              </a:spcBef>
              <a:buClr>
                <a:schemeClr val="tx2"/>
              </a:buClr>
              <a:buSzPct val="105000"/>
              <a:buFont typeface="Arial"/>
              <a:buChar char="•"/>
              <a:defRPr sz="1600">
                <a:latin typeface="Roboto Light"/>
                <a:cs typeface="Roboto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247021" y="247650"/>
            <a:ext cx="57779" cy="4654296"/>
          </a:xfrm>
          <a:prstGeom prst="rect">
            <a:avLst/>
          </a:prstGeom>
          <a:solidFill>
            <a:srgbClr val="5DB0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8593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ncial, Titl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293100" y="247650"/>
            <a:ext cx="643685" cy="479425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247021" y="247650"/>
            <a:ext cx="57779" cy="4654296"/>
          </a:xfrm>
          <a:prstGeom prst="rect">
            <a:avLst/>
          </a:prstGeom>
          <a:solidFill>
            <a:srgbClr val="5DB0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itle Placeholder 6"/>
          <p:cNvSpPr>
            <a:spLocks noGrp="1"/>
          </p:cNvSpPr>
          <p:nvPr>
            <p:ph type="title"/>
          </p:nvPr>
        </p:nvSpPr>
        <p:spPr>
          <a:xfrm>
            <a:off x="487362" y="241619"/>
            <a:ext cx="7680959" cy="545151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494087" y="971550"/>
            <a:ext cx="8421313" cy="3930396"/>
          </a:xfrm>
          <a:prstGeom prst="rect">
            <a:avLst/>
          </a:prstGeom>
        </p:spPr>
        <p:txBody>
          <a:bodyPr vert="horz" lIns="0" tIns="0" rIns="0" bIns="0" anchor="t"/>
          <a:lstStyle>
            <a:lvl1pPr marL="0" indent="0">
              <a:spcAft>
                <a:spcPts val="0"/>
              </a:spcAft>
              <a:buFont typeface="Arial"/>
              <a:buNone/>
              <a:defRPr sz="1600" i="0" cap="none" spc="0">
                <a:solidFill>
                  <a:schemeClr val="tx1"/>
                </a:solidFill>
              </a:defRPr>
            </a:lvl1pPr>
            <a:lvl2pPr marL="365760" indent="-182880">
              <a:spcBef>
                <a:spcPts val="800"/>
              </a:spcBef>
              <a:spcAft>
                <a:spcPts val="0"/>
              </a:spcAft>
              <a:buClr>
                <a:schemeClr val="tx2"/>
              </a:buClr>
              <a:buFont typeface="Arial" charset="0"/>
              <a:buChar char="•"/>
              <a:defRPr sz="1600">
                <a:latin typeface="Roboto Light"/>
                <a:cs typeface="Roboto Light"/>
              </a:defRPr>
            </a:lvl2pPr>
            <a:lvl3pPr marL="548640" indent="-182880">
              <a:spcBef>
                <a:spcPts val="800"/>
              </a:spcBef>
              <a:spcAft>
                <a:spcPts val="0"/>
              </a:spcAft>
              <a:buClr>
                <a:schemeClr val="tx2"/>
              </a:buClr>
              <a:defRPr sz="1600">
                <a:latin typeface="Roboto Light"/>
                <a:cs typeface="Roboto Light"/>
              </a:defRPr>
            </a:lvl3pPr>
            <a:lvl4pPr marL="731520" indent="-182880">
              <a:spcBef>
                <a:spcPts val="800"/>
              </a:spcBef>
              <a:spcAft>
                <a:spcPts val="0"/>
              </a:spcAft>
              <a:buClr>
                <a:schemeClr val="tx2"/>
              </a:buClr>
              <a:buSzPct val="105000"/>
              <a:buFont typeface="Arial"/>
              <a:buChar char="•"/>
              <a:defRPr sz="1600">
                <a:latin typeface="Roboto Light"/>
                <a:cs typeface="Roboto Light"/>
              </a:defRPr>
            </a:lvl4pPr>
            <a:lvl5pPr marL="914400" indent="-182880">
              <a:spcBef>
                <a:spcPts val="800"/>
              </a:spcBef>
              <a:buClr>
                <a:schemeClr val="tx2"/>
              </a:buClr>
              <a:buSzPct val="105000"/>
              <a:buFont typeface="Arial"/>
              <a:buChar char="•"/>
              <a:defRPr sz="1600">
                <a:latin typeface="Roboto Light"/>
                <a:cs typeface="Roboto Ligh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273433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rporate, Cov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486040" y="1292225"/>
            <a:ext cx="47360" cy="99702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715119" y="1235376"/>
            <a:ext cx="8110016" cy="811539"/>
          </a:xfrm>
        </p:spPr>
        <p:txBody>
          <a:bodyPr>
            <a:noAutofit/>
          </a:bodyPr>
          <a:lstStyle>
            <a:lvl1pPr marL="0" indent="0">
              <a:buClr>
                <a:schemeClr val="bg2"/>
              </a:buClr>
              <a:buSzPct val="105000"/>
              <a:buFont typeface="Arial"/>
              <a:buNone/>
              <a:defRPr sz="2800" i="1" spc="40" baseline="0"/>
            </a:lvl1pPr>
          </a:lstStyle>
          <a:p>
            <a:r>
              <a:rPr lang="en-US" dirty="0" smtClean="0"/>
              <a:t>Add presentation title </a:t>
            </a:r>
            <a:br>
              <a:rPr lang="en-US" dirty="0" smtClean="0"/>
            </a:br>
            <a:r>
              <a:rPr lang="en-US" dirty="0" smtClean="0"/>
              <a:t>across two 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708203" y="2103755"/>
            <a:ext cx="8101012" cy="211137"/>
          </a:xfrm>
        </p:spPr>
        <p:txBody>
          <a:bodyPr anchor="b" anchorCtr="0">
            <a:noAutofit/>
          </a:bodyPr>
          <a:lstStyle>
            <a:lvl1pPr>
              <a:defRPr sz="1200" i="0" cap="none" baseline="0">
                <a:solidFill>
                  <a:srgbClr val="595959"/>
                </a:solidFill>
                <a:latin typeface="Roboto"/>
                <a:cs typeface="Roboto"/>
              </a:defRPr>
            </a:lvl1pPr>
          </a:lstStyle>
          <a:p>
            <a:pPr lvl="0"/>
            <a:r>
              <a:rPr lang="en-US" dirty="0" smtClean="0"/>
              <a:t>Presenter Name  |  Jan. 1, 2016</a:t>
            </a:r>
          </a:p>
        </p:txBody>
      </p:sp>
      <p:pic>
        <p:nvPicPr>
          <p:cNvPr id="14" name="Picture 13" descr="DST-MC-FullColor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9688" y="3871367"/>
            <a:ext cx="1353312" cy="1012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965397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ncial, Titl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293100" y="247650"/>
            <a:ext cx="643685" cy="479425"/>
          </a:xfrm>
          <a:prstGeom prst="rect">
            <a:avLst/>
          </a:prstGeom>
        </p:spPr>
      </p:pic>
      <p:sp>
        <p:nvSpPr>
          <p:cNvPr id="10" name="Title Placeholder 6"/>
          <p:cNvSpPr>
            <a:spLocks noGrp="1"/>
          </p:cNvSpPr>
          <p:nvPr>
            <p:ph type="title"/>
          </p:nvPr>
        </p:nvSpPr>
        <p:spPr>
          <a:xfrm>
            <a:off x="487362" y="241619"/>
            <a:ext cx="7680959" cy="545151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247021" y="247650"/>
            <a:ext cx="57779" cy="4654296"/>
          </a:xfrm>
          <a:prstGeom prst="rect">
            <a:avLst/>
          </a:prstGeom>
          <a:solidFill>
            <a:srgbClr val="5DB0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495300" y="971551"/>
            <a:ext cx="8402638" cy="3930522"/>
          </a:xfrm>
          <a:noFill/>
          <a:ln>
            <a:noFill/>
          </a:ln>
        </p:spPr>
        <p:txBody>
          <a:bodyPr lIns="182880" tIns="182880" rIns="182880" bIns="182880"/>
          <a:lstStyle>
            <a:lvl1pPr>
              <a:defRPr/>
            </a:lvl1pPr>
          </a:lstStyle>
          <a:p>
            <a:pPr lvl="1"/>
            <a:r>
              <a:rPr lang="en-US" dirty="0" smtClean="0"/>
              <a:t>Click to add picture 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453885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ncial,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8064708" y="172387"/>
            <a:ext cx="981856" cy="71952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300077" y="247777"/>
            <a:ext cx="8597861" cy="4654296"/>
          </a:xfrm>
          <a:noFill/>
          <a:ln>
            <a:noFill/>
          </a:ln>
        </p:spPr>
        <p:txBody>
          <a:bodyPr lIns="182880" tIns="182880" rIns="182880" bIns="182880"/>
          <a:lstStyle>
            <a:lvl1pPr>
              <a:defRPr/>
            </a:lvl1pPr>
          </a:lstStyle>
          <a:p>
            <a:pPr lvl="1"/>
            <a:r>
              <a:rPr lang="en-US" dirty="0" smtClean="0"/>
              <a:t>Click to add picture …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247021" y="247650"/>
            <a:ext cx="57779" cy="4654296"/>
          </a:xfrm>
          <a:prstGeom prst="rect">
            <a:avLst/>
          </a:prstGeom>
          <a:solidFill>
            <a:srgbClr val="5DB0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297530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ncial, Box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6"/>
          <p:cNvSpPr>
            <a:spLocks noGrp="1"/>
          </p:cNvSpPr>
          <p:nvPr>
            <p:ph type="title"/>
          </p:nvPr>
        </p:nvSpPr>
        <p:spPr>
          <a:xfrm>
            <a:off x="487362" y="241619"/>
            <a:ext cx="7680959" cy="545151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247021" y="247650"/>
            <a:ext cx="57779" cy="4654296"/>
          </a:xfrm>
          <a:prstGeom prst="rect">
            <a:avLst/>
          </a:prstGeom>
          <a:solidFill>
            <a:srgbClr val="5DB0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96312" y="1535232"/>
            <a:ext cx="4023360" cy="2684343"/>
          </a:xfrm>
          <a:ln w="38100" cmpd="sng">
            <a:solidFill>
              <a:schemeClr val="bg2"/>
            </a:solidFill>
          </a:ln>
        </p:spPr>
        <p:txBody>
          <a:bodyPr lIns="182880" tIns="182880" rIns="182880" bIns="182880" anchor="t" anchorCtr="0">
            <a:noAutofit/>
          </a:bodyPr>
          <a:lstStyle>
            <a:lvl1pPr marL="0" indent="0">
              <a:buFont typeface="Arial"/>
              <a:buNone/>
              <a:defRPr sz="1600" b="0" i="0" cap="none" baseline="0">
                <a:latin typeface="Roboto Light"/>
                <a:cs typeface="Roboto Light"/>
              </a:defRPr>
            </a:lvl1pPr>
            <a:lvl2pPr marL="182880" indent="-182880">
              <a:buFont typeface="Arial"/>
              <a:buChar char="•"/>
              <a:defRPr sz="1400"/>
            </a:lvl2pPr>
            <a:lvl3pPr marL="365760" indent="-182880">
              <a:spcBef>
                <a:spcPts val="400"/>
              </a:spcBef>
              <a:defRPr sz="1400"/>
            </a:lvl3pPr>
            <a:lvl4pPr marL="548640" indent="-182880">
              <a:spcBef>
                <a:spcPts val="400"/>
              </a:spcBef>
              <a:defRPr sz="1400"/>
            </a:lvl4pPr>
            <a:lvl5pPr marL="731520" indent="-182880">
              <a:spcBef>
                <a:spcPts val="400"/>
              </a:spcBef>
              <a:defRPr sz="1400"/>
            </a:lvl5pPr>
            <a:lvl6pPr marL="914400" indent="-182880">
              <a:spcBef>
                <a:spcPts val="400"/>
              </a:spcBef>
              <a:buClr>
                <a:schemeClr val="tx2"/>
              </a:buClr>
              <a:buSzPct val="105000"/>
              <a:buFont typeface="Arial" charset="0"/>
              <a:buChar char="•"/>
              <a:defRPr sz="1400" b="0" i="0">
                <a:latin typeface="Roboto Light" charset="0"/>
                <a:ea typeface="Roboto Light" charset="0"/>
                <a:cs typeface="Roboto Light" charset="0"/>
              </a:defRPr>
            </a:lvl6pPr>
          </a:lstStyle>
          <a:p>
            <a:pPr lvl="0"/>
            <a:r>
              <a:rPr lang="en-US" dirty="0" smtClean="0"/>
              <a:t>Add text </a:t>
            </a:r>
            <a:r>
              <a:rPr lang="is-IS" dirty="0" smtClean="0"/>
              <a:t>…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883727" y="1535232"/>
            <a:ext cx="4023360" cy="2684343"/>
          </a:xfrm>
          <a:ln w="38100" cmpd="sng">
            <a:solidFill>
              <a:schemeClr val="bg2"/>
            </a:solidFill>
          </a:ln>
        </p:spPr>
        <p:txBody>
          <a:bodyPr lIns="182880" tIns="182880" rIns="182880" bIns="182880" anchor="t" anchorCtr="0">
            <a:noAutofit/>
          </a:bodyPr>
          <a:lstStyle>
            <a:lvl1pPr marL="0" indent="0">
              <a:buFont typeface="Arial"/>
              <a:buNone/>
              <a:defRPr sz="1600" b="0" i="0" cap="none" baseline="0">
                <a:latin typeface="Roboto Light"/>
                <a:cs typeface="Roboto Light"/>
              </a:defRPr>
            </a:lvl1pPr>
            <a:lvl2pPr marL="182880" indent="-182880">
              <a:buFont typeface="Arial"/>
              <a:buChar char="•"/>
              <a:defRPr sz="1400"/>
            </a:lvl2pPr>
            <a:lvl3pPr marL="365760" indent="-182880">
              <a:spcBef>
                <a:spcPts val="400"/>
              </a:spcBef>
              <a:defRPr sz="1400"/>
            </a:lvl3pPr>
            <a:lvl4pPr marL="548640" indent="-182880">
              <a:spcBef>
                <a:spcPts val="400"/>
              </a:spcBef>
              <a:defRPr sz="1400"/>
            </a:lvl4pPr>
            <a:lvl5pPr marL="731520" indent="-182880">
              <a:spcBef>
                <a:spcPts val="400"/>
              </a:spcBef>
              <a:defRPr sz="1400"/>
            </a:lvl5pPr>
            <a:lvl6pPr marL="914400" indent="-182880">
              <a:spcBef>
                <a:spcPts val="400"/>
              </a:spcBef>
              <a:buClr>
                <a:schemeClr val="tx2"/>
              </a:buClr>
              <a:buSzPct val="105000"/>
              <a:buFont typeface="Arial" charset="0"/>
              <a:buChar char="•"/>
              <a:defRPr sz="1400" b="0" i="0">
                <a:latin typeface="Roboto Light" charset="0"/>
                <a:ea typeface="Roboto Light" charset="0"/>
                <a:cs typeface="Roboto Light" charset="0"/>
              </a:defRPr>
            </a:lvl6pPr>
          </a:lstStyle>
          <a:p>
            <a:pPr lvl="0"/>
            <a:r>
              <a:rPr lang="en-US" dirty="0" smtClean="0"/>
              <a:t>Add text </a:t>
            </a:r>
            <a:r>
              <a:rPr lang="is-IS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765437809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ncial, Box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6"/>
          <p:cNvSpPr>
            <a:spLocks noGrp="1"/>
          </p:cNvSpPr>
          <p:nvPr>
            <p:ph type="title"/>
          </p:nvPr>
        </p:nvSpPr>
        <p:spPr>
          <a:xfrm>
            <a:off x="487362" y="241619"/>
            <a:ext cx="7680959" cy="545151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247021" y="247650"/>
            <a:ext cx="57779" cy="4654296"/>
          </a:xfrm>
          <a:prstGeom prst="rect">
            <a:avLst/>
          </a:prstGeom>
          <a:solidFill>
            <a:srgbClr val="5DB0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96312" y="1535232"/>
            <a:ext cx="2585344" cy="2684343"/>
          </a:xfrm>
          <a:ln w="38100" cmpd="sng">
            <a:solidFill>
              <a:schemeClr val="bg2"/>
            </a:solidFill>
          </a:ln>
        </p:spPr>
        <p:txBody>
          <a:bodyPr lIns="182880" tIns="182880" rIns="182880" bIns="182880" anchor="t" anchorCtr="0">
            <a:noAutofit/>
          </a:bodyPr>
          <a:lstStyle>
            <a:lvl1pPr marL="0" indent="0">
              <a:buFont typeface="Arial"/>
              <a:buNone/>
              <a:defRPr sz="1600" b="0" i="0" cap="none" baseline="0">
                <a:latin typeface="Roboto Light"/>
                <a:cs typeface="Roboto Light"/>
              </a:defRPr>
            </a:lvl1pPr>
            <a:lvl2pPr marL="182880" indent="-182880">
              <a:buFont typeface="Arial"/>
              <a:buChar char="•"/>
              <a:defRPr sz="1400"/>
            </a:lvl2pPr>
            <a:lvl3pPr marL="365760" indent="-182880">
              <a:spcBef>
                <a:spcPts val="400"/>
              </a:spcBef>
              <a:defRPr sz="1400"/>
            </a:lvl3pPr>
            <a:lvl4pPr marL="548640" indent="-182880">
              <a:spcBef>
                <a:spcPts val="400"/>
              </a:spcBef>
              <a:defRPr sz="1400"/>
            </a:lvl4pPr>
            <a:lvl5pPr>
              <a:spcBef>
                <a:spcPts val="400"/>
              </a:spcBef>
              <a:defRPr sz="1400"/>
            </a:lvl5pPr>
            <a:lvl6pPr marL="914400" indent="-182880">
              <a:spcBef>
                <a:spcPts val="400"/>
              </a:spcBef>
              <a:buClr>
                <a:schemeClr val="tx2"/>
              </a:buClr>
              <a:buSzPct val="105000"/>
              <a:buFont typeface="Arial" charset="0"/>
              <a:buChar char="•"/>
              <a:defRPr sz="1400" b="0" i="0">
                <a:latin typeface="Roboto Light" charset="0"/>
                <a:ea typeface="Roboto Light" charset="0"/>
                <a:cs typeface="Roboto Light" charset="0"/>
              </a:defRPr>
            </a:lvl6pPr>
          </a:lstStyle>
          <a:p>
            <a:pPr lvl="0"/>
            <a:r>
              <a:rPr lang="en-US" dirty="0" smtClean="0"/>
              <a:t>Add text </a:t>
            </a:r>
            <a:r>
              <a:rPr lang="is-IS" dirty="0" smtClean="0"/>
              <a:t>…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3409028" y="1535232"/>
            <a:ext cx="2585344" cy="2684343"/>
          </a:xfrm>
          <a:ln w="38100" cmpd="sng">
            <a:solidFill>
              <a:schemeClr val="bg2"/>
            </a:solidFill>
          </a:ln>
        </p:spPr>
        <p:txBody>
          <a:bodyPr lIns="182880" tIns="182880" rIns="182880" bIns="182880" anchor="t" anchorCtr="0">
            <a:noAutofit/>
          </a:bodyPr>
          <a:lstStyle>
            <a:lvl1pPr marL="0" indent="0">
              <a:buFont typeface="Arial"/>
              <a:buNone/>
              <a:defRPr sz="1600" b="0" i="0" cap="none" baseline="0">
                <a:latin typeface="Roboto Light"/>
                <a:cs typeface="Roboto Light"/>
              </a:defRPr>
            </a:lvl1pPr>
            <a:lvl2pPr marL="182880" indent="-182880">
              <a:buFont typeface="Arial"/>
              <a:buChar char="•"/>
              <a:defRPr sz="1400"/>
            </a:lvl2pPr>
            <a:lvl3pPr marL="365760" indent="-182880">
              <a:spcBef>
                <a:spcPts val="400"/>
              </a:spcBef>
              <a:defRPr sz="1400"/>
            </a:lvl3pPr>
            <a:lvl4pPr marL="548640" indent="-182880">
              <a:spcBef>
                <a:spcPts val="400"/>
              </a:spcBef>
              <a:defRPr sz="1400"/>
            </a:lvl4pPr>
            <a:lvl5pPr>
              <a:spcBef>
                <a:spcPts val="400"/>
              </a:spcBef>
              <a:defRPr sz="1400"/>
            </a:lvl5pPr>
            <a:lvl6pPr marL="914400" indent="-182880">
              <a:spcBef>
                <a:spcPts val="400"/>
              </a:spcBef>
              <a:buClr>
                <a:schemeClr val="tx2"/>
              </a:buClr>
              <a:buSzPct val="105000"/>
              <a:buFont typeface="Arial" charset="0"/>
              <a:buChar char="•"/>
              <a:defRPr sz="1400" b="0" i="0">
                <a:latin typeface="Roboto Light" charset="0"/>
                <a:ea typeface="Roboto Light" charset="0"/>
                <a:cs typeface="Roboto Light" charset="0"/>
              </a:defRPr>
            </a:lvl6pPr>
          </a:lstStyle>
          <a:p>
            <a:pPr lvl="0"/>
            <a:r>
              <a:rPr lang="en-US" smtClean="0"/>
              <a:t>Add text </a:t>
            </a:r>
            <a:r>
              <a:rPr lang="is-IS" dirty="0" smtClean="0"/>
              <a:t>…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321743" y="1535232"/>
            <a:ext cx="2585344" cy="2684343"/>
          </a:xfrm>
          <a:ln w="38100" cmpd="sng">
            <a:solidFill>
              <a:schemeClr val="bg2"/>
            </a:solidFill>
          </a:ln>
        </p:spPr>
        <p:txBody>
          <a:bodyPr lIns="182880" tIns="182880" rIns="182880" bIns="182880" anchor="t" anchorCtr="0">
            <a:noAutofit/>
          </a:bodyPr>
          <a:lstStyle>
            <a:lvl1pPr marL="0" indent="0">
              <a:buFont typeface="Arial"/>
              <a:buNone/>
              <a:defRPr sz="1600" b="0" i="0" cap="none" baseline="0">
                <a:latin typeface="Roboto Light"/>
                <a:cs typeface="Roboto Light"/>
              </a:defRPr>
            </a:lvl1pPr>
            <a:lvl2pPr marL="182880" indent="-182880">
              <a:buFont typeface="Arial"/>
              <a:buChar char="•"/>
              <a:defRPr sz="1400"/>
            </a:lvl2pPr>
            <a:lvl3pPr marL="365760" indent="-182880">
              <a:spcBef>
                <a:spcPts val="400"/>
              </a:spcBef>
              <a:defRPr sz="1400"/>
            </a:lvl3pPr>
            <a:lvl4pPr marL="548640" indent="-182880">
              <a:spcBef>
                <a:spcPts val="400"/>
              </a:spcBef>
              <a:defRPr sz="1400"/>
            </a:lvl4pPr>
            <a:lvl5pPr>
              <a:spcBef>
                <a:spcPts val="400"/>
              </a:spcBef>
              <a:defRPr sz="1400"/>
            </a:lvl5pPr>
            <a:lvl6pPr marL="914400" indent="-182880">
              <a:spcBef>
                <a:spcPts val="400"/>
              </a:spcBef>
              <a:buClr>
                <a:schemeClr val="tx2"/>
              </a:buClr>
              <a:buSzPct val="105000"/>
              <a:buFont typeface="Arial" charset="0"/>
              <a:buChar char="•"/>
              <a:defRPr sz="1400" b="0" i="0">
                <a:latin typeface="Roboto Light" charset="0"/>
                <a:ea typeface="Roboto Light" charset="0"/>
                <a:cs typeface="Roboto Light" charset="0"/>
              </a:defRPr>
            </a:lvl6pPr>
          </a:lstStyle>
          <a:p>
            <a:pPr lvl="0"/>
            <a:r>
              <a:rPr lang="en-US" dirty="0" smtClean="0"/>
              <a:t>Add text </a:t>
            </a:r>
            <a:r>
              <a:rPr lang="is-IS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766676029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ncial, Box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Placeholder 6"/>
          <p:cNvSpPr>
            <a:spLocks noGrp="1"/>
          </p:cNvSpPr>
          <p:nvPr>
            <p:ph type="title"/>
          </p:nvPr>
        </p:nvSpPr>
        <p:spPr>
          <a:xfrm>
            <a:off x="487362" y="241619"/>
            <a:ext cx="7680959" cy="545151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247021" y="247650"/>
            <a:ext cx="57779" cy="4654296"/>
          </a:xfrm>
          <a:prstGeom prst="rect">
            <a:avLst/>
          </a:prstGeom>
          <a:solidFill>
            <a:srgbClr val="5DB0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495300" y="1535232"/>
            <a:ext cx="1828800" cy="2684343"/>
          </a:xfrm>
          <a:ln w="38100" cmpd="sng">
            <a:solidFill>
              <a:schemeClr val="bg2"/>
            </a:solidFill>
          </a:ln>
        </p:spPr>
        <p:txBody>
          <a:bodyPr lIns="137160" tIns="137160" rIns="137160" bIns="137160" anchor="t" anchorCtr="0">
            <a:noAutofit/>
          </a:bodyPr>
          <a:lstStyle>
            <a:lvl1pPr marL="0" indent="0">
              <a:buFont typeface="Arial"/>
              <a:buNone/>
              <a:defRPr sz="1400" b="0" i="0" cap="none">
                <a:latin typeface="Roboto Light"/>
                <a:cs typeface="Roboto Light"/>
              </a:defRPr>
            </a:lvl1pPr>
            <a:lvl2pPr marL="137160" indent="-137160">
              <a:buFont typeface="Arial"/>
              <a:buChar char="•"/>
              <a:defRPr sz="1200"/>
            </a:lvl2pPr>
            <a:lvl3pPr marL="365760" indent="-182880">
              <a:spcBef>
                <a:spcPts val="400"/>
              </a:spcBef>
              <a:defRPr sz="1200"/>
            </a:lvl3pPr>
            <a:lvl4pPr marL="548640" indent="-182880">
              <a:spcBef>
                <a:spcPts val="400"/>
              </a:spcBef>
              <a:defRPr sz="1200"/>
            </a:lvl4pPr>
            <a:lvl5pPr marL="731520" indent="-182880">
              <a:spcBef>
                <a:spcPts val="400"/>
              </a:spcBef>
              <a:defRPr sz="1200"/>
            </a:lvl5pPr>
          </a:lstStyle>
          <a:p>
            <a:pPr lvl="0"/>
            <a:r>
              <a:rPr lang="en-US" dirty="0" smtClean="0"/>
              <a:t>Add text …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2689629" y="1535232"/>
            <a:ext cx="1828800" cy="2684343"/>
          </a:xfrm>
          <a:ln w="38100" cmpd="sng">
            <a:solidFill>
              <a:schemeClr val="bg2"/>
            </a:solidFill>
          </a:ln>
        </p:spPr>
        <p:txBody>
          <a:bodyPr lIns="137160" tIns="137160" rIns="137160" bIns="137160" anchor="t" anchorCtr="0">
            <a:noAutofit/>
          </a:bodyPr>
          <a:lstStyle>
            <a:lvl1pPr marL="0" indent="0">
              <a:buFont typeface="Arial"/>
              <a:buNone/>
              <a:defRPr sz="1400" b="0" i="0" cap="none" baseline="0">
                <a:latin typeface="Roboto Light"/>
                <a:cs typeface="Roboto Light"/>
              </a:defRPr>
            </a:lvl1pPr>
            <a:lvl2pPr marL="137160" indent="-137160">
              <a:buFont typeface="Arial"/>
              <a:buChar char="•"/>
              <a:defRPr sz="1200"/>
            </a:lvl2pPr>
            <a:lvl3pPr marL="365760" indent="-182880">
              <a:spcBef>
                <a:spcPts val="400"/>
              </a:spcBef>
              <a:defRPr sz="1200"/>
            </a:lvl3pPr>
            <a:lvl4pPr marL="548640" indent="-182880">
              <a:spcBef>
                <a:spcPts val="400"/>
              </a:spcBef>
              <a:defRPr sz="1200"/>
            </a:lvl4pPr>
            <a:lvl5pPr marL="731520" indent="-182880">
              <a:spcBef>
                <a:spcPts val="400"/>
              </a:spcBef>
              <a:defRPr sz="1200"/>
            </a:lvl5pPr>
          </a:lstStyle>
          <a:p>
            <a:pPr lvl="0"/>
            <a:r>
              <a:rPr lang="en-US" dirty="0" smtClean="0"/>
              <a:t>Add text …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4883958" y="1535232"/>
            <a:ext cx="1828800" cy="2684343"/>
          </a:xfrm>
          <a:ln w="38100" cmpd="sng">
            <a:solidFill>
              <a:schemeClr val="bg2"/>
            </a:solidFill>
          </a:ln>
        </p:spPr>
        <p:txBody>
          <a:bodyPr lIns="137160" tIns="137160" rIns="137160" bIns="137160" anchor="t" anchorCtr="0">
            <a:noAutofit/>
          </a:bodyPr>
          <a:lstStyle>
            <a:lvl1pPr marL="0" indent="0">
              <a:buFont typeface="Arial"/>
              <a:buNone/>
              <a:defRPr sz="1400" b="0" i="0" cap="none">
                <a:latin typeface="Roboto Light"/>
                <a:cs typeface="Roboto Light"/>
              </a:defRPr>
            </a:lvl1pPr>
            <a:lvl2pPr marL="137160" indent="-137160">
              <a:buFont typeface="Arial"/>
              <a:buChar char="•"/>
              <a:defRPr sz="1200"/>
            </a:lvl2pPr>
            <a:lvl3pPr marL="365760" indent="-182880">
              <a:spcBef>
                <a:spcPts val="400"/>
              </a:spcBef>
              <a:defRPr sz="1200"/>
            </a:lvl3pPr>
            <a:lvl4pPr marL="548640" indent="-182880">
              <a:spcBef>
                <a:spcPts val="400"/>
              </a:spcBef>
              <a:defRPr sz="1200"/>
            </a:lvl4pPr>
            <a:lvl5pPr marL="731520" indent="-182880">
              <a:spcBef>
                <a:spcPts val="400"/>
              </a:spcBef>
              <a:defRPr sz="1200"/>
            </a:lvl5pPr>
          </a:lstStyle>
          <a:p>
            <a:pPr lvl="0"/>
            <a:r>
              <a:rPr lang="en-US" dirty="0" smtClean="0"/>
              <a:t>Add text …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7078287" y="1535232"/>
            <a:ext cx="1828800" cy="2684343"/>
          </a:xfrm>
          <a:ln w="38100" cmpd="sng">
            <a:solidFill>
              <a:schemeClr val="bg2"/>
            </a:solidFill>
          </a:ln>
        </p:spPr>
        <p:txBody>
          <a:bodyPr lIns="137160" tIns="137160" rIns="137160" bIns="137160" anchor="t" anchorCtr="0">
            <a:noAutofit/>
          </a:bodyPr>
          <a:lstStyle>
            <a:lvl1pPr marL="0" indent="0">
              <a:buFont typeface="Arial"/>
              <a:buNone/>
              <a:defRPr sz="1400" b="0" i="0" cap="none">
                <a:latin typeface="Roboto Light"/>
                <a:cs typeface="Roboto Light"/>
              </a:defRPr>
            </a:lvl1pPr>
            <a:lvl2pPr marL="137160" indent="-137160">
              <a:buFont typeface="Arial"/>
              <a:buChar char="•"/>
              <a:defRPr sz="1200"/>
            </a:lvl2pPr>
            <a:lvl3pPr marL="365760" indent="-182880">
              <a:spcBef>
                <a:spcPts val="400"/>
              </a:spcBef>
              <a:defRPr sz="1200"/>
            </a:lvl3pPr>
            <a:lvl4pPr marL="548640" indent="-182880">
              <a:spcBef>
                <a:spcPts val="400"/>
              </a:spcBef>
              <a:defRPr sz="1200"/>
            </a:lvl4pPr>
            <a:lvl5pPr marL="731520" indent="-182880">
              <a:spcBef>
                <a:spcPts val="400"/>
              </a:spcBef>
              <a:defRPr sz="1200"/>
            </a:lvl5pPr>
          </a:lstStyle>
          <a:p>
            <a:pPr lvl="0"/>
            <a:r>
              <a:rPr lang="en-US" dirty="0" smtClean="0"/>
              <a:t>Add text …</a:t>
            </a:r>
          </a:p>
        </p:txBody>
      </p:sp>
    </p:spTree>
    <p:extLst>
      <p:ext uri="{BB962C8B-B14F-4D97-AF65-F5344CB8AC3E}">
        <p14:creationId xmlns:p14="http://schemas.microsoft.com/office/powerpoint/2010/main" val="165454978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ncial, 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4786443" y="979488"/>
            <a:ext cx="4096856" cy="3919986"/>
          </a:xfrm>
        </p:spPr>
        <p:txBody>
          <a:bodyPr lIns="0" tIns="182880" rIns="0" bIns="0" anchor="t" anchorCtr="0">
            <a:noAutofit/>
          </a:bodyPr>
          <a:lstStyle>
            <a:lvl1pPr marL="0" indent="0">
              <a:buClr>
                <a:schemeClr val="tx2"/>
              </a:buClr>
              <a:buFont typeface="Arial"/>
              <a:buNone/>
              <a:defRPr sz="1600" b="0" i="0" cap="none">
                <a:latin typeface="Roboto Light"/>
                <a:cs typeface="Roboto Light"/>
              </a:defRPr>
            </a:lvl1pPr>
            <a:lvl2pPr marL="365760" indent="-182880">
              <a:buClr>
                <a:schemeClr val="tx2"/>
              </a:buClr>
              <a:buFont typeface="Arial"/>
              <a:buChar char="•"/>
              <a:defRPr/>
            </a:lvl2pPr>
            <a:lvl3pPr marL="548640" indent="-182880">
              <a:spcBef>
                <a:spcPts val="400"/>
              </a:spcBef>
              <a:defRPr/>
            </a:lvl3pPr>
            <a:lvl4pPr marL="731520" indent="-182880">
              <a:spcBef>
                <a:spcPts val="400"/>
              </a:spcBef>
              <a:defRPr/>
            </a:lvl4pPr>
            <a:lvl5pPr marL="914400" indent="-182880">
              <a:spcBef>
                <a:spcPts val="400"/>
              </a:spcBef>
              <a:defRPr/>
            </a:lvl5pPr>
          </a:lstStyle>
          <a:p>
            <a:pPr lvl="0"/>
            <a:r>
              <a:rPr lang="en-US" dirty="0" smtClean="0"/>
              <a:t>Add text …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492219" y="979488"/>
            <a:ext cx="4041648" cy="3929062"/>
          </a:xfrm>
          <a:ln>
            <a:noFill/>
          </a:ln>
        </p:spPr>
        <p:txBody>
          <a:bodyPr/>
          <a:lstStyle>
            <a:lvl1pPr>
              <a:defRPr baseline="0"/>
            </a:lvl1pPr>
          </a:lstStyle>
          <a:p>
            <a:pPr lvl="1"/>
            <a:r>
              <a:rPr lang="en-US" dirty="0" smtClean="0"/>
              <a:t>Click to add photo …</a:t>
            </a:r>
            <a:endParaRPr lang="en-US" dirty="0"/>
          </a:p>
        </p:txBody>
      </p:sp>
      <p:sp>
        <p:nvSpPr>
          <p:cNvPr id="12" name="Title Placeholder 6"/>
          <p:cNvSpPr>
            <a:spLocks noGrp="1"/>
          </p:cNvSpPr>
          <p:nvPr>
            <p:ph type="title"/>
          </p:nvPr>
        </p:nvSpPr>
        <p:spPr>
          <a:xfrm>
            <a:off x="487362" y="241619"/>
            <a:ext cx="7680959" cy="545151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247021" y="247650"/>
            <a:ext cx="57779" cy="4654296"/>
          </a:xfrm>
          <a:prstGeom prst="rect">
            <a:avLst/>
          </a:prstGeom>
          <a:solidFill>
            <a:srgbClr val="5DB0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179615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ncial,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4862640" y="979488"/>
            <a:ext cx="4041648" cy="3929062"/>
          </a:xfrm>
          <a:ln>
            <a:noFill/>
          </a:ln>
        </p:spPr>
        <p:txBody>
          <a:bodyPr/>
          <a:lstStyle>
            <a:lvl1pPr>
              <a:defRPr baseline="0"/>
            </a:lvl1pPr>
          </a:lstStyle>
          <a:p>
            <a:pPr lvl="1"/>
            <a:r>
              <a:rPr lang="en-US" dirty="0" smtClean="0"/>
              <a:t>Click to add photo …</a:t>
            </a:r>
            <a:endParaRPr lang="en-US" dirty="0"/>
          </a:p>
        </p:txBody>
      </p:sp>
      <p:sp>
        <p:nvSpPr>
          <p:cNvPr id="12" name="Title Placeholder 6"/>
          <p:cNvSpPr>
            <a:spLocks noGrp="1"/>
          </p:cNvSpPr>
          <p:nvPr>
            <p:ph type="title"/>
          </p:nvPr>
        </p:nvSpPr>
        <p:spPr>
          <a:xfrm>
            <a:off x="487362" y="241619"/>
            <a:ext cx="7680959" cy="545151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88826" y="979488"/>
            <a:ext cx="4096856" cy="3919986"/>
          </a:xfrm>
        </p:spPr>
        <p:txBody>
          <a:bodyPr lIns="0" tIns="182880" rIns="0" bIns="0" anchor="t" anchorCtr="0">
            <a:noAutofit/>
          </a:bodyPr>
          <a:lstStyle>
            <a:lvl1pPr marL="0" indent="0">
              <a:buClr>
                <a:schemeClr val="tx2"/>
              </a:buClr>
              <a:buFont typeface="Arial"/>
              <a:buNone/>
              <a:defRPr sz="1600" b="0" i="0" cap="none">
                <a:latin typeface="Roboto Light"/>
                <a:cs typeface="Roboto Light"/>
              </a:defRPr>
            </a:lvl1pPr>
            <a:lvl2pPr marL="365760" indent="-182880">
              <a:buClr>
                <a:schemeClr val="tx2"/>
              </a:buClr>
              <a:buFont typeface="Arial"/>
              <a:buChar char="•"/>
              <a:defRPr/>
            </a:lvl2pPr>
            <a:lvl3pPr marL="548640" indent="-182880">
              <a:spcBef>
                <a:spcPts val="400"/>
              </a:spcBef>
              <a:defRPr/>
            </a:lvl3pPr>
            <a:lvl4pPr marL="731520" indent="-182880">
              <a:spcBef>
                <a:spcPts val="400"/>
              </a:spcBef>
              <a:defRPr/>
            </a:lvl4pPr>
            <a:lvl5pPr marL="914400" indent="-182880">
              <a:spcBef>
                <a:spcPts val="400"/>
              </a:spcBef>
              <a:defRPr/>
            </a:lvl5pPr>
          </a:lstStyle>
          <a:p>
            <a:pPr lvl="0"/>
            <a:r>
              <a:rPr lang="en-US" dirty="0" smtClean="0"/>
              <a:t>Add text …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247021" y="247650"/>
            <a:ext cx="57779" cy="4654296"/>
          </a:xfrm>
          <a:prstGeom prst="rect">
            <a:avLst/>
          </a:prstGeom>
          <a:solidFill>
            <a:srgbClr val="5DB0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020815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ncial,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Placeholder 6"/>
          <p:cNvSpPr>
            <a:spLocks noGrp="1"/>
          </p:cNvSpPr>
          <p:nvPr>
            <p:ph type="title"/>
          </p:nvPr>
        </p:nvSpPr>
        <p:spPr>
          <a:xfrm>
            <a:off x="487362" y="241619"/>
            <a:ext cx="7680959" cy="545151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88826" y="979488"/>
            <a:ext cx="4059936" cy="3919986"/>
          </a:xfrm>
        </p:spPr>
        <p:txBody>
          <a:bodyPr lIns="0" tIns="182880" rIns="0" bIns="0" anchor="t" anchorCtr="0">
            <a:noAutofit/>
          </a:bodyPr>
          <a:lstStyle>
            <a:lvl1pPr marL="0" indent="0">
              <a:buClr>
                <a:schemeClr val="tx2"/>
              </a:buClr>
              <a:buFont typeface="Arial"/>
              <a:buNone/>
              <a:defRPr sz="1600" b="0" i="0" cap="none">
                <a:latin typeface="Roboto Light"/>
                <a:cs typeface="Roboto Light"/>
              </a:defRPr>
            </a:lvl1pPr>
            <a:lvl2pPr marL="365760" indent="-182880">
              <a:buClr>
                <a:schemeClr val="tx2"/>
              </a:buClr>
              <a:buFont typeface="Arial"/>
              <a:buChar char="•"/>
              <a:defRPr/>
            </a:lvl2pPr>
            <a:lvl3pPr marL="548640" indent="-182880">
              <a:spcBef>
                <a:spcPts val="400"/>
              </a:spcBef>
              <a:defRPr/>
            </a:lvl3pPr>
            <a:lvl4pPr marL="731520" indent="-182880">
              <a:spcBef>
                <a:spcPts val="400"/>
              </a:spcBef>
              <a:defRPr/>
            </a:lvl4pPr>
            <a:lvl5pPr marL="914400" indent="-182880">
              <a:spcBef>
                <a:spcPts val="400"/>
              </a:spcBef>
              <a:defRPr/>
            </a:lvl5pPr>
          </a:lstStyle>
          <a:p>
            <a:pPr lvl="0"/>
            <a:r>
              <a:rPr lang="en-US" dirty="0" smtClean="0"/>
              <a:t>Add text …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4844352" y="979488"/>
            <a:ext cx="4059936" cy="3919986"/>
          </a:xfrm>
        </p:spPr>
        <p:txBody>
          <a:bodyPr lIns="0" tIns="182880" rIns="0" bIns="0" anchor="t" anchorCtr="0">
            <a:noAutofit/>
          </a:bodyPr>
          <a:lstStyle>
            <a:lvl1pPr marL="0" indent="0">
              <a:buClr>
                <a:schemeClr val="tx2"/>
              </a:buClr>
              <a:buFont typeface="Arial"/>
              <a:buNone/>
              <a:defRPr sz="1600" b="0" i="0" cap="none">
                <a:latin typeface="Roboto Light"/>
                <a:cs typeface="Roboto Light"/>
              </a:defRPr>
            </a:lvl1pPr>
            <a:lvl2pPr marL="365760" indent="-182880">
              <a:buClr>
                <a:schemeClr val="tx2"/>
              </a:buClr>
              <a:buFont typeface="Arial"/>
              <a:buChar char="•"/>
              <a:defRPr/>
            </a:lvl2pPr>
            <a:lvl3pPr marL="548640" indent="-182880">
              <a:spcBef>
                <a:spcPts val="400"/>
              </a:spcBef>
              <a:defRPr/>
            </a:lvl3pPr>
            <a:lvl4pPr marL="731520" indent="-182880">
              <a:spcBef>
                <a:spcPts val="400"/>
              </a:spcBef>
              <a:defRPr/>
            </a:lvl4pPr>
            <a:lvl5pPr marL="914400" indent="-182880">
              <a:spcBef>
                <a:spcPts val="400"/>
              </a:spcBef>
              <a:defRPr/>
            </a:lvl5pPr>
          </a:lstStyle>
          <a:p>
            <a:pPr lvl="0"/>
            <a:r>
              <a:rPr lang="en-US" dirty="0" smtClean="0"/>
              <a:t>Add text …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247021" y="247650"/>
            <a:ext cx="57779" cy="4654296"/>
          </a:xfrm>
          <a:prstGeom prst="rect">
            <a:avLst/>
          </a:prstGeom>
          <a:solidFill>
            <a:srgbClr val="5DB0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248127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ncial, Out of Br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293100" y="247650"/>
            <a:ext cx="643685" cy="479425"/>
          </a:xfrm>
          <a:prstGeom prst="rect">
            <a:avLst/>
          </a:prstGeom>
        </p:spPr>
      </p:pic>
      <p:sp>
        <p:nvSpPr>
          <p:cNvPr id="4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508000" y="961195"/>
            <a:ext cx="8378435" cy="3922794"/>
          </a:xfrm>
          <a:ln w="38100" cmpd="sng">
            <a:solidFill>
              <a:schemeClr val="tx1"/>
            </a:solidFill>
            <a:prstDash val="solid"/>
            <a:miter lim="800000"/>
          </a:ln>
        </p:spPr>
        <p:txBody>
          <a:bodyPr lIns="182880" tIns="182880" rIns="182880" bIns="182880"/>
          <a:lstStyle>
            <a:lvl1pPr>
              <a:defRPr/>
            </a:lvl1pPr>
            <a:lvl2pPr>
              <a:defRPr baseline="0"/>
            </a:lvl2pPr>
          </a:lstStyle>
          <a:p>
            <a:pPr lvl="1"/>
            <a:r>
              <a:rPr lang="en-US" dirty="0" smtClean="0"/>
              <a:t>Click to add out-of-brand element…</a:t>
            </a:r>
            <a:endParaRPr lang="en-US" dirty="0"/>
          </a:p>
        </p:txBody>
      </p:sp>
      <p:sp>
        <p:nvSpPr>
          <p:cNvPr id="10" name="Title Placeholder 6"/>
          <p:cNvSpPr>
            <a:spLocks noGrp="1"/>
          </p:cNvSpPr>
          <p:nvPr>
            <p:ph type="title"/>
          </p:nvPr>
        </p:nvSpPr>
        <p:spPr>
          <a:xfrm>
            <a:off x="487362" y="241619"/>
            <a:ext cx="7680959" cy="545151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247021" y="247650"/>
            <a:ext cx="57779" cy="4654296"/>
          </a:xfrm>
          <a:prstGeom prst="rect">
            <a:avLst/>
          </a:prstGeom>
          <a:solidFill>
            <a:srgbClr val="5DB0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012422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ealth, Cov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486040" y="1717675"/>
            <a:ext cx="45719" cy="5715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715119" y="1235376"/>
            <a:ext cx="8110016" cy="811539"/>
          </a:xfrm>
        </p:spPr>
        <p:txBody>
          <a:bodyPr>
            <a:noAutofit/>
          </a:bodyPr>
          <a:lstStyle>
            <a:lvl1pPr marL="0" indent="0">
              <a:buClr>
                <a:schemeClr val="bg2"/>
              </a:buClr>
              <a:buSzPct val="105000"/>
              <a:buFont typeface="Arial"/>
              <a:buNone/>
              <a:defRPr sz="2800" spc="40" baseline="0"/>
            </a:lvl1pPr>
          </a:lstStyle>
          <a:p>
            <a:r>
              <a:rPr lang="en-US" dirty="0" smtClean="0"/>
              <a:t>Add presentation title 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708203" y="2103755"/>
            <a:ext cx="8101012" cy="211137"/>
          </a:xfrm>
        </p:spPr>
        <p:txBody>
          <a:bodyPr anchor="b" anchorCtr="0">
            <a:noAutofit/>
          </a:bodyPr>
          <a:lstStyle>
            <a:lvl1pPr>
              <a:defRPr sz="1200" i="0" cap="none" baseline="0">
                <a:solidFill>
                  <a:srgbClr val="595959"/>
                </a:solidFill>
                <a:latin typeface="Roboto"/>
                <a:cs typeface="Roboto"/>
              </a:defRPr>
            </a:lvl1pPr>
          </a:lstStyle>
          <a:p>
            <a:pPr lvl="0"/>
            <a:r>
              <a:rPr lang="en-US" dirty="0" smtClean="0"/>
              <a:t>Presenter Name  |  Jan. 1, 2016</a:t>
            </a:r>
          </a:p>
        </p:txBody>
      </p:sp>
      <p:pic>
        <p:nvPicPr>
          <p:cNvPr id="14" name="Picture 13" descr="DST-MC-FullColor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9688" y="3871367"/>
            <a:ext cx="1353312" cy="1012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875673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rporate, Disclaim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S-PPT-DisclaimerCorp-102816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775" y="241300"/>
            <a:ext cx="7370064" cy="465734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293100" y="247650"/>
            <a:ext cx="643685" cy="479425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247021" y="247650"/>
            <a:ext cx="57779" cy="4654296"/>
          </a:xfrm>
          <a:prstGeom prst="rect">
            <a:avLst/>
          </a:prstGeom>
          <a:solidFill>
            <a:srgbClr val="DD48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2854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ealth, Cov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486040" y="1292225"/>
            <a:ext cx="47360" cy="99702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715119" y="1235376"/>
            <a:ext cx="8110016" cy="811539"/>
          </a:xfrm>
        </p:spPr>
        <p:txBody>
          <a:bodyPr>
            <a:noAutofit/>
          </a:bodyPr>
          <a:lstStyle>
            <a:lvl1pPr marL="0" indent="0">
              <a:buClr>
                <a:schemeClr val="bg2"/>
              </a:buClr>
              <a:buSzPct val="105000"/>
              <a:buFont typeface="Arial"/>
              <a:buNone/>
              <a:defRPr sz="2800" i="1" spc="40" baseline="0"/>
            </a:lvl1pPr>
          </a:lstStyle>
          <a:p>
            <a:r>
              <a:rPr lang="en-US" dirty="0" smtClean="0"/>
              <a:t>Add presentation title </a:t>
            </a:r>
            <a:br>
              <a:rPr lang="en-US" dirty="0" smtClean="0"/>
            </a:br>
            <a:r>
              <a:rPr lang="en-US" dirty="0" smtClean="0"/>
              <a:t>across two 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708203" y="2103755"/>
            <a:ext cx="8101012" cy="211137"/>
          </a:xfrm>
        </p:spPr>
        <p:txBody>
          <a:bodyPr anchor="b" anchorCtr="0">
            <a:noAutofit/>
          </a:bodyPr>
          <a:lstStyle>
            <a:lvl1pPr>
              <a:defRPr sz="1200" i="0" cap="none" baseline="0">
                <a:solidFill>
                  <a:srgbClr val="595959"/>
                </a:solidFill>
                <a:latin typeface="Roboto"/>
                <a:cs typeface="Roboto"/>
              </a:defRPr>
            </a:lvl1pPr>
          </a:lstStyle>
          <a:p>
            <a:pPr lvl="0"/>
            <a:r>
              <a:rPr lang="en-US" dirty="0" smtClean="0"/>
              <a:t>Presenter Name  |  Jan. 1, 2016</a:t>
            </a:r>
          </a:p>
        </p:txBody>
      </p:sp>
      <p:pic>
        <p:nvPicPr>
          <p:cNvPr id="14" name="Picture 13" descr="DST-MC-FullColor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9688" y="3871367"/>
            <a:ext cx="1353312" cy="1012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90425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lth, Disclaim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293100" y="247650"/>
            <a:ext cx="643685" cy="479425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247021" y="247650"/>
            <a:ext cx="57779" cy="465429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S-PPT-DisclaimerCorp-102816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775" y="241300"/>
            <a:ext cx="7370064" cy="4657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1705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lth, 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293100" y="247650"/>
            <a:ext cx="643685" cy="479425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485775" y="247650"/>
            <a:ext cx="7529576" cy="4654296"/>
          </a:xfrm>
          <a:prstGeom prst="rect">
            <a:avLst/>
          </a:prstGeom>
        </p:spPr>
        <p:txBody>
          <a:bodyPr vert="horz" lIns="0" tIns="0" rIns="0" bIns="0" anchor="ctr"/>
          <a:lstStyle>
            <a:lvl1pPr marL="0" indent="0">
              <a:spcAft>
                <a:spcPts val="0"/>
              </a:spcAft>
              <a:buFont typeface="Arial"/>
              <a:buNone/>
              <a:defRPr sz="2600" spc="40">
                <a:solidFill>
                  <a:schemeClr val="tx1"/>
                </a:solidFill>
              </a:defRPr>
            </a:lvl1pPr>
            <a:lvl2pPr marL="0" indent="0">
              <a:spcBef>
                <a:spcPts val="400"/>
              </a:spcBef>
              <a:spcAft>
                <a:spcPts val="0"/>
              </a:spcAft>
              <a:buClr>
                <a:schemeClr val="tx2"/>
              </a:buClr>
              <a:buFont typeface="Arial"/>
              <a:buNone/>
              <a:defRPr sz="1600">
                <a:latin typeface="Roboto Light"/>
                <a:cs typeface="Roboto Light"/>
              </a:defRPr>
            </a:lvl2pPr>
            <a:lvl3pPr marL="365760" indent="-182880">
              <a:spcBef>
                <a:spcPts val="800"/>
              </a:spcBef>
              <a:spcAft>
                <a:spcPts val="0"/>
              </a:spcAft>
              <a:buClr>
                <a:schemeClr val="tx2"/>
              </a:buClr>
              <a:defRPr sz="1600">
                <a:latin typeface="Roboto Light"/>
                <a:cs typeface="Roboto Light"/>
              </a:defRPr>
            </a:lvl3pPr>
            <a:lvl4pPr marL="548640" indent="-182880">
              <a:spcBef>
                <a:spcPts val="800"/>
              </a:spcBef>
              <a:spcAft>
                <a:spcPts val="0"/>
              </a:spcAft>
              <a:buClr>
                <a:schemeClr val="tx2"/>
              </a:buClr>
              <a:buSzPct val="105000"/>
              <a:buFont typeface="Arial"/>
              <a:buChar char="•"/>
              <a:defRPr sz="1600">
                <a:latin typeface="Roboto Light"/>
                <a:cs typeface="Roboto Light"/>
              </a:defRPr>
            </a:lvl4pPr>
            <a:lvl5pPr marL="731520" indent="-182880">
              <a:spcBef>
                <a:spcPts val="800"/>
              </a:spcBef>
              <a:buClr>
                <a:schemeClr val="tx2"/>
              </a:buClr>
              <a:buSzPct val="105000"/>
              <a:buFont typeface="Arial"/>
              <a:buChar char="•"/>
              <a:defRPr sz="1600">
                <a:latin typeface="Roboto Light"/>
                <a:cs typeface="Roboto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247021" y="247650"/>
            <a:ext cx="57779" cy="465429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211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lth, Titl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293100" y="247650"/>
            <a:ext cx="643685" cy="479425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247021" y="247650"/>
            <a:ext cx="57779" cy="465429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itle Placeholder 6"/>
          <p:cNvSpPr>
            <a:spLocks noGrp="1"/>
          </p:cNvSpPr>
          <p:nvPr>
            <p:ph type="title"/>
          </p:nvPr>
        </p:nvSpPr>
        <p:spPr>
          <a:xfrm>
            <a:off x="487362" y="241619"/>
            <a:ext cx="7680959" cy="545151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494087" y="971550"/>
            <a:ext cx="8421313" cy="3930396"/>
          </a:xfrm>
          <a:prstGeom prst="rect">
            <a:avLst/>
          </a:prstGeom>
        </p:spPr>
        <p:txBody>
          <a:bodyPr vert="horz" lIns="0" tIns="0" rIns="0" bIns="0" anchor="t"/>
          <a:lstStyle>
            <a:lvl1pPr marL="0" indent="0">
              <a:spcAft>
                <a:spcPts val="0"/>
              </a:spcAft>
              <a:buFont typeface="Arial"/>
              <a:buNone/>
              <a:defRPr sz="1600" i="0" cap="none" spc="0">
                <a:solidFill>
                  <a:schemeClr val="tx1"/>
                </a:solidFill>
              </a:defRPr>
            </a:lvl1pPr>
            <a:lvl2pPr marL="365760" indent="-182880">
              <a:spcBef>
                <a:spcPts val="800"/>
              </a:spcBef>
              <a:spcAft>
                <a:spcPts val="0"/>
              </a:spcAft>
              <a:buClr>
                <a:schemeClr val="tx2"/>
              </a:buClr>
              <a:buFont typeface="Arial" charset="0"/>
              <a:buChar char="•"/>
              <a:defRPr sz="1600">
                <a:latin typeface="Roboto Light"/>
                <a:cs typeface="Roboto Light"/>
              </a:defRPr>
            </a:lvl2pPr>
            <a:lvl3pPr marL="548640" indent="-182880">
              <a:spcBef>
                <a:spcPts val="800"/>
              </a:spcBef>
              <a:spcAft>
                <a:spcPts val="0"/>
              </a:spcAft>
              <a:buClr>
                <a:schemeClr val="tx2"/>
              </a:buClr>
              <a:defRPr sz="1600">
                <a:latin typeface="Roboto Light"/>
                <a:cs typeface="Roboto Light"/>
              </a:defRPr>
            </a:lvl3pPr>
            <a:lvl4pPr marL="731520" indent="-182880">
              <a:spcBef>
                <a:spcPts val="800"/>
              </a:spcBef>
              <a:spcAft>
                <a:spcPts val="0"/>
              </a:spcAft>
              <a:buClr>
                <a:schemeClr val="tx2"/>
              </a:buClr>
              <a:buSzPct val="105000"/>
              <a:buFont typeface="Arial"/>
              <a:buChar char="•"/>
              <a:defRPr sz="1600">
                <a:latin typeface="Roboto Light"/>
                <a:cs typeface="Roboto Light"/>
              </a:defRPr>
            </a:lvl4pPr>
            <a:lvl5pPr marL="914400" indent="-182880">
              <a:spcBef>
                <a:spcPts val="800"/>
              </a:spcBef>
              <a:buClr>
                <a:schemeClr val="tx2"/>
              </a:buClr>
              <a:buSzPct val="105000"/>
              <a:buFont typeface="Arial"/>
              <a:buChar char="•"/>
              <a:defRPr sz="1600">
                <a:latin typeface="Roboto Light"/>
                <a:cs typeface="Roboto Ligh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606984"/>
      </p:ext>
    </p:extLst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lth, Titl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293100" y="247650"/>
            <a:ext cx="643685" cy="479425"/>
          </a:xfrm>
          <a:prstGeom prst="rect">
            <a:avLst/>
          </a:prstGeom>
        </p:spPr>
      </p:pic>
      <p:sp>
        <p:nvSpPr>
          <p:cNvPr id="10" name="Title Placeholder 6"/>
          <p:cNvSpPr>
            <a:spLocks noGrp="1"/>
          </p:cNvSpPr>
          <p:nvPr>
            <p:ph type="title"/>
          </p:nvPr>
        </p:nvSpPr>
        <p:spPr>
          <a:xfrm>
            <a:off x="487362" y="241619"/>
            <a:ext cx="7680959" cy="545151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247021" y="247650"/>
            <a:ext cx="57779" cy="465429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495300" y="971551"/>
            <a:ext cx="8402638" cy="3930522"/>
          </a:xfrm>
          <a:noFill/>
          <a:ln>
            <a:noFill/>
          </a:ln>
        </p:spPr>
        <p:txBody>
          <a:bodyPr lIns="182880" tIns="182880" rIns="182880" bIns="182880"/>
          <a:lstStyle>
            <a:lvl1pPr>
              <a:defRPr/>
            </a:lvl1pPr>
          </a:lstStyle>
          <a:p>
            <a:pPr lvl="1"/>
            <a:r>
              <a:rPr lang="en-US" dirty="0" smtClean="0"/>
              <a:t>Click to add picture 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830850"/>
      </p:ext>
    </p:extLst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lth,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8064708" y="172387"/>
            <a:ext cx="981856" cy="71952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300077" y="247777"/>
            <a:ext cx="8597861" cy="4654296"/>
          </a:xfrm>
          <a:noFill/>
          <a:ln>
            <a:noFill/>
          </a:ln>
        </p:spPr>
        <p:txBody>
          <a:bodyPr lIns="182880" tIns="182880" rIns="182880" bIns="182880"/>
          <a:lstStyle>
            <a:lvl1pPr>
              <a:defRPr/>
            </a:lvl1pPr>
          </a:lstStyle>
          <a:p>
            <a:pPr lvl="1"/>
            <a:r>
              <a:rPr lang="en-US" dirty="0" smtClean="0"/>
              <a:t>Click to add picture …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247021" y="247650"/>
            <a:ext cx="57779" cy="465429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047801"/>
      </p:ext>
    </p:extLst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lth, Box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6"/>
          <p:cNvSpPr>
            <a:spLocks noGrp="1"/>
          </p:cNvSpPr>
          <p:nvPr>
            <p:ph type="title"/>
          </p:nvPr>
        </p:nvSpPr>
        <p:spPr>
          <a:xfrm>
            <a:off x="487362" y="241619"/>
            <a:ext cx="7680959" cy="545151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247021" y="247650"/>
            <a:ext cx="57779" cy="465429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96312" y="1535232"/>
            <a:ext cx="4023360" cy="2684343"/>
          </a:xfrm>
          <a:ln w="38100" cmpd="sng">
            <a:solidFill>
              <a:schemeClr val="bg2"/>
            </a:solidFill>
          </a:ln>
        </p:spPr>
        <p:txBody>
          <a:bodyPr lIns="182880" tIns="182880" rIns="182880" bIns="182880" anchor="t" anchorCtr="0">
            <a:noAutofit/>
          </a:bodyPr>
          <a:lstStyle>
            <a:lvl1pPr marL="0" indent="0">
              <a:buFont typeface="Arial"/>
              <a:buNone/>
              <a:defRPr sz="1600" b="0" i="0" cap="none" baseline="0">
                <a:latin typeface="Roboto Light"/>
                <a:cs typeface="Roboto Light"/>
              </a:defRPr>
            </a:lvl1pPr>
            <a:lvl2pPr marL="182880" indent="-182880">
              <a:buFont typeface="Arial"/>
              <a:buChar char="•"/>
              <a:defRPr sz="1400"/>
            </a:lvl2pPr>
            <a:lvl3pPr marL="365760" indent="-182880">
              <a:spcBef>
                <a:spcPts val="400"/>
              </a:spcBef>
              <a:defRPr sz="1400"/>
            </a:lvl3pPr>
            <a:lvl4pPr marL="548640" indent="-182880">
              <a:spcBef>
                <a:spcPts val="400"/>
              </a:spcBef>
              <a:defRPr sz="1400"/>
            </a:lvl4pPr>
            <a:lvl5pPr marL="731520" indent="-182880">
              <a:spcBef>
                <a:spcPts val="400"/>
              </a:spcBef>
              <a:defRPr sz="1400"/>
            </a:lvl5pPr>
            <a:lvl6pPr marL="914400" indent="-182880">
              <a:spcBef>
                <a:spcPts val="400"/>
              </a:spcBef>
              <a:buClr>
                <a:schemeClr val="tx2"/>
              </a:buClr>
              <a:buSzPct val="105000"/>
              <a:buFont typeface="Arial" charset="0"/>
              <a:buChar char="•"/>
              <a:defRPr sz="1400" b="0" i="0">
                <a:latin typeface="Roboto Light" charset="0"/>
                <a:ea typeface="Roboto Light" charset="0"/>
                <a:cs typeface="Roboto Light" charset="0"/>
              </a:defRPr>
            </a:lvl6pPr>
          </a:lstStyle>
          <a:p>
            <a:pPr lvl="0"/>
            <a:r>
              <a:rPr lang="en-US" dirty="0" smtClean="0"/>
              <a:t>Add text </a:t>
            </a:r>
            <a:r>
              <a:rPr lang="is-IS" dirty="0" smtClean="0"/>
              <a:t>…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883727" y="1535232"/>
            <a:ext cx="4023360" cy="2684343"/>
          </a:xfrm>
          <a:ln w="38100" cmpd="sng">
            <a:solidFill>
              <a:schemeClr val="bg2"/>
            </a:solidFill>
          </a:ln>
        </p:spPr>
        <p:txBody>
          <a:bodyPr lIns="182880" tIns="182880" rIns="182880" bIns="182880" anchor="t" anchorCtr="0">
            <a:noAutofit/>
          </a:bodyPr>
          <a:lstStyle>
            <a:lvl1pPr marL="0" indent="0">
              <a:buFont typeface="Arial"/>
              <a:buNone/>
              <a:defRPr sz="1600" b="0" i="0" cap="none" baseline="0">
                <a:latin typeface="Roboto Light"/>
                <a:cs typeface="Roboto Light"/>
              </a:defRPr>
            </a:lvl1pPr>
            <a:lvl2pPr marL="182880" indent="-182880">
              <a:buFont typeface="Arial"/>
              <a:buChar char="•"/>
              <a:defRPr sz="1400"/>
            </a:lvl2pPr>
            <a:lvl3pPr marL="365760" indent="-182880">
              <a:spcBef>
                <a:spcPts val="400"/>
              </a:spcBef>
              <a:defRPr sz="1400"/>
            </a:lvl3pPr>
            <a:lvl4pPr marL="548640" indent="-182880">
              <a:spcBef>
                <a:spcPts val="400"/>
              </a:spcBef>
              <a:defRPr sz="1400"/>
            </a:lvl4pPr>
            <a:lvl5pPr marL="731520" indent="-182880">
              <a:spcBef>
                <a:spcPts val="400"/>
              </a:spcBef>
              <a:defRPr sz="1400"/>
            </a:lvl5pPr>
            <a:lvl6pPr marL="914400" indent="-182880">
              <a:spcBef>
                <a:spcPts val="400"/>
              </a:spcBef>
              <a:buClr>
                <a:schemeClr val="tx2"/>
              </a:buClr>
              <a:buSzPct val="105000"/>
              <a:buFont typeface="Arial" charset="0"/>
              <a:buChar char="•"/>
              <a:defRPr sz="1400" b="0" i="0">
                <a:latin typeface="Roboto Light" charset="0"/>
                <a:ea typeface="Roboto Light" charset="0"/>
                <a:cs typeface="Roboto Light" charset="0"/>
              </a:defRPr>
            </a:lvl6pPr>
          </a:lstStyle>
          <a:p>
            <a:pPr lvl="0"/>
            <a:r>
              <a:rPr lang="en-US" dirty="0" smtClean="0"/>
              <a:t>Add text </a:t>
            </a:r>
            <a:r>
              <a:rPr lang="is-IS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77606295"/>
      </p:ext>
    </p:extLst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lth, Box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6"/>
          <p:cNvSpPr>
            <a:spLocks noGrp="1"/>
          </p:cNvSpPr>
          <p:nvPr>
            <p:ph type="title"/>
          </p:nvPr>
        </p:nvSpPr>
        <p:spPr>
          <a:xfrm>
            <a:off x="487362" y="241619"/>
            <a:ext cx="7680959" cy="545151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247021" y="247650"/>
            <a:ext cx="57779" cy="465429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96312" y="1535232"/>
            <a:ext cx="2585344" cy="2684343"/>
          </a:xfrm>
          <a:ln w="38100" cmpd="sng">
            <a:solidFill>
              <a:schemeClr val="bg2"/>
            </a:solidFill>
          </a:ln>
        </p:spPr>
        <p:txBody>
          <a:bodyPr lIns="182880" tIns="182880" rIns="182880" bIns="182880" anchor="t" anchorCtr="0">
            <a:noAutofit/>
          </a:bodyPr>
          <a:lstStyle>
            <a:lvl1pPr marL="0" indent="0">
              <a:buFont typeface="Arial"/>
              <a:buNone/>
              <a:defRPr sz="1600" b="0" i="0" cap="none" baseline="0">
                <a:latin typeface="Roboto Light"/>
                <a:cs typeface="Roboto Light"/>
              </a:defRPr>
            </a:lvl1pPr>
            <a:lvl2pPr marL="182880" indent="-182880">
              <a:buFont typeface="Arial"/>
              <a:buChar char="•"/>
              <a:defRPr sz="1400"/>
            </a:lvl2pPr>
            <a:lvl3pPr marL="365760" indent="-182880">
              <a:spcBef>
                <a:spcPts val="400"/>
              </a:spcBef>
              <a:defRPr sz="1400"/>
            </a:lvl3pPr>
            <a:lvl4pPr marL="548640" indent="-182880">
              <a:spcBef>
                <a:spcPts val="400"/>
              </a:spcBef>
              <a:defRPr sz="1400"/>
            </a:lvl4pPr>
            <a:lvl5pPr>
              <a:spcBef>
                <a:spcPts val="400"/>
              </a:spcBef>
              <a:defRPr sz="1400"/>
            </a:lvl5pPr>
            <a:lvl6pPr marL="914400" indent="-182880">
              <a:spcBef>
                <a:spcPts val="400"/>
              </a:spcBef>
              <a:buClr>
                <a:schemeClr val="tx2"/>
              </a:buClr>
              <a:buSzPct val="105000"/>
              <a:buFont typeface="Arial" charset="0"/>
              <a:buChar char="•"/>
              <a:defRPr sz="1400" b="0" i="0">
                <a:latin typeface="Roboto Light" charset="0"/>
                <a:ea typeface="Roboto Light" charset="0"/>
                <a:cs typeface="Roboto Light" charset="0"/>
              </a:defRPr>
            </a:lvl6pPr>
          </a:lstStyle>
          <a:p>
            <a:pPr lvl="0"/>
            <a:r>
              <a:rPr lang="en-US" dirty="0" smtClean="0"/>
              <a:t>Add text </a:t>
            </a:r>
            <a:r>
              <a:rPr lang="is-IS" dirty="0" smtClean="0"/>
              <a:t>…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3409028" y="1535232"/>
            <a:ext cx="2585344" cy="2684343"/>
          </a:xfrm>
          <a:ln w="38100" cmpd="sng">
            <a:solidFill>
              <a:schemeClr val="bg2"/>
            </a:solidFill>
          </a:ln>
        </p:spPr>
        <p:txBody>
          <a:bodyPr lIns="182880" tIns="182880" rIns="182880" bIns="182880" anchor="t" anchorCtr="0">
            <a:noAutofit/>
          </a:bodyPr>
          <a:lstStyle>
            <a:lvl1pPr marL="0" indent="0">
              <a:buFont typeface="Arial"/>
              <a:buNone/>
              <a:defRPr sz="1600" b="0" i="0" cap="none" baseline="0">
                <a:latin typeface="Roboto Light"/>
                <a:cs typeface="Roboto Light"/>
              </a:defRPr>
            </a:lvl1pPr>
            <a:lvl2pPr marL="182880" indent="-182880">
              <a:buFont typeface="Arial"/>
              <a:buChar char="•"/>
              <a:defRPr sz="1400"/>
            </a:lvl2pPr>
            <a:lvl3pPr marL="365760" indent="-182880">
              <a:spcBef>
                <a:spcPts val="400"/>
              </a:spcBef>
              <a:defRPr sz="1400"/>
            </a:lvl3pPr>
            <a:lvl4pPr marL="548640" indent="-182880">
              <a:spcBef>
                <a:spcPts val="400"/>
              </a:spcBef>
              <a:defRPr sz="1400"/>
            </a:lvl4pPr>
            <a:lvl5pPr>
              <a:spcBef>
                <a:spcPts val="400"/>
              </a:spcBef>
              <a:defRPr sz="1400"/>
            </a:lvl5pPr>
            <a:lvl6pPr marL="914400" indent="-182880">
              <a:spcBef>
                <a:spcPts val="400"/>
              </a:spcBef>
              <a:buClr>
                <a:schemeClr val="tx2"/>
              </a:buClr>
              <a:buSzPct val="105000"/>
              <a:buFont typeface="Arial" charset="0"/>
              <a:buChar char="•"/>
              <a:defRPr sz="1400" b="0" i="0">
                <a:latin typeface="Roboto Light" charset="0"/>
                <a:ea typeface="Roboto Light" charset="0"/>
                <a:cs typeface="Roboto Light" charset="0"/>
              </a:defRPr>
            </a:lvl6pPr>
          </a:lstStyle>
          <a:p>
            <a:pPr lvl="0"/>
            <a:r>
              <a:rPr lang="en-US" smtClean="0"/>
              <a:t>Add text </a:t>
            </a:r>
            <a:r>
              <a:rPr lang="is-IS" dirty="0" smtClean="0"/>
              <a:t>…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321743" y="1535232"/>
            <a:ext cx="2585344" cy="2684343"/>
          </a:xfrm>
          <a:ln w="38100" cmpd="sng">
            <a:solidFill>
              <a:schemeClr val="bg2"/>
            </a:solidFill>
          </a:ln>
        </p:spPr>
        <p:txBody>
          <a:bodyPr lIns="182880" tIns="182880" rIns="182880" bIns="182880" anchor="t" anchorCtr="0">
            <a:noAutofit/>
          </a:bodyPr>
          <a:lstStyle>
            <a:lvl1pPr marL="0" indent="0">
              <a:buFont typeface="Arial"/>
              <a:buNone/>
              <a:defRPr sz="1600" b="0" i="0" cap="none" baseline="0">
                <a:latin typeface="Roboto Light"/>
                <a:cs typeface="Roboto Light"/>
              </a:defRPr>
            </a:lvl1pPr>
            <a:lvl2pPr marL="182880" indent="-182880">
              <a:buFont typeface="Arial"/>
              <a:buChar char="•"/>
              <a:defRPr sz="1400"/>
            </a:lvl2pPr>
            <a:lvl3pPr marL="365760" indent="-182880">
              <a:spcBef>
                <a:spcPts val="400"/>
              </a:spcBef>
              <a:defRPr sz="1400"/>
            </a:lvl3pPr>
            <a:lvl4pPr marL="548640" indent="-182880">
              <a:spcBef>
                <a:spcPts val="400"/>
              </a:spcBef>
              <a:defRPr sz="1400"/>
            </a:lvl4pPr>
            <a:lvl5pPr>
              <a:spcBef>
                <a:spcPts val="400"/>
              </a:spcBef>
              <a:defRPr sz="1400"/>
            </a:lvl5pPr>
            <a:lvl6pPr marL="914400" indent="-182880">
              <a:spcBef>
                <a:spcPts val="400"/>
              </a:spcBef>
              <a:buClr>
                <a:schemeClr val="tx2"/>
              </a:buClr>
              <a:buSzPct val="105000"/>
              <a:buFont typeface="Arial" charset="0"/>
              <a:buChar char="•"/>
              <a:defRPr sz="1400" b="0" i="0">
                <a:latin typeface="Roboto Light" charset="0"/>
                <a:ea typeface="Roboto Light" charset="0"/>
                <a:cs typeface="Roboto Light" charset="0"/>
              </a:defRPr>
            </a:lvl6pPr>
          </a:lstStyle>
          <a:p>
            <a:pPr lvl="0"/>
            <a:r>
              <a:rPr lang="en-US" dirty="0" smtClean="0"/>
              <a:t>Add text </a:t>
            </a:r>
            <a:r>
              <a:rPr lang="is-IS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89360543"/>
      </p:ext>
    </p:extLst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lth, Box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Placeholder 6"/>
          <p:cNvSpPr>
            <a:spLocks noGrp="1"/>
          </p:cNvSpPr>
          <p:nvPr>
            <p:ph type="title"/>
          </p:nvPr>
        </p:nvSpPr>
        <p:spPr>
          <a:xfrm>
            <a:off x="487362" y="241619"/>
            <a:ext cx="7680959" cy="545151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247021" y="247650"/>
            <a:ext cx="57779" cy="465429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495300" y="1535232"/>
            <a:ext cx="1828800" cy="2684343"/>
          </a:xfrm>
          <a:ln w="38100" cmpd="sng">
            <a:solidFill>
              <a:schemeClr val="bg2"/>
            </a:solidFill>
          </a:ln>
        </p:spPr>
        <p:txBody>
          <a:bodyPr lIns="137160" tIns="137160" rIns="137160" bIns="137160" anchor="t" anchorCtr="0">
            <a:noAutofit/>
          </a:bodyPr>
          <a:lstStyle>
            <a:lvl1pPr marL="0" indent="0">
              <a:buFont typeface="Arial"/>
              <a:buNone/>
              <a:defRPr sz="1400" b="0" i="0" cap="none">
                <a:latin typeface="Roboto Light"/>
                <a:cs typeface="Roboto Light"/>
              </a:defRPr>
            </a:lvl1pPr>
            <a:lvl2pPr marL="137160" indent="-137160">
              <a:buFont typeface="Arial"/>
              <a:buChar char="•"/>
              <a:defRPr sz="1200"/>
            </a:lvl2pPr>
            <a:lvl3pPr marL="365760" indent="-182880">
              <a:spcBef>
                <a:spcPts val="400"/>
              </a:spcBef>
              <a:defRPr sz="1200"/>
            </a:lvl3pPr>
            <a:lvl4pPr marL="548640" indent="-182880">
              <a:spcBef>
                <a:spcPts val="400"/>
              </a:spcBef>
              <a:defRPr sz="1200"/>
            </a:lvl4pPr>
            <a:lvl5pPr marL="731520" indent="-182880">
              <a:spcBef>
                <a:spcPts val="400"/>
              </a:spcBef>
              <a:defRPr sz="1200"/>
            </a:lvl5pPr>
          </a:lstStyle>
          <a:p>
            <a:pPr lvl="0"/>
            <a:r>
              <a:rPr lang="en-US" dirty="0" smtClean="0"/>
              <a:t>Add text …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2689629" y="1535232"/>
            <a:ext cx="1828800" cy="2684343"/>
          </a:xfrm>
          <a:ln w="38100" cmpd="sng">
            <a:solidFill>
              <a:schemeClr val="bg2"/>
            </a:solidFill>
          </a:ln>
        </p:spPr>
        <p:txBody>
          <a:bodyPr lIns="137160" tIns="137160" rIns="137160" bIns="137160" anchor="t" anchorCtr="0">
            <a:noAutofit/>
          </a:bodyPr>
          <a:lstStyle>
            <a:lvl1pPr marL="0" indent="0">
              <a:buFont typeface="Arial"/>
              <a:buNone/>
              <a:defRPr sz="1400" b="0" i="0" cap="none" baseline="0">
                <a:latin typeface="Roboto Light"/>
                <a:cs typeface="Roboto Light"/>
              </a:defRPr>
            </a:lvl1pPr>
            <a:lvl2pPr marL="137160" indent="-137160">
              <a:buFont typeface="Arial"/>
              <a:buChar char="•"/>
              <a:defRPr sz="1200"/>
            </a:lvl2pPr>
            <a:lvl3pPr marL="365760" indent="-182880">
              <a:spcBef>
                <a:spcPts val="400"/>
              </a:spcBef>
              <a:defRPr sz="1200"/>
            </a:lvl3pPr>
            <a:lvl4pPr marL="548640" indent="-182880">
              <a:spcBef>
                <a:spcPts val="400"/>
              </a:spcBef>
              <a:defRPr sz="1200"/>
            </a:lvl4pPr>
            <a:lvl5pPr marL="731520" indent="-182880">
              <a:spcBef>
                <a:spcPts val="400"/>
              </a:spcBef>
              <a:defRPr sz="1200"/>
            </a:lvl5pPr>
          </a:lstStyle>
          <a:p>
            <a:pPr lvl="0"/>
            <a:r>
              <a:rPr lang="en-US" dirty="0" smtClean="0"/>
              <a:t>Add text …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4883958" y="1535232"/>
            <a:ext cx="1828800" cy="2684343"/>
          </a:xfrm>
          <a:ln w="38100" cmpd="sng">
            <a:solidFill>
              <a:schemeClr val="bg2"/>
            </a:solidFill>
          </a:ln>
        </p:spPr>
        <p:txBody>
          <a:bodyPr lIns="137160" tIns="137160" rIns="137160" bIns="137160" anchor="t" anchorCtr="0">
            <a:noAutofit/>
          </a:bodyPr>
          <a:lstStyle>
            <a:lvl1pPr marL="0" indent="0">
              <a:buFont typeface="Arial"/>
              <a:buNone/>
              <a:defRPr sz="1400" b="0" i="0" cap="none">
                <a:latin typeface="Roboto Light"/>
                <a:cs typeface="Roboto Light"/>
              </a:defRPr>
            </a:lvl1pPr>
            <a:lvl2pPr marL="137160" indent="-137160">
              <a:buFont typeface="Arial"/>
              <a:buChar char="•"/>
              <a:defRPr sz="1200"/>
            </a:lvl2pPr>
            <a:lvl3pPr marL="365760" indent="-182880">
              <a:spcBef>
                <a:spcPts val="400"/>
              </a:spcBef>
              <a:defRPr sz="1200"/>
            </a:lvl3pPr>
            <a:lvl4pPr marL="548640" indent="-182880">
              <a:spcBef>
                <a:spcPts val="400"/>
              </a:spcBef>
              <a:defRPr sz="1200"/>
            </a:lvl4pPr>
            <a:lvl5pPr marL="731520" indent="-182880">
              <a:spcBef>
                <a:spcPts val="400"/>
              </a:spcBef>
              <a:defRPr sz="1200"/>
            </a:lvl5pPr>
          </a:lstStyle>
          <a:p>
            <a:pPr lvl="0"/>
            <a:r>
              <a:rPr lang="en-US" dirty="0" smtClean="0"/>
              <a:t>Add text …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7078287" y="1535232"/>
            <a:ext cx="1828800" cy="2684343"/>
          </a:xfrm>
          <a:ln w="38100" cmpd="sng">
            <a:solidFill>
              <a:schemeClr val="bg2"/>
            </a:solidFill>
          </a:ln>
        </p:spPr>
        <p:txBody>
          <a:bodyPr lIns="137160" tIns="137160" rIns="137160" bIns="137160" anchor="t" anchorCtr="0">
            <a:noAutofit/>
          </a:bodyPr>
          <a:lstStyle>
            <a:lvl1pPr marL="0" indent="0">
              <a:buFont typeface="Arial"/>
              <a:buNone/>
              <a:defRPr sz="1400" b="0" i="0" cap="none">
                <a:latin typeface="Roboto Light"/>
                <a:cs typeface="Roboto Light"/>
              </a:defRPr>
            </a:lvl1pPr>
            <a:lvl2pPr marL="137160" indent="-137160">
              <a:buFont typeface="Arial"/>
              <a:buChar char="•"/>
              <a:defRPr sz="1200"/>
            </a:lvl2pPr>
            <a:lvl3pPr marL="365760" indent="-182880">
              <a:spcBef>
                <a:spcPts val="400"/>
              </a:spcBef>
              <a:defRPr sz="1200"/>
            </a:lvl3pPr>
            <a:lvl4pPr marL="548640" indent="-182880">
              <a:spcBef>
                <a:spcPts val="400"/>
              </a:spcBef>
              <a:defRPr sz="1200"/>
            </a:lvl4pPr>
            <a:lvl5pPr marL="731520" indent="-182880">
              <a:spcBef>
                <a:spcPts val="400"/>
              </a:spcBef>
              <a:defRPr sz="1200"/>
            </a:lvl5pPr>
          </a:lstStyle>
          <a:p>
            <a:pPr lvl="0"/>
            <a:r>
              <a:rPr lang="en-US" dirty="0" smtClean="0"/>
              <a:t>Add text …</a:t>
            </a:r>
          </a:p>
        </p:txBody>
      </p:sp>
    </p:spTree>
    <p:extLst>
      <p:ext uri="{BB962C8B-B14F-4D97-AF65-F5344CB8AC3E}">
        <p14:creationId xmlns:p14="http://schemas.microsoft.com/office/powerpoint/2010/main" val="36238591"/>
      </p:ext>
    </p:extLst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lth, 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4786443" y="979488"/>
            <a:ext cx="4096856" cy="3919986"/>
          </a:xfrm>
        </p:spPr>
        <p:txBody>
          <a:bodyPr lIns="0" tIns="182880" rIns="0" bIns="0" anchor="t" anchorCtr="0">
            <a:noAutofit/>
          </a:bodyPr>
          <a:lstStyle>
            <a:lvl1pPr marL="0" indent="0">
              <a:buClr>
                <a:schemeClr val="tx2"/>
              </a:buClr>
              <a:buFont typeface="Arial"/>
              <a:buNone/>
              <a:defRPr sz="1600" b="0" i="0" cap="none">
                <a:latin typeface="Roboto Light"/>
                <a:cs typeface="Roboto Light"/>
              </a:defRPr>
            </a:lvl1pPr>
            <a:lvl2pPr marL="365760" indent="-182880">
              <a:buClr>
                <a:schemeClr val="tx2"/>
              </a:buClr>
              <a:buFont typeface="Arial"/>
              <a:buChar char="•"/>
              <a:defRPr/>
            </a:lvl2pPr>
            <a:lvl3pPr marL="548640" indent="-182880">
              <a:spcBef>
                <a:spcPts val="400"/>
              </a:spcBef>
              <a:defRPr/>
            </a:lvl3pPr>
            <a:lvl4pPr marL="731520" indent="-182880">
              <a:spcBef>
                <a:spcPts val="400"/>
              </a:spcBef>
              <a:defRPr/>
            </a:lvl4pPr>
            <a:lvl5pPr marL="914400" indent="-182880">
              <a:spcBef>
                <a:spcPts val="400"/>
              </a:spcBef>
              <a:defRPr/>
            </a:lvl5pPr>
          </a:lstStyle>
          <a:p>
            <a:pPr lvl="0"/>
            <a:r>
              <a:rPr lang="en-US" dirty="0" smtClean="0"/>
              <a:t>Add text …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492219" y="979488"/>
            <a:ext cx="4041648" cy="3929062"/>
          </a:xfrm>
          <a:ln>
            <a:noFill/>
          </a:ln>
        </p:spPr>
        <p:txBody>
          <a:bodyPr/>
          <a:lstStyle>
            <a:lvl1pPr>
              <a:defRPr baseline="0"/>
            </a:lvl1pPr>
          </a:lstStyle>
          <a:p>
            <a:pPr lvl="1"/>
            <a:r>
              <a:rPr lang="en-US" dirty="0" smtClean="0"/>
              <a:t>Click to add photo …</a:t>
            </a:r>
            <a:endParaRPr lang="en-US" dirty="0"/>
          </a:p>
        </p:txBody>
      </p:sp>
      <p:sp>
        <p:nvSpPr>
          <p:cNvPr id="12" name="Title Placeholder 6"/>
          <p:cNvSpPr>
            <a:spLocks noGrp="1"/>
          </p:cNvSpPr>
          <p:nvPr>
            <p:ph type="title"/>
          </p:nvPr>
        </p:nvSpPr>
        <p:spPr>
          <a:xfrm>
            <a:off x="487362" y="241619"/>
            <a:ext cx="7680959" cy="545151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247021" y="247650"/>
            <a:ext cx="57779" cy="465429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98791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rporate, 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293100" y="247650"/>
            <a:ext cx="643685" cy="479425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485775" y="247650"/>
            <a:ext cx="7529576" cy="4654296"/>
          </a:xfrm>
          <a:prstGeom prst="rect">
            <a:avLst/>
          </a:prstGeom>
        </p:spPr>
        <p:txBody>
          <a:bodyPr vert="horz" lIns="0" tIns="0" rIns="0" bIns="0" anchor="ctr"/>
          <a:lstStyle>
            <a:lvl1pPr marL="0" indent="0">
              <a:spcAft>
                <a:spcPts val="0"/>
              </a:spcAft>
              <a:buFont typeface="Arial"/>
              <a:buNone/>
              <a:defRPr sz="2600" spc="40">
                <a:solidFill>
                  <a:schemeClr val="tx1"/>
                </a:solidFill>
              </a:defRPr>
            </a:lvl1pPr>
            <a:lvl2pPr marL="0" indent="0">
              <a:spcBef>
                <a:spcPts val="400"/>
              </a:spcBef>
              <a:spcAft>
                <a:spcPts val="0"/>
              </a:spcAft>
              <a:buClr>
                <a:schemeClr val="tx2"/>
              </a:buClr>
              <a:buFont typeface="Arial"/>
              <a:buNone/>
              <a:defRPr sz="1600">
                <a:latin typeface="Roboto Light"/>
                <a:cs typeface="Roboto Light"/>
              </a:defRPr>
            </a:lvl2pPr>
            <a:lvl3pPr marL="365760" indent="-182880">
              <a:spcBef>
                <a:spcPts val="800"/>
              </a:spcBef>
              <a:spcAft>
                <a:spcPts val="0"/>
              </a:spcAft>
              <a:buClr>
                <a:schemeClr val="tx2"/>
              </a:buClr>
              <a:defRPr sz="1600">
                <a:latin typeface="Roboto Light"/>
                <a:cs typeface="Roboto Light"/>
              </a:defRPr>
            </a:lvl3pPr>
            <a:lvl4pPr marL="548640" indent="-182880">
              <a:spcBef>
                <a:spcPts val="800"/>
              </a:spcBef>
              <a:spcAft>
                <a:spcPts val="0"/>
              </a:spcAft>
              <a:buClr>
                <a:schemeClr val="tx2"/>
              </a:buClr>
              <a:buSzPct val="105000"/>
              <a:buFont typeface="Arial"/>
              <a:buChar char="•"/>
              <a:defRPr sz="1600">
                <a:latin typeface="Roboto Light"/>
                <a:cs typeface="Roboto Light"/>
              </a:defRPr>
            </a:lvl4pPr>
            <a:lvl5pPr marL="731520" indent="-182880">
              <a:spcBef>
                <a:spcPts val="800"/>
              </a:spcBef>
              <a:buClr>
                <a:schemeClr val="tx2"/>
              </a:buClr>
              <a:buSzPct val="105000"/>
              <a:buFont typeface="Arial"/>
              <a:buChar char="•"/>
              <a:defRPr sz="1600">
                <a:latin typeface="Roboto Light"/>
                <a:cs typeface="Roboto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247021" y="247650"/>
            <a:ext cx="57779" cy="4654296"/>
          </a:xfrm>
          <a:prstGeom prst="rect">
            <a:avLst/>
          </a:prstGeom>
          <a:solidFill>
            <a:srgbClr val="DD48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4807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lth,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4862640" y="979488"/>
            <a:ext cx="4041648" cy="3929062"/>
          </a:xfrm>
          <a:ln>
            <a:noFill/>
          </a:ln>
        </p:spPr>
        <p:txBody>
          <a:bodyPr/>
          <a:lstStyle>
            <a:lvl1pPr>
              <a:defRPr baseline="0"/>
            </a:lvl1pPr>
          </a:lstStyle>
          <a:p>
            <a:pPr lvl="1"/>
            <a:r>
              <a:rPr lang="en-US" dirty="0" smtClean="0"/>
              <a:t>Click to add photo …</a:t>
            </a:r>
            <a:endParaRPr lang="en-US" dirty="0"/>
          </a:p>
        </p:txBody>
      </p:sp>
      <p:sp>
        <p:nvSpPr>
          <p:cNvPr id="12" name="Title Placeholder 6"/>
          <p:cNvSpPr>
            <a:spLocks noGrp="1"/>
          </p:cNvSpPr>
          <p:nvPr>
            <p:ph type="title"/>
          </p:nvPr>
        </p:nvSpPr>
        <p:spPr>
          <a:xfrm>
            <a:off x="487362" y="241619"/>
            <a:ext cx="7680959" cy="545151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88826" y="979488"/>
            <a:ext cx="4096856" cy="3919986"/>
          </a:xfrm>
        </p:spPr>
        <p:txBody>
          <a:bodyPr lIns="0" tIns="182880" rIns="0" bIns="0" anchor="t" anchorCtr="0">
            <a:noAutofit/>
          </a:bodyPr>
          <a:lstStyle>
            <a:lvl1pPr marL="0" indent="0">
              <a:buClr>
                <a:schemeClr val="tx2"/>
              </a:buClr>
              <a:buFont typeface="Arial"/>
              <a:buNone/>
              <a:defRPr sz="1600" b="0" i="0" cap="none">
                <a:latin typeface="Roboto Light"/>
                <a:cs typeface="Roboto Light"/>
              </a:defRPr>
            </a:lvl1pPr>
            <a:lvl2pPr marL="365760" indent="-182880">
              <a:buClr>
                <a:schemeClr val="tx2"/>
              </a:buClr>
              <a:buFont typeface="Arial"/>
              <a:buChar char="•"/>
              <a:defRPr/>
            </a:lvl2pPr>
            <a:lvl3pPr marL="548640" indent="-182880">
              <a:spcBef>
                <a:spcPts val="400"/>
              </a:spcBef>
              <a:defRPr/>
            </a:lvl3pPr>
            <a:lvl4pPr marL="731520" indent="-182880">
              <a:spcBef>
                <a:spcPts val="400"/>
              </a:spcBef>
              <a:defRPr/>
            </a:lvl4pPr>
            <a:lvl5pPr marL="914400" indent="-182880">
              <a:spcBef>
                <a:spcPts val="400"/>
              </a:spcBef>
              <a:defRPr/>
            </a:lvl5pPr>
          </a:lstStyle>
          <a:p>
            <a:pPr lvl="0"/>
            <a:r>
              <a:rPr lang="en-US" dirty="0" smtClean="0"/>
              <a:t>Add text …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247021" y="247650"/>
            <a:ext cx="57779" cy="465429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804280"/>
      </p:ext>
    </p:extLst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lth,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Placeholder 6"/>
          <p:cNvSpPr>
            <a:spLocks noGrp="1"/>
          </p:cNvSpPr>
          <p:nvPr>
            <p:ph type="title"/>
          </p:nvPr>
        </p:nvSpPr>
        <p:spPr>
          <a:xfrm>
            <a:off x="487362" y="241619"/>
            <a:ext cx="7680959" cy="545151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88826" y="979488"/>
            <a:ext cx="4059936" cy="3919986"/>
          </a:xfrm>
        </p:spPr>
        <p:txBody>
          <a:bodyPr lIns="0" tIns="182880" rIns="0" bIns="0" anchor="t" anchorCtr="0">
            <a:noAutofit/>
          </a:bodyPr>
          <a:lstStyle>
            <a:lvl1pPr marL="0" indent="0">
              <a:buClr>
                <a:schemeClr val="tx2"/>
              </a:buClr>
              <a:buFont typeface="Arial"/>
              <a:buNone/>
              <a:defRPr sz="1600" b="0" i="0" cap="none">
                <a:latin typeface="Roboto Light"/>
                <a:cs typeface="Roboto Light"/>
              </a:defRPr>
            </a:lvl1pPr>
            <a:lvl2pPr marL="365760" indent="-182880">
              <a:buClr>
                <a:schemeClr val="tx2"/>
              </a:buClr>
              <a:buFont typeface="Arial"/>
              <a:buChar char="•"/>
              <a:defRPr/>
            </a:lvl2pPr>
            <a:lvl3pPr marL="548640" indent="-182880">
              <a:spcBef>
                <a:spcPts val="400"/>
              </a:spcBef>
              <a:defRPr/>
            </a:lvl3pPr>
            <a:lvl4pPr marL="731520" indent="-182880">
              <a:spcBef>
                <a:spcPts val="400"/>
              </a:spcBef>
              <a:defRPr/>
            </a:lvl4pPr>
            <a:lvl5pPr marL="914400" indent="-182880">
              <a:spcBef>
                <a:spcPts val="400"/>
              </a:spcBef>
              <a:defRPr/>
            </a:lvl5pPr>
          </a:lstStyle>
          <a:p>
            <a:pPr lvl="0"/>
            <a:r>
              <a:rPr lang="en-US" dirty="0" smtClean="0"/>
              <a:t>Add text …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4844352" y="979488"/>
            <a:ext cx="4059936" cy="3919986"/>
          </a:xfrm>
        </p:spPr>
        <p:txBody>
          <a:bodyPr lIns="0" tIns="182880" rIns="0" bIns="0" anchor="t" anchorCtr="0">
            <a:noAutofit/>
          </a:bodyPr>
          <a:lstStyle>
            <a:lvl1pPr marL="0" indent="0">
              <a:buClr>
                <a:schemeClr val="tx2"/>
              </a:buClr>
              <a:buFont typeface="Arial"/>
              <a:buNone/>
              <a:defRPr sz="1600" b="0" i="0" cap="none">
                <a:latin typeface="Roboto Light"/>
                <a:cs typeface="Roboto Light"/>
              </a:defRPr>
            </a:lvl1pPr>
            <a:lvl2pPr marL="365760" indent="-182880">
              <a:buClr>
                <a:schemeClr val="tx2"/>
              </a:buClr>
              <a:buFont typeface="Arial"/>
              <a:buChar char="•"/>
              <a:defRPr/>
            </a:lvl2pPr>
            <a:lvl3pPr marL="548640" indent="-182880">
              <a:spcBef>
                <a:spcPts val="400"/>
              </a:spcBef>
              <a:defRPr/>
            </a:lvl3pPr>
            <a:lvl4pPr marL="731520" indent="-182880">
              <a:spcBef>
                <a:spcPts val="400"/>
              </a:spcBef>
              <a:defRPr/>
            </a:lvl4pPr>
            <a:lvl5pPr marL="914400" indent="-182880">
              <a:spcBef>
                <a:spcPts val="400"/>
              </a:spcBef>
              <a:defRPr/>
            </a:lvl5pPr>
          </a:lstStyle>
          <a:p>
            <a:pPr lvl="0"/>
            <a:r>
              <a:rPr lang="en-US" dirty="0" smtClean="0"/>
              <a:t>Add text …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247021" y="247650"/>
            <a:ext cx="57779" cy="465429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924268"/>
      </p:ext>
    </p:extLst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lth, Out of Br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293100" y="247650"/>
            <a:ext cx="643685" cy="479425"/>
          </a:xfrm>
          <a:prstGeom prst="rect">
            <a:avLst/>
          </a:prstGeom>
        </p:spPr>
      </p:pic>
      <p:sp>
        <p:nvSpPr>
          <p:cNvPr id="4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508000" y="961195"/>
            <a:ext cx="8378435" cy="3922794"/>
          </a:xfrm>
          <a:ln w="38100" cmpd="sng">
            <a:solidFill>
              <a:schemeClr val="tx1"/>
            </a:solidFill>
            <a:prstDash val="solid"/>
            <a:miter lim="800000"/>
          </a:ln>
        </p:spPr>
        <p:txBody>
          <a:bodyPr lIns="182880" tIns="182880" rIns="182880" bIns="182880"/>
          <a:lstStyle>
            <a:lvl1pPr>
              <a:defRPr/>
            </a:lvl1pPr>
            <a:lvl2pPr>
              <a:defRPr baseline="0"/>
            </a:lvl2pPr>
          </a:lstStyle>
          <a:p>
            <a:pPr lvl="1"/>
            <a:r>
              <a:rPr lang="en-US" dirty="0" smtClean="0"/>
              <a:t>Click to add out-of-brand element…</a:t>
            </a:r>
            <a:endParaRPr lang="en-US" dirty="0"/>
          </a:p>
        </p:txBody>
      </p:sp>
      <p:sp>
        <p:nvSpPr>
          <p:cNvPr id="10" name="Title Placeholder 6"/>
          <p:cNvSpPr>
            <a:spLocks noGrp="1"/>
          </p:cNvSpPr>
          <p:nvPr>
            <p:ph type="title"/>
          </p:nvPr>
        </p:nvSpPr>
        <p:spPr>
          <a:xfrm>
            <a:off x="487362" y="241619"/>
            <a:ext cx="7680959" cy="545151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247021" y="247650"/>
            <a:ext cx="57779" cy="465429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621198"/>
      </p:ext>
    </p:extLst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LPS, Cov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486040" y="1717675"/>
            <a:ext cx="45719" cy="57157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715119" y="1235376"/>
            <a:ext cx="8110016" cy="811539"/>
          </a:xfrm>
        </p:spPr>
        <p:txBody>
          <a:bodyPr>
            <a:noAutofit/>
          </a:bodyPr>
          <a:lstStyle>
            <a:lvl1pPr marL="0" indent="0">
              <a:buClr>
                <a:schemeClr val="bg2"/>
              </a:buClr>
              <a:buSzPct val="105000"/>
              <a:buFont typeface="Arial"/>
              <a:buNone/>
              <a:defRPr sz="2800" spc="40" baseline="0"/>
            </a:lvl1pPr>
          </a:lstStyle>
          <a:p>
            <a:r>
              <a:rPr lang="en-US" dirty="0" smtClean="0"/>
              <a:t>Add presentation title 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708203" y="2103755"/>
            <a:ext cx="8101012" cy="211137"/>
          </a:xfrm>
        </p:spPr>
        <p:txBody>
          <a:bodyPr anchor="b" anchorCtr="0">
            <a:noAutofit/>
          </a:bodyPr>
          <a:lstStyle>
            <a:lvl1pPr>
              <a:defRPr sz="1200" i="0" cap="none" baseline="0">
                <a:solidFill>
                  <a:srgbClr val="595959"/>
                </a:solidFill>
                <a:latin typeface="Roboto"/>
                <a:cs typeface="Roboto"/>
              </a:defRPr>
            </a:lvl1pPr>
          </a:lstStyle>
          <a:p>
            <a:pPr lvl="0"/>
            <a:r>
              <a:rPr lang="en-US" dirty="0" smtClean="0"/>
              <a:t>Presenter Name  |  Jan. 1, 2016</a:t>
            </a:r>
          </a:p>
        </p:txBody>
      </p:sp>
      <p:pic>
        <p:nvPicPr>
          <p:cNvPr id="14" name="Picture 13" descr="DST-MC-FullColor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9688" y="3871367"/>
            <a:ext cx="1353312" cy="1012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536960"/>
      </p:ext>
    </p:extLst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LPS, Cov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486040" y="1292225"/>
            <a:ext cx="47360" cy="99702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715119" y="1235376"/>
            <a:ext cx="8110016" cy="811539"/>
          </a:xfrm>
        </p:spPr>
        <p:txBody>
          <a:bodyPr>
            <a:noAutofit/>
          </a:bodyPr>
          <a:lstStyle>
            <a:lvl1pPr marL="0" indent="0">
              <a:buClr>
                <a:schemeClr val="bg2"/>
              </a:buClr>
              <a:buSzPct val="105000"/>
              <a:buFont typeface="Arial"/>
              <a:buNone/>
              <a:defRPr sz="2800" i="1" spc="40" baseline="0"/>
            </a:lvl1pPr>
          </a:lstStyle>
          <a:p>
            <a:r>
              <a:rPr lang="en-US" dirty="0" smtClean="0"/>
              <a:t>Add presentation title </a:t>
            </a:r>
            <a:br>
              <a:rPr lang="en-US" dirty="0" smtClean="0"/>
            </a:br>
            <a:r>
              <a:rPr lang="en-US" dirty="0" smtClean="0"/>
              <a:t>across two 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708203" y="2103755"/>
            <a:ext cx="8101012" cy="211137"/>
          </a:xfrm>
        </p:spPr>
        <p:txBody>
          <a:bodyPr anchor="b" anchorCtr="0">
            <a:noAutofit/>
          </a:bodyPr>
          <a:lstStyle>
            <a:lvl1pPr>
              <a:defRPr sz="1200" i="0" cap="none" baseline="0">
                <a:solidFill>
                  <a:srgbClr val="595959"/>
                </a:solidFill>
                <a:latin typeface="Roboto"/>
                <a:cs typeface="Roboto"/>
              </a:defRPr>
            </a:lvl1pPr>
          </a:lstStyle>
          <a:p>
            <a:pPr lvl="0"/>
            <a:r>
              <a:rPr lang="en-US" dirty="0" smtClean="0"/>
              <a:t>Presenter Name  |  Jan. 1, 2016</a:t>
            </a:r>
          </a:p>
        </p:txBody>
      </p:sp>
      <p:pic>
        <p:nvPicPr>
          <p:cNvPr id="14" name="Picture 13" descr="DST-MC-FullColor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9688" y="3871367"/>
            <a:ext cx="1353312" cy="1012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426903"/>
      </p:ext>
    </p:extLst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PS, Disclaim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293100" y="247650"/>
            <a:ext cx="643685" cy="479425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247021" y="247650"/>
            <a:ext cx="57779" cy="465429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S-PPT-DisclaimerCorp-102816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775" y="241300"/>
            <a:ext cx="7370064" cy="4657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0713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PS, 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293100" y="247650"/>
            <a:ext cx="643685" cy="479425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485775" y="247650"/>
            <a:ext cx="7529576" cy="4654296"/>
          </a:xfrm>
          <a:prstGeom prst="rect">
            <a:avLst/>
          </a:prstGeom>
        </p:spPr>
        <p:txBody>
          <a:bodyPr vert="horz" lIns="0" tIns="0" rIns="0" bIns="0" anchor="ctr"/>
          <a:lstStyle>
            <a:lvl1pPr marL="0" indent="0">
              <a:spcAft>
                <a:spcPts val="0"/>
              </a:spcAft>
              <a:buFont typeface="Arial"/>
              <a:buNone/>
              <a:defRPr sz="2600" spc="40">
                <a:solidFill>
                  <a:schemeClr val="tx1"/>
                </a:solidFill>
              </a:defRPr>
            </a:lvl1pPr>
            <a:lvl2pPr marL="0" indent="0">
              <a:spcBef>
                <a:spcPts val="400"/>
              </a:spcBef>
              <a:spcAft>
                <a:spcPts val="0"/>
              </a:spcAft>
              <a:buClr>
                <a:schemeClr val="tx2"/>
              </a:buClr>
              <a:buFont typeface="Arial"/>
              <a:buNone/>
              <a:defRPr sz="1600">
                <a:latin typeface="Roboto Light"/>
                <a:cs typeface="Roboto Light"/>
              </a:defRPr>
            </a:lvl2pPr>
            <a:lvl3pPr marL="365760" indent="-182880">
              <a:spcBef>
                <a:spcPts val="800"/>
              </a:spcBef>
              <a:spcAft>
                <a:spcPts val="0"/>
              </a:spcAft>
              <a:buClr>
                <a:schemeClr val="tx2"/>
              </a:buClr>
              <a:defRPr sz="1600">
                <a:latin typeface="Roboto Light"/>
                <a:cs typeface="Roboto Light"/>
              </a:defRPr>
            </a:lvl3pPr>
            <a:lvl4pPr marL="548640" indent="-182880">
              <a:spcBef>
                <a:spcPts val="800"/>
              </a:spcBef>
              <a:spcAft>
                <a:spcPts val="0"/>
              </a:spcAft>
              <a:buClr>
                <a:schemeClr val="tx2"/>
              </a:buClr>
              <a:buSzPct val="105000"/>
              <a:buFont typeface="Arial"/>
              <a:buChar char="•"/>
              <a:defRPr sz="1600">
                <a:latin typeface="Roboto Light"/>
                <a:cs typeface="Roboto Light"/>
              </a:defRPr>
            </a:lvl4pPr>
            <a:lvl5pPr marL="731520" indent="-182880">
              <a:spcBef>
                <a:spcPts val="800"/>
              </a:spcBef>
              <a:buClr>
                <a:schemeClr val="tx2"/>
              </a:buClr>
              <a:buSzPct val="105000"/>
              <a:buFont typeface="Arial"/>
              <a:buChar char="•"/>
              <a:defRPr sz="1600">
                <a:latin typeface="Roboto Light"/>
                <a:cs typeface="Roboto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247021" y="247650"/>
            <a:ext cx="57779" cy="465429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4804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PS, Titl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293100" y="247650"/>
            <a:ext cx="643685" cy="479425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247021" y="247650"/>
            <a:ext cx="57779" cy="465429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itle Placeholder 6"/>
          <p:cNvSpPr>
            <a:spLocks noGrp="1"/>
          </p:cNvSpPr>
          <p:nvPr>
            <p:ph type="title"/>
          </p:nvPr>
        </p:nvSpPr>
        <p:spPr>
          <a:xfrm>
            <a:off x="487362" y="241619"/>
            <a:ext cx="7680959" cy="545151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494087" y="971550"/>
            <a:ext cx="8421313" cy="3930396"/>
          </a:xfrm>
          <a:prstGeom prst="rect">
            <a:avLst/>
          </a:prstGeom>
        </p:spPr>
        <p:txBody>
          <a:bodyPr vert="horz" lIns="0" tIns="0" rIns="0" bIns="0" anchor="t"/>
          <a:lstStyle>
            <a:lvl1pPr marL="0" indent="0">
              <a:spcAft>
                <a:spcPts val="0"/>
              </a:spcAft>
              <a:buFont typeface="Arial"/>
              <a:buNone/>
              <a:defRPr sz="1600" i="0" cap="none" spc="0">
                <a:solidFill>
                  <a:schemeClr val="tx1"/>
                </a:solidFill>
              </a:defRPr>
            </a:lvl1pPr>
            <a:lvl2pPr marL="365760" indent="-182880">
              <a:spcBef>
                <a:spcPts val="800"/>
              </a:spcBef>
              <a:spcAft>
                <a:spcPts val="0"/>
              </a:spcAft>
              <a:buClr>
                <a:schemeClr val="tx2"/>
              </a:buClr>
              <a:buFont typeface="Arial" charset="0"/>
              <a:buChar char="•"/>
              <a:defRPr sz="1600">
                <a:latin typeface="Roboto Light"/>
                <a:cs typeface="Roboto Light"/>
              </a:defRPr>
            </a:lvl2pPr>
            <a:lvl3pPr marL="548640" indent="-182880">
              <a:spcBef>
                <a:spcPts val="800"/>
              </a:spcBef>
              <a:spcAft>
                <a:spcPts val="0"/>
              </a:spcAft>
              <a:buClr>
                <a:schemeClr val="tx2"/>
              </a:buClr>
              <a:defRPr sz="1600">
                <a:latin typeface="Roboto Light"/>
                <a:cs typeface="Roboto Light"/>
              </a:defRPr>
            </a:lvl3pPr>
            <a:lvl4pPr marL="731520" indent="-182880">
              <a:spcBef>
                <a:spcPts val="800"/>
              </a:spcBef>
              <a:spcAft>
                <a:spcPts val="0"/>
              </a:spcAft>
              <a:buClr>
                <a:schemeClr val="tx2"/>
              </a:buClr>
              <a:buSzPct val="105000"/>
              <a:buFont typeface="Arial"/>
              <a:buChar char="•"/>
              <a:defRPr sz="1600">
                <a:latin typeface="Roboto Light"/>
                <a:cs typeface="Roboto Light"/>
              </a:defRPr>
            </a:lvl4pPr>
            <a:lvl5pPr marL="914400" indent="-182880">
              <a:spcBef>
                <a:spcPts val="800"/>
              </a:spcBef>
              <a:buClr>
                <a:schemeClr val="tx2"/>
              </a:buClr>
              <a:buSzPct val="105000"/>
              <a:buFont typeface="Arial"/>
              <a:buChar char="•"/>
              <a:defRPr sz="1600">
                <a:latin typeface="Roboto Light"/>
                <a:cs typeface="Roboto Ligh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15459"/>
      </p:ext>
    </p:extLst>
  </p:cSld>
  <p:clrMapOvr>
    <a:masterClrMapping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PS, Titl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293100" y="247650"/>
            <a:ext cx="643685" cy="479425"/>
          </a:xfrm>
          <a:prstGeom prst="rect">
            <a:avLst/>
          </a:prstGeom>
        </p:spPr>
      </p:pic>
      <p:sp>
        <p:nvSpPr>
          <p:cNvPr id="10" name="Title Placeholder 6"/>
          <p:cNvSpPr>
            <a:spLocks noGrp="1"/>
          </p:cNvSpPr>
          <p:nvPr>
            <p:ph type="title"/>
          </p:nvPr>
        </p:nvSpPr>
        <p:spPr>
          <a:xfrm>
            <a:off x="487362" y="241619"/>
            <a:ext cx="7680959" cy="545151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247021" y="247650"/>
            <a:ext cx="57779" cy="465429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495300" y="971551"/>
            <a:ext cx="8402638" cy="3930522"/>
          </a:xfrm>
          <a:noFill/>
          <a:ln>
            <a:noFill/>
          </a:ln>
        </p:spPr>
        <p:txBody>
          <a:bodyPr lIns="182880" tIns="182880" rIns="182880" bIns="182880"/>
          <a:lstStyle>
            <a:lvl1pPr>
              <a:defRPr/>
            </a:lvl1pPr>
          </a:lstStyle>
          <a:p>
            <a:pPr lvl="1"/>
            <a:r>
              <a:rPr lang="en-US" dirty="0" smtClean="0"/>
              <a:t>Click to add picture 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917976"/>
      </p:ext>
    </p:extLst>
  </p:cSld>
  <p:clrMapOvr>
    <a:masterClrMapping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PS,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8064708" y="172387"/>
            <a:ext cx="981856" cy="71952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300077" y="247777"/>
            <a:ext cx="8597861" cy="4654296"/>
          </a:xfrm>
          <a:noFill/>
          <a:ln>
            <a:noFill/>
          </a:ln>
        </p:spPr>
        <p:txBody>
          <a:bodyPr lIns="182880" tIns="182880" rIns="182880" bIns="182880"/>
          <a:lstStyle>
            <a:lvl1pPr>
              <a:defRPr/>
            </a:lvl1pPr>
          </a:lstStyle>
          <a:p>
            <a:pPr lvl="1"/>
            <a:r>
              <a:rPr lang="en-US" dirty="0" smtClean="0"/>
              <a:t>Click to add picture …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247021" y="247650"/>
            <a:ext cx="57779" cy="465429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921961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rporate, Titl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293100" y="247650"/>
            <a:ext cx="643685" cy="479425"/>
          </a:xfrm>
          <a:prstGeom prst="rect">
            <a:avLst/>
          </a:prstGeom>
        </p:spPr>
      </p:pic>
      <p:sp>
        <p:nvSpPr>
          <p:cNvPr id="10" name="Title Placeholder 6"/>
          <p:cNvSpPr>
            <a:spLocks noGrp="1"/>
          </p:cNvSpPr>
          <p:nvPr>
            <p:ph type="title"/>
          </p:nvPr>
        </p:nvSpPr>
        <p:spPr>
          <a:xfrm>
            <a:off x="487362" y="241619"/>
            <a:ext cx="7680959" cy="545151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247021" y="247650"/>
            <a:ext cx="57779" cy="4654296"/>
          </a:xfrm>
          <a:prstGeom prst="rect">
            <a:avLst/>
          </a:prstGeom>
          <a:solidFill>
            <a:srgbClr val="DD48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494087" y="971550"/>
            <a:ext cx="8421313" cy="3930396"/>
          </a:xfrm>
          <a:prstGeom prst="rect">
            <a:avLst/>
          </a:prstGeom>
        </p:spPr>
        <p:txBody>
          <a:bodyPr vert="horz" lIns="0" tIns="0" rIns="0" bIns="0" anchor="t"/>
          <a:lstStyle>
            <a:lvl1pPr marL="0" indent="0">
              <a:spcAft>
                <a:spcPts val="0"/>
              </a:spcAft>
              <a:buFont typeface="Arial"/>
              <a:buNone/>
              <a:defRPr sz="1600" i="0" cap="none" spc="0">
                <a:solidFill>
                  <a:schemeClr val="tx1"/>
                </a:solidFill>
              </a:defRPr>
            </a:lvl1pPr>
            <a:lvl2pPr marL="365760" indent="-182880">
              <a:spcBef>
                <a:spcPts val="800"/>
              </a:spcBef>
              <a:spcAft>
                <a:spcPts val="0"/>
              </a:spcAft>
              <a:buClr>
                <a:schemeClr val="tx2"/>
              </a:buClr>
              <a:buFont typeface="Arial" charset="0"/>
              <a:buChar char="•"/>
              <a:defRPr sz="1600">
                <a:latin typeface="Roboto Light"/>
                <a:cs typeface="Roboto Light"/>
              </a:defRPr>
            </a:lvl2pPr>
            <a:lvl3pPr marL="548640" indent="-182880">
              <a:spcBef>
                <a:spcPts val="800"/>
              </a:spcBef>
              <a:spcAft>
                <a:spcPts val="0"/>
              </a:spcAft>
              <a:buClr>
                <a:schemeClr val="tx2"/>
              </a:buClr>
              <a:defRPr sz="1600">
                <a:latin typeface="Roboto Light"/>
                <a:cs typeface="Roboto Light"/>
              </a:defRPr>
            </a:lvl3pPr>
            <a:lvl4pPr marL="731520" indent="-182880">
              <a:spcBef>
                <a:spcPts val="800"/>
              </a:spcBef>
              <a:spcAft>
                <a:spcPts val="0"/>
              </a:spcAft>
              <a:buClr>
                <a:schemeClr val="tx2"/>
              </a:buClr>
              <a:buSzPct val="105000"/>
              <a:buFont typeface="Arial"/>
              <a:buChar char="•"/>
              <a:defRPr sz="1600">
                <a:latin typeface="Roboto Light"/>
                <a:cs typeface="Roboto Light"/>
              </a:defRPr>
            </a:lvl4pPr>
            <a:lvl5pPr marL="914400" indent="-182880">
              <a:spcBef>
                <a:spcPts val="800"/>
              </a:spcBef>
              <a:buClr>
                <a:schemeClr val="tx2"/>
              </a:buClr>
              <a:buSzPct val="105000"/>
              <a:buFont typeface="Arial"/>
              <a:buChar char="•"/>
              <a:defRPr sz="1600">
                <a:latin typeface="Roboto Light"/>
                <a:cs typeface="Roboto Ligh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0338"/>
      </p:ext>
    </p:extLst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PS, Box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6"/>
          <p:cNvSpPr>
            <a:spLocks noGrp="1"/>
          </p:cNvSpPr>
          <p:nvPr>
            <p:ph type="title"/>
          </p:nvPr>
        </p:nvSpPr>
        <p:spPr>
          <a:xfrm>
            <a:off x="487362" y="241619"/>
            <a:ext cx="7680959" cy="545151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247021" y="247650"/>
            <a:ext cx="57779" cy="465429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96312" y="1535232"/>
            <a:ext cx="4023360" cy="2684343"/>
          </a:xfrm>
          <a:ln w="38100" cmpd="sng">
            <a:solidFill>
              <a:schemeClr val="bg2"/>
            </a:solidFill>
          </a:ln>
        </p:spPr>
        <p:txBody>
          <a:bodyPr lIns="182880" tIns="182880" rIns="182880" bIns="182880" anchor="t" anchorCtr="0">
            <a:noAutofit/>
          </a:bodyPr>
          <a:lstStyle>
            <a:lvl1pPr marL="0" indent="0">
              <a:buFont typeface="Arial"/>
              <a:buNone/>
              <a:defRPr sz="1600" b="0" i="0" cap="none" baseline="0">
                <a:latin typeface="Roboto Light"/>
                <a:cs typeface="Roboto Light"/>
              </a:defRPr>
            </a:lvl1pPr>
            <a:lvl2pPr marL="182880" indent="-182880">
              <a:buFont typeface="Arial"/>
              <a:buChar char="•"/>
              <a:defRPr sz="1400"/>
            </a:lvl2pPr>
            <a:lvl3pPr marL="365760" indent="-182880">
              <a:spcBef>
                <a:spcPts val="400"/>
              </a:spcBef>
              <a:defRPr sz="1400"/>
            </a:lvl3pPr>
            <a:lvl4pPr marL="548640" indent="-182880">
              <a:spcBef>
                <a:spcPts val="400"/>
              </a:spcBef>
              <a:defRPr sz="1400"/>
            </a:lvl4pPr>
            <a:lvl5pPr marL="731520" indent="-182880">
              <a:spcBef>
                <a:spcPts val="400"/>
              </a:spcBef>
              <a:defRPr sz="1400"/>
            </a:lvl5pPr>
            <a:lvl6pPr marL="914400" indent="-182880">
              <a:spcBef>
                <a:spcPts val="400"/>
              </a:spcBef>
              <a:buClr>
                <a:schemeClr val="tx2"/>
              </a:buClr>
              <a:buSzPct val="105000"/>
              <a:buFont typeface="Arial" charset="0"/>
              <a:buChar char="•"/>
              <a:defRPr sz="1400" b="0" i="0">
                <a:latin typeface="Roboto Light" charset="0"/>
                <a:ea typeface="Roboto Light" charset="0"/>
                <a:cs typeface="Roboto Light" charset="0"/>
              </a:defRPr>
            </a:lvl6pPr>
          </a:lstStyle>
          <a:p>
            <a:pPr lvl="0"/>
            <a:r>
              <a:rPr lang="en-US" dirty="0" smtClean="0"/>
              <a:t>Add text </a:t>
            </a:r>
            <a:r>
              <a:rPr lang="is-IS" dirty="0" smtClean="0"/>
              <a:t>…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883727" y="1535232"/>
            <a:ext cx="4023360" cy="2684343"/>
          </a:xfrm>
          <a:ln w="38100" cmpd="sng">
            <a:solidFill>
              <a:schemeClr val="bg2"/>
            </a:solidFill>
          </a:ln>
        </p:spPr>
        <p:txBody>
          <a:bodyPr lIns="182880" tIns="182880" rIns="182880" bIns="182880" anchor="t" anchorCtr="0">
            <a:noAutofit/>
          </a:bodyPr>
          <a:lstStyle>
            <a:lvl1pPr marL="0" indent="0">
              <a:buFont typeface="Arial"/>
              <a:buNone/>
              <a:defRPr sz="1600" b="0" i="0" cap="none" baseline="0">
                <a:latin typeface="Roboto Light"/>
                <a:cs typeface="Roboto Light"/>
              </a:defRPr>
            </a:lvl1pPr>
            <a:lvl2pPr marL="182880" indent="-182880">
              <a:buFont typeface="Arial"/>
              <a:buChar char="•"/>
              <a:defRPr sz="1400"/>
            </a:lvl2pPr>
            <a:lvl3pPr marL="365760" indent="-182880">
              <a:spcBef>
                <a:spcPts val="400"/>
              </a:spcBef>
              <a:defRPr sz="1400"/>
            </a:lvl3pPr>
            <a:lvl4pPr marL="548640" indent="-182880">
              <a:spcBef>
                <a:spcPts val="400"/>
              </a:spcBef>
              <a:defRPr sz="1400"/>
            </a:lvl4pPr>
            <a:lvl5pPr marL="731520" indent="-182880">
              <a:spcBef>
                <a:spcPts val="400"/>
              </a:spcBef>
              <a:defRPr sz="1400"/>
            </a:lvl5pPr>
            <a:lvl6pPr marL="914400" indent="-182880">
              <a:spcBef>
                <a:spcPts val="400"/>
              </a:spcBef>
              <a:buClr>
                <a:schemeClr val="tx2"/>
              </a:buClr>
              <a:buSzPct val="105000"/>
              <a:buFont typeface="Arial" charset="0"/>
              <a:buChar char="•"/>
              <a:defRPr sz="1400" b="0" i="0">
                <a:latin typeface="Roboto Light" charset="0"/>
                <a:ea typeface="Roboto Light" charset="0"/>
                <a:cs typeface="Roboto Light" charset="0"/>
              </a:defRPr>
            </a:lvl6pPr>
          </a:lstStyle>
          <a:p>
            <a:pPr lvl="0"/>
            <a:r>
              <a:rPr lang="en-US" dirty="0" smtClean="0"/>
              <a:t>Add text </a:t>
            </a:r>
            <a:r>
              <a:rPr lang="is-IS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547313602"/>
      </p:ext>
    </p:extLst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PS, Box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6"/>
          <p:cNvSpPr>
            <a:spLocks noGrp="1"/>
          </p:cNvSpPr>
          <p:nvPr>
            <p:ph type="title"/>
          </p:nvPr>
        </p:nvSpPr>
        <p:spPr>
          <a:xfrm>
            <a:off x="487362" y="241619"/>
            <a:ext cx="7680959" cy="545151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247021" y="247650"/>
            <a:ext cx="57779" cy="465429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96312" y="1535232"/>
            <a:ext cx="2585344" cy="2684343"/>
          </a:xfrm>
          <a:ln w="38100" cmpd="sng">
            <a:solidFill>
              <a:schemeClr val="bg2"/>
            </a:solidFill>
          </a:ln>
        </p:spPr>
        <p:txBody>
          <a:bodyPr lIns="182880" tIns="182880" rIns="182880" bIns="182880" anchor="t" anchorCtr="0">
            <a:noAutofit/>
          </a:bodyPr>
          <a:lstStyle>
            <a:lvl1pPr marL="0" indent="0">
              <a:buFont typeface="Arial"/>
              <a:buNone/>
              <a:defRPr sz="1600" b="0" i="0" cap="none" baseline="0">
                <a:latin typeface="Roboto Light"/>
                <a:cs typeface="Roboto Light"/>
              </a:defRPr>
            </a:lvl1pPr>
            <a:lvl2pPr marL="182880" indent="-182880">
              <a:buFont typeface="Arial"/>
              <a:buChar char="•"/>
              <a:defRPr sz="1400"/>
            </a:lvl2pPr>
            <a:lvl3pPr marL="365760" indent="-182880">
              <a:spcBef>
                <a:spcPts val="400"/>
              </a:spcBef>
              <a:defRPr sz="1400"/>
            </a:lvl3pPr>
            <a:lvl4pPr marL="548640" indent="-182880">
              <a:spcBef>
                <a:spcPts val="400"/>
              </a:spcBef>
              <a:defRPr sz="1400"/>
            </a:lvl4pPr>
            <a:lvl5pPr>
              <a:spcBef>
                <a:spcPts val="400"/>
              </a:spcBef>
              <a:defRPr sz="1400"/>
            </a:lvl5pPr>
            <a:lvl6pPr marL="914400" indent="-182880">
              <a:spcBef>
                <a:spcPts val="400"/>
              </a:spcBef>
              <a:buClr>
                <a:schemeClr val="tx2"/>
              </a:buClr>
              <a:buSzPct val="105000"/>
              <a:buFont typeface="Arial" charset="0"/>
              <a:buChar char="•"/>
              <a:defRPr sz="1400" b="0" i="0">
                <a:latin typeface="Roboto Light" charset="0"/>
                <a:ea typeface="Roboto Light" charset="0"/>
                <a:cs typeface="Roboto Light" charset="0"/>
              </a:defRPr>
            </a:lvl6pPr>
          </a:lstStyle>
          <a:p>
            <a:pPr lvl="0"/>
            <a:r>
              <a:rPr lang="en-US" dirty="0" smtClean="0"/>
              <a:t>Add text </a:t>
            </a:r>
            <a:r>
              <a:rPr lang="is-IS" dirty="0" smtClean="0"/>
              <a:t>…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3409028" y="1535232"/>
            <a:ext cx="2585344" cy="2684343"/>
          </a:xfrm>
          <a:ln w="38100" cmpd="sng">
            <a:solidFill>
              <a:schemeClr val="bg2"/>
            </a:solidFill>
          </a:ln>
        </p:spPr>
        <p:txBody>
          <a:bodyPr lIns="182880" tIns="182880" rIns="182880" bIns="182880" anchor="t" anchorCtr="0">
            <a:noAutofit/>
          </a:bodyPr>
          <a:lstStyle>
            <a:lvl1pPr marL="0" indent="0">
              <a:buFont typeface="Arial"/>
              <a:buNone/>
              <a:defRPr sz="1600" b="0" i="0" cap="none" baseline="0">
                <a:latin typeface="Roboto Light"/>
                <a:cs typeface="Roboto Light"/>
              </a:defRPr>
            </a:lvl1pPr>
            <a:lvl2pPr marL="182880" indent="-182880">
              <a:buFont typeface="Arial"/>
              <a:buChar char="•"/>
              <a:defRPr sz="1400"/>
            </a:lvl2pPr>
            <a:lvl3pPr marL="365760" indent="-182880">
              <a:spcBef>
                <a:spcPts val="400"/>
              </a:spcBef>
              <a:defRPr sz="1400"/>
            </a:lvl3pPr>
            <a:lvl4pPr marL="548640" indent="-182880">
              <a:spcBef>
                <a:spcPts val="400"/>
              </a:spcBef>
              <a:defRPr sz="1400"/>
            </a:lvl4pPr>
            <a:lvl5pPr>
              <a:spcBef>
                <a:spcPts val="400"/>
              </a:spcBef>
              <a:defRPr sz="1400"/>
            </a:lvl5pPr>
            <a:lvl6pPr marL="914400" indent="-182880">
              <a:spcBef>
                <a:spcPts val="400"/>
              </a:spcBef>
              <a:buClr>
                <a:schemeClr val="tx2"/>
              </a:buClr>
              <a:buSzPct val="105000"/>
              <a:buFont typeface="Arial" charset="0"/>
              <a:buChar char="•"/>
              <a:defRPr sz="1400" b="0" i="0">
                <a:latin typeface="Roboto Light" charset="0"/>
                <a:ea typeface="Roboto Light" charset="0"/>
                <a:cs typeface="Roboto Light" charset="0"/>
              </a:defRPr>
            </a:lvl6pPr>
          </a:lstStyle>
          <a:p>
            <a:pPr lvl="0"/>
            <a:r>
              <a:rPr lang="en-US" smtClean="0"/>
              <a:t>Add text </a:t>
            </a:r>
            <a:r>
              <a:rPr lang="is-IS" dirty="0" smtClean="0"/>
              <a:t>…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321743" y="1535232"/>
            <a:ext cx="2585344" cy="2684343"/>
          </a:xfrm>
          <a:ln w="38100" cmpd="sng">
            <a:solidFill>
              <a:schemeClr val="bg2"/>
            </a:solidFill>
          </a:ln>
        </p:spPr>
        <p:txBody>
          <a:bodyPr lIns="182880" tIns="182880" rIns="182880" bIns="182880" anchor="t" anchorCtr="0">
            <a:noAutofit/>
          </a:bodyPr>
          <a:lstStyle>
            <a:lvl1pPr marL="0" indent="0">
              <a:buFont typeface="Arial"/>
              <a:buNone/>
              <a:defRPr sz="1600" b="0" i="0" cap="none" baseline="0">
                <a:latin typeface="Roboto Light"/>
                <a:cs typeface="Roboto Light"/>
              </a:defRPr>
            </a:lvl1pPr>
            <a:lvl2pPr marL="182880" indent="-182880">
              <a:buFont typeface="Arial"/>
              <a:buChar char="•"/>
              <a:defRPr sz="1400"/>
            </a:lvl2pPr>
            <a:lvl3pPr marL="365760" indent="-182880">
              <a:spcBef>
                <a:spcPts val="400"/>
              </a:spcBef>
              <a:defRPr sz="1400"/>
            </a:lvl3pPr>
            <a:lvl4pPr marL="548640" indent="-182880">
              <a:spcBef>
                <a:spcPts val="400"/>
              </a:spcBef>
              <a:defRPr sz="1400"/>
            </a:lvl4pPr>
            <a:lvl5pPr>
              <a:spcBef>
                <a:spcPts val="400"/>
              </a:spcBef>
              <a:defRPr sz="1400"/>
            </a:lvl5pPr>
            <a:lvl6pPr marL="914400" indent="-182880">
              <a:spcBef>
                <a:spcPts val="400"/>
              </a:spcBef>
              <a:buClr>
                <a:schemeClr val="tx2"/>
              </a:buClr>
              <a:buSzPct val="105000"/>
              <a:buFont typeface="Arial" charset="0"/>
              <a:buChar char="•"/>
              <a:defRPr sz="1400" b="0" i="0">
                <a:latin typeface="Roboto Light" charset="0"/>
                <a:ea typeface="Roboto Light" charset="0"/>
                <a:cs typeface="Roboto Light" charset="0"/>
              </a:defRPr>
            </a:lvl6pPr>
          </a:lstStyle>
          <a:p>
            <a:pPr lvl="0"/>
            <a:r>
              <a:rPr lang="en-US" dirty="0" smtClean="0"/>
              <a:t>Add text </a:t>
            </a:r>
            <a:r>
              <a:rPr lang="is-IS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655528322"/>
      </p:ext>
    </p:extLst>
  </p:cSld>
  <p:clrMapOvr>
    <a:masterClrMapping/>
  </p:clrMapOvr>
  <p:transition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PS, Box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Placeholder 6"/>
          <p:cNvSpPr>
            <a:spLocks noGrp="1"/>
          </p:cNvSpPr>
          <p:nvPr>
            <p:ph type="title"/>
          </p:nvPr>
        </p:nvSpPr>
        <p:spPr>
          <a:xfrm>
            <a:off x="487362" y="241619"/>
            <a:ext cx="7680959" cy="545151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247021" y="247650"/>
            <a:ext cx="57779" cy="465429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495300" y="1535232"/>
            <a:ext cx="1828800" cy="2684343"/>
          </a:xfrm>
          <a:ln w="38100" cmpd="sng">
            <a:solidFill>
              <a:schemeClr val="bg2"/>
            </a:solidFill>
          </a:ln>
        </p:spPr>
        <p:txBody>
          <a:bodyPr lIns="137160" tIns="137160" rIns="137160" bIns="137160" anchor="t" anchorCtr="0">
            <a:noAutofit/>
          </a:bodyPr>
          <a:lstStyle>
            <a:lvl1pPr marL="0" indent="0">
              <a:buFont typeface="Arial"/>
              <a:buNone/>
              <a:defRPr sz="1400" b="0" i="0" cap="none">
                <a:latin typeface="Roboto Light"/>
                <a:cs typeface="Roboto Light"/>
              </a:defRPr>
            </a:lvl1pPr>
            <a:lvl2pPr marL="137160" indent="-137160">
              <a:buFont typeface="Arial"/>
              <a:buChar char="•"/>
              <a:defRPr sz="1200"/>
            </a:lvl2pPr>
            <a:lvl3pPr marL="365760" indent="-182880">
              <a:spcBef>
                <a:spcPts val="400"/>
              </a:spcBef>
              <a:defRPr sz="1200"/>
            </a:lvl3pPr>
            <a:lvl4pPr marL="548640" indent="-182880">
              <a:spcBef>
                <a:spcPts val="400"/>
              </a:spcBef>
              <a:defRPr sz="1200"/>
            </a:lvl4pPr>
            <a:lvl5pPr marL="731520" indent="-182880">
              <a:spcBef>
                <a:spcPts val="400"/>
              </a:spcBef>
              <a:defRPr sz="1200"/>
            </a:lvl5pPr>
          </a:lstStyle>
          <a:p>
            <a:pPr lvl="0"/>
            <a:r>
              <a:rPr lang="en-US" dirty="0" smtClean="0"/>
              <a:t>Add text …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2689629" y="1535232"/>
            <a:ext cx="1828800" cy="2684343"/>
          </a:xfrm>
          <a:ln w="38100" cmpd="sng">
            <a:solidFill>
              <a:schemeClr val="bg2"/>
            </a:solidFill>
          </a:ln>
        </p:spPr>
        <p:txBody>
          <a:bodyPr lIns="137160" tIns="137160" rIns="137160" bIns="137160" anchor="t" anchorCtr="0">
            <a:noAutofit/>
          </a:bodyPr>
          <a:lstStyle>
            <a:lvl1pPr marL="0" indent="0">
              <a:buFont typeface="Arial"/>
              <a:buNone/>
              <a:defRPr sz="1400" b="0" i="0" cap="none" baseline="0">
                <a:latin typeface="Roboto Light"/>
                <a:cs typeface="Roboto Light"/>
              </a:defRPr>
            </a:lvl1pPr>
            <a:lvl2pPr marL="137160" indent="-137160">
              <a:buFont typeface="Arial"/>
              <a:buChar char="•"/>
              <a:defRPr sz="1200"/>
            </a:lvl2pPr>
            <a:lvl3pPr marL="365760" indent="-182880">
              <a:spcBef>
                <a:spcPts val="400"/>
              </a:spcBef>
              <a:defRPr sz="1200"/>
            </a:lvl3pPr>
            <a:lvl4pPr marL="548640" indent="-182880">
              <a:spcBef>
                <a:spcPts val="400"/>
              </a:spcBef>
              <a:defRPr sz="1200"/>
            </a:lvl4pPr>
            <a:lvl5pPr marL="731520" indent="-182880">
              <a:spcBef>
                <a:spcPts val="400"/>
              </a:spcBef>
              <a:defRPr sz="1200"/>
            </a:lvl5pPr>
          </a:lstStyle>
          <a:p>
            <a:pPr lvl="0"/>
            <a:r>
              <a:rPr lang="en-US" dirty="0" smtClean="0"/>
              <a:t>Add text …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4883958" y="1535232"/>
            <a:ext cx="1828800" cy="2684343"/>
          </a:xfrm>
          <a:ln w="38100" cmpd="sng">
            <a:solidFill>
              <a:schemeClr val="bg2"/>
            </a:solidFill>
          </a:ln>
        </p:spPr>
        <p:txBody>
          <a:bodyPr lIns="137160" tIns="137160" rIns="137160" bIns="137160" anchor="t" anchorCtr="0">
            <a:noAutofit/>
          </a:bodyPr>
          <a:lstStyle>
            <a:lvl1pPr marL="0" indent="0">
              <a:buFont typeface="Arial"/>
              <a:buNone/>
              <a:defRPr sz="1400" b="0" i="0" cap="none">
                <a:latin typeface="Roboto Light"/>
                <a:cs typeface="Roboto Light"/>
              </a:defRPr>
            </a:lvl1pPr>
            <a:lvl2pPr marL="137160" indent="-137160">
              <a:buFont typeface="Arial"/>
              <a:buChar char="•"/>
              <a:defRPr sz="1200"/>
            </a:lvl2pPr>
            <a:lvl3pPr marL="365760" indent="-182880">
              <a:spcBef>
                <a:spcPts val="400"/>
              </a:spcBef>
              <a:defRPr sz="1200"/>
            </a:lvl3pPr>
            <a:lvl4pPr marL="548640" indent="-182880">
              <a:spcBef>
                <a:spcPts val="400"/>
              </a:spcBef>
              <a:defRPr sz="1200"/>
            </a:lvl4pPr>
            <a:lvl5pPr marL="731520" indent="-182880">
              <a:spcBef>
                <a:spcPts val="400"/>
              </a:spcBef>
              <a:defRPr sz="1200"/>
            </a:lvl5pPr>
          </a:lstStyle>
          <a:p>
            <a:pPr lvl="0"/>
            <a:r>
              <a:rPr lang="en-US" dirty="0" smtClean="0"/>
              <a:t>Add text …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7078287" y="1535232"/>
            <a:ext cx="1828800" cy="2684343"/>
          </a:xfrm>
          <a:ln w="38100" cmpd="sng">
            <a:solidFill>
              <a:schemeClr val="bg2"/>
            </a:solidFill>
          </a:ln>
        </p:spPr>
        <p:txBody>
          <a:bodyPr lIns="137160" tIns="137160" rIns="137160" bIns="137160" anchor="t" anchorCtr="0">
            <a:noAutofit/>
          </a:bodyPr>
          <a:lstStyle>
            <a:lvl1pPr marL="0" indent="0">
              <a:buFont typeface="Arial"/>
              <a:buNone/>
              <a:defRPr sz="1400" b="0" i="0" cap="none">
                <a:latin typeface="Roboto Light"/>
                <a:cs typeface="Roboto Light"/>
              </a:defRPr>
            </a:lvl1pPr>
            <a:lvl2pPr marL="137160" indent="-137160">
              <a:buFont typeface="Arial"/>
              <a:buChar char="•"/>
              <a:defRPr sz="1200"/>
            </a:lvl2pPr>
            <a:lvl3pPr marL="365760" indent="-182880">
              <a:spcBef>
                <a:spcPts val="400"/>
              </a:spcBef>
              <a:defRPr sz="1200"/>
            </a:lvl3pPr>
            <a:lvl4pPr marL="548640" indent="-182880">
              <a:spcBef>
                <a:spcPts val="400"/>
              </a:spcBef>
              <a:defRPr sz="1200"/>
            </a:lvl4pPr>
            <a:lvl5pPr marL="731520" indent="-182880">
              <a:spcBef>
                <a:spcPts val="400"/>
              </a:spcBef>
              <a:defRPr sz="1200"/>
            </a:lvl5pPr>
          </a:lstStyle>
          <a:p>
            <a:pPr lvl="0"/>
            <a:r>
              <a:rPr lang="en-US" dirty="0" smtClean="0"/>
              <a:t>Add text …</a:t>
            </a:r>
          </a:p>
        </p:txBody>
      </p:sp>
    </p:spTree>
    <p:extLst>
      <p:ext uri="{BB962C8B-B14F-4D97-AF65-F5344CB8AC3E}">
        <p14:creationId xmlns:p14="http://schemas.microsoft.com/office/powerpoint/2010/main" val="1469410327"/>
      </p:ext>
    </p:extLst>
  </p:cSld>
  <p:clrMapOvr>
    <a:masterClrMapping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PS, 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4786443" y="979488"/>
            <a:ext cx="4096856" cy="3919986"/>
          </a:xfrm>
        </p:spPr>
        <p:txBody>
          <a:bodyPr lIns="0" tIns="182880" rIns="0" bIns="0" anchor="t" anchorCtr="0">
            <a:noAutofit/>
          </a:bodyPr>
          <a:lstStyle>
            <a:lvl1pPr marL="0" indent="0">
              <a:buClr>
                <a:schemeClr val="tx2"/>
              </a:buClr>
              <a:buFont typeface="Arial"/>
              <a:buNone/>
              <a:defRPr sz="1600" b="0" i="0" cap="none">
                <a:latin typeface="Roboto Light"/>
                <a:cs typeface="Roboto Light"/>
              </a:defRPr>
            </a:lvl1pPr>
            <a:lvl2pPr marL="365760" indent="-182880">
              <a:buClr>
                <a:schemeClr val="tx2"/>
              </a:buClr>
              <a:buFont typeface="Arial"/>
              <a:buChar char="•"/>
              <a:defRPr/>
            </a:lvl2pPr>
            <a:lvl3pPr marL="548640" indent="-182880">
              <a:spcBef>
                <a:spcPts val="400"/>
              </a:spcBef>
              <a:defRPr/>
            </a:lvl3pPr>
            <a:lvl4pPr marL="731520" indent="-182880">
              <a:spcBef>
                <a:spcPts val="400"/>
              </a:spcBef>
              <a:defRPr/>
            </a:lvl4pPr>
            <a:lvl5pPr marL="914400" indent="-182880">
              <a:spcBef>
                <a:spcPts val="400"/>
              </a:spcBef>
              <a:defRPr/>
            </a:lvl5pPr>
          </a:lstStyle>
          <a:p>
            <a:pPr lvl="0"/>
            <a:r>
              <a:rPr lang="en-US" dirty="0" smtClean="0"/>
              <a:t>Add text …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492219" y="979488"/>
            <a:ext cx="4041648" cy="3929062"/>
          </a:xfrm>
          <a:ln>
            <a:noFill/>
          </a:ln>
        </p:spPr>
        <p:txBody>
          <a:bodyPr/>
          <a:lstStyle>
            <a:lvl1pPr>
              <a:defRPr baseline="0"/>
            </a:lvl1pPr>
          </a:lstStyle>
          <a:p>
            <a:pPr lvl="1"/>
            <a:r>
              <a:rPr lang="en-US" dirty="0" smtClean="0"/>
              <a:t>Click to add photo …</a:t>
            </a:r>
            <a:endParaRPr lang="en-US" dirty="0"/>
          </a:p>
        </p:txBody>
      </p:sp>
      <p:sp>
        <p:nvSpPr>
          <p:cNvPr id="12" name="Title Placeholder 6"/>
          <p:cNvSpPr>
            <a:spLocks noGrp="1"/>
          </p:cNvSpPr>
          <p:nvPr>
            <p:ph type="title"/>
          </p:nvPr>
        </p:nvSpPr>
        <p:spPr>
          <a:xfrm>
            <a:off x="487362" y="241619"/>
            <a:ext cx="7680959" cy="545151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247021" y="247650"/>
            <a:ext cx="57779" cy="465429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133775"/>
      </p:ext>
    </p:extLst>
  </p:cSld>
  <p:clrMapOvr>
    <a:masterClrMapping/>
  </p:clrMapOvr>
  <p:transition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PS,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4862640" y="979488"/>
            <a:ext cx="4041648" cy="3929062"/>
          </a:xfrm>
          <a:ln>
            <a:noFill/>
          </a:ln>
        </p:spPr>
        <p:txBody>
          <a:bodyPr/>
          <a:lstStyle>
            <a:lvl1pPr>
              <a:defRPr baseline="0"/>
            </a:lvl1pPr>
          </a:lstStyle>
          <a:p>
            <a:pPr lvl="1"/>
            <a:r>
              <a:rPr lang="en-US" dirty="0" smtClean="0"/>
              <a:t>Click to add photo …</a:t>
            </a:r>
            <a:endParaRPr lang="en-US" dirty="0"/>
          </a:p>
        </p:txBody>
      </p:sp>
      <p:sp>
        <p:nvSpPr>
          <p:cNvPr id="12" name="Title Placeholder 6"/>
          <p:cNvSpPr>
            <a:spLocks noGrp="1"/>
          </p:cNvSpPr>
          <p:nvPr>
            <p:ph type="title"/>
          </p:nvPr>
        </p:nvSpPr>
        <p:spPr>
          <a:xfrm>
            <a:off x="487362" y="241619"/>
            <a:ext cx="7680959" cy="545151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88826" y="979488"/>
            <a:ext cx="4096856" cy="3919986"/>
          </a:xfrm>
        </p:spPr>
        <p:txBody>
          <a:bodyPr lIns="0" tIns="182880" rIns="0" bIns="0" anchor="t" anchorCtr="0">
            <a:noAutofit/>
          </a:bodyPr>
          <a:lstStyle>
            <a:lvl1pPr marL="0" indent="0">
              <a:buClr>
                <a:schemeClr val="tx2"/>
              </a:buClr>
              <a:buFont typeface="Arial"/>
              <a:buNone/>
              <a:defRPr sz="1600" b="0" i="0" cap="none">
                <a:latin typeface="Roboto Light"/>
                <a:cs typeface="Roboto Light"/>
              </a:defRPr>
            </a:lvl1pPr>
            <a:lvl2pPr marL="365760" indent="-182880">
              <a:buClr>
                <a:schemeClr val="tx2"/>
              </a:buClr>
              <a:buFont typeface="Arial"/>
              <a:buChar char="•"/>
              <a:defRPr/>
            </a:lvl2pPr>
            <a:lvl3pPr marL="548640" indent="-182880">
              <a:spcBef>
                <a:spcPts val="400"/>
              </a:spcBef>
              <a:defRPr/>
            </a:lvl3pPr>
            <a:lvl4pPr marL="731520" indent="-182880">
              <a:spcBef>
                <a:spcPts val="400"/>
              </a:spcBef>
              <a:defRPr/>
            </a:lvl4pPr>
            <a:lvl5pPr marL="914400" indent="-182880">
              <a:spcBef>
                <a:spcPts val="400"/>
              </a:spcBef>
              <a:defRPr/>
            </a:lvl5pPr>
          </a:lstStyle>
          <a:p>
            <a:pPr lvl="0"/>
            <a:r>
              <a:rPr lang="en-US" dirty="0" smtClean="0"/>
              <a:t>Add text …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247021" y="247650"/>
            <a:ext cx="57779" cy="465429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865886"/>
      </p:ext>
    </p:extLst>
  </p:cSld>
  <p:clrMapOvr>
    <a:masterClrMapping/>
  </p:clrMapOvr>
  <p:transition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PS,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Placeholder 6"/>
          <p:cNvSpPr>
            <a:spLocks noGrp="1"/>
          </p:cNvSpPr>
          <p:nvPr>
            <p:ph type="title"/>
          </p:nvPr>
        </p:nvSpPr>
        <p:spPr>
          <a:xfrm>
            <a:off x="487362" y="241619"/>
            <a:ext cx="7680959" cy="545151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88826" y="979488"/>
            <a:ext cx="4059936" cy="3919986"/>
          </a:xfrm>
        </p:spPr>
        <p:txBody>
          <a:bodyPr lIns="0" tIns="182880" rIns="0" bIns="0" anchor="t" anchorCtr="0">
            <a:noAutofit/>
          </a:bodyPr>
          <a:lstStyle>
            <a:lvl1pPr marL="0" indent="0">
              <a:buClr>
                <a:schemeClr val="tx2"/>
              </a:buClr>
              <a:buFont typeface="Arial"/>
              <a:buNone/>
              <a:defRPr sz="1600" b="0" i="0" cap="none">
                <a:latin typeface="Roboto Light"/>
                <a:cs typeface="Roboto Light"/>
              </a:defRPr>
            </a:lvl1pPr>
            <a:lvl2pPr marL="365760" indent="-182880">
              <a:buClr>
                <a:schemeClr val="tx2"/>
              </a:buClr>
              <a:buFont typeface="Arial"/>
              <a:buChar char="•"/>
              <a:defRPr/>
            </a:lvl2pPr>
            <a:lvl3pPr marL="548640" indent="-182880">
              <a:spcBef>
                <a:spcPts val="400"/>
              </a:spcBef>
              <a:defRPr/>
            </a:lvl3pPr>
            <a:lvl4pPr marL="731520" indent="-182880">
              <a:spcBef>
                <a:spcPts val="400"/>
              </a:spcBef>
              <a:defRPr/>
            </a:lvl4pPr>
            <a:lvl5pPr marL="914400" indent="-182880">
              <a:spcBef>
                <a:spcPts val="400"/>
              </a:spcBef>
              <a:defRPr/>
            </a:lvl5pPr>
          </a:lstStyle>
          <a:p>
            <a:pPr lvl="0"/>
            <a:r>
              <a:rPr lang="en-US" dirty="0" smtClean="0"/>
              <a:t>Add text …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4844352" y="979488"/>
            <a:ext cx="4059936" cy="3919986"/>
          </a:xfrm>
        </p:spPr>
        <p:txBody>
          <a:bodyPr lIns="0" tIns="182880" rIns="0" bIns="0" anchor="t" anchorCtr="0">
            <a:noAutofit/>
          </a:bodyPr>
          <a:lstStyle>
            <a:lvl1pPr marL="0" indent="0">
              <a:buClr>
                <a:schemeClr val="tx2"/>
              </a:buClr>
              <a:buFont typeface="Arial"/>
              <a:buNone/>
              <a:defRPr sz="1600" b="0" i="0" cap="none">
                <a:latin typeface="Roboto Light"/>
                <a:cs typeface="Roboto Light"/>
              </a:defRPr>
            </a:lvl1pPr>
            <a:lvl2pPr marL="365760" indent="-182880">
              <a:buClr>
                <a:schemeClr val="tx2"/>
              </a:buClr>
              <a:buFont typeface="Arial"/>
              <a:buChar char="•"/>
              <a:defRPr/>
            </a:lvl2pPr>
            <a:lvl3pPr marL="548640" indent="-182880">
              <a:spcBef>
                <a:spcPts val="400"/>
              </a:spcBef>
              <a:defRPr/>
            </a:lvl3pPr>
            <a:lvl4pPr marL="731520" indent="-182880">
              <a:spcBef>
                <a:spcPts val="400"/>
              </a:spcBef>
              <a:defRPr/>
            </a:lvl4pPr>
            <a:lvl5pPr marL="914400" indent="-182880">
              <a:spcBef>
                <a:spcPts val="400"/>
              </a:spcBef>
              <a:defRPr/>
            </a:lvl5pPr>
          </a:lstStyle>
          <a:p>
            <a:pPr lvl="0"/>
            <a:r>
              <a:rPr lang="en-US" dirty="0" smtClean="0"/>
              <a:t>Add text …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247021" y="247650"/>
            <a:ext cx="57779" cy="465429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863761"/>
      </p:ext>
    </p:extLst>
  </p:cSld>
  <p:clrMapOvr>
    <a:masterClrMapping/>
  </p:clrMapOvr>
  <p:transition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PS, Out of Br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293100" y="247650"/>
            <a:ext cx="643685" cy="479425"/>
          </a:xfrm>
          <a:prstGeom prst="rect">
            <a:avLst/>
          </a:prstGeom>
        </p:spPr>
      </p:pic>
      <p:sp>
        <p:nvSpPr>
          <p:cNvPr id="4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508000" y="961195"/>
            <a:ext cx="8378435" cy="3922794"/>
          </a:xfrm>
          <a:ln w="38100" cmpd="sng">
            <a:solidFill>
              <a:schemeClr val="tx1"/>
            </a:solidFill>
            <a:prstDash val="solid"/>
            <a:miter lim="800000"/>
          </a:ln>
        </p:spPr>
        <p:txBody>
          <a:bodyPr lIns="182880" tIns="182880" rIns="182880" bIns="182880"/>
          <a:lstStyle>
            <a:lvl1pPr>
              <a:defRPr/>
            </a:lvl1pPr>
            <a:lvl2pPr>
              <a:defRPr baseline="0"/>
            </a:lvl2pPr>
          </a:lstStyle>
          <a:p>
            <a:pPr lvl="1"/>
            <a:r>
              <a:rPr lang="en-US" dirty="0" smtClean="0"/>
              <a:t>Click to add out-of-brand element…</a:t>
            </a:r>
            <a:endParaRPr lang="en-US" dirty="0"/>
          </a:p>
        </p:txBody>
      </p:sp>
      <p:sp>
        <p:nvSpPr>
          <p:cNvPr id="10" name="Title Placeholder 6"/>
          <p:cNvSpPr>
            <a:spLocks noGrp="1"/>
          </p:cNvSpPr>
          <p:nvPr>
            <p:ph type="title"/>
          </p:nvPr>
        </p:nvSpPr>
        <p:spPr>
          <a:xfrm>
            <a:off x="487362" y="241619"/>
            <a:ext cx="7680959" cy="545151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247021" y="247650"/>
            <a:ext cx="57779" cy="465429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298331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rporate, Titl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293100" y="247650"/>
            <a:ext cx="643685" cy="479425"/>
          </a:xfrm>
          <a:prstGeom prst="rect">
            <a:avLst/>
          </a:prstGeom>
        </p:spPr>
      </p:pic>
      <p:sp>
        <p:nvSpPr>
          <p:cNvPr id="10" name="Title Placeholder 6"/>
          <p:cNvSpPr>
            <a:spLocks noGrp="1"/>
          </p:cNvSpPr>
          <p:nvPr>
            <p:ph type="title"/>
          </p:nvPr>
        </p:nvSpPr>
        <p:spPr>
          <a:xfrm>
            <a:off x="487362" y="241619"/>
            <a:ext cx="7680959" cy="545151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247021" y="247650"/>
            <a:ext cx="57779" cy="4654296"/>
          </a:xfrm>
          <a:prstGeom prst="rect">
            <a:avLst/>
          </a:prstGeom>
          <a:solidFill>
            <a:srgbClr val="DD48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495300" y="971551"/>
            <a:ext cx="8402638" cy="3930522"/>
          </a:xfrm>
          <a:noFill/>
          <a:ln>
            <a:noFill/>
          </a:ln>
        </p:spPr>
        <p:txBody>
          <a:bodyPr lIns="182880" tIns="182880" rIns="182880" bIns="182880"/>
          <a:lstStyle>
            <a:lvl1pPr>
              <a:defRPr/>
            </a:lvl1pPr>
          </a:lstStyle>
          <a:p>
            <a:pPr lvl="1"/>
            <a:r>
              <a:rPr lang="en-US" dirty="0" smtClean="0"/>
              <a:t>Click to add picture 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246444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rporate,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247021" y="247650"/>
            <a:ext cx="57779" cy="4654296"/>
          </a:xfrm>
          <a:prstGeom prst="rect">
            <a:avLst/>
          </a:prstGeom>
          <a:solidFill>
            <a:srgbClr val="DD48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8064708" y="172387"/>
            <a:ext cx="981856" cy="71952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300077" y="247777"/>
            <a:ext cx="8597861" cy="4654296"/>
          </a:xfrm>
          <a:noFill/>
          <a:ln>
            <a:noFill/>
          </a:ln>
        </p:spPr>
        <p:txBody>
          <a:bodyPr lIns="182880" tIns="182880" rIns="182880" bIns="182880"/>
          <a:lstStyle>
            <a:lvl1pPr>
              <a:defRPr/>
            </a:lvl1pPr>
          </a:lstStyle>
          <a:p>
            <a:pPr lvl="1"/>
            <a:r>
              <a:rPr lang="en-US" dirty="0" smtClean="0"/>
              <a:t>Click to add picture 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400841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rporate, Box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6"/>
          <p:cNvSpPr>
            <a:spLocks noGrp="1"/>
          </p:cNvSpPr>
          <p:nvPr>
            <p:ph type="title"/>
          </p:nvPr>
        </p:nvSpPr>
        <p:spPr>
          <a:xfrm>
            <a:off x="487362" y="241619"/>
            <a:ext cx="7680959" cy="545151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96312" y="1535232"/>
            <a:ext cx="4023360" cy="2684343"/>
          </a:xfrm>
          <a:ln w="38100" cmpd="sng">
            <a:solidFill>
              <a:schemeClr val="bg2"/>
            </a:solidFill>
          </a:ln>
        </p:spPr>
        <p:txBody>
          <a:bodyPr lIns="182880" tIns="182880" rIns="182880" bIns="182880" anchor="t" anchorCtr="0">
            <a:noAutofit/>
          </a:bodyPr>
          <a:lstStyle>
            <a:lvl1pPr marL="0" indent="0">
              <a:buFont typeface="Arial"/>
              <a:buNone/>
              <a:defRPr sz="1600" b="0" i="0" cap="none" baseline="0">
                <a:latin typeface="Roboto Light"/>
                <a:cs typeface="Roboto Light"/>
              </a:defRPr>
            </a:lvl1pPr>
            <a:lvl2pPr marL="182880" indent="-182880">
              <a:buFont typeface="Arial"/>
              <a:buChar char="•"/>
              <a:defRPr sz="1400"/>
            </a:lvl2pPr>
            <a:lvl3pPr marL="365760" indent="-182880">
              <a:spcBef>
                <a:spcPts val="400"/>
              </a:spcBef>
              <a:defRPr sz="1400"/>
            </a:lvl3pPr>
            <a:lvl4pPr marL="548640" indent="-182880">
              <a:spcBef>
                <a:spcPts val="400"/>
              </a:spcBef>
              <a:defRPr sz="1400"/>
            </a:lvl4pPr>
            <a:lvl5pPr marL="731520" indent="-182880">
              <a:spcBef>
                <a:spcPts val="400"/>
              </a:spcBef>
              <a:defRPr sz="1400"/>
            </a:lvl5pPr>
            <a:lvl6pPr marL="914400" indent="-182880">
              <a:spcBef>
                <a:spcPts val="400"/>
              </a:spcBef>
              <a:buClr>
                <a:schemeClr val="tx2"/>
              </a:buClr>
              <a:buSzPct val="105000"/>
              <a:buFont typeface="Arial" charset="0"/>
              <a:buChar char="•"/>
              <a:defRPr sz="1400" b="0" i="0">
                <a:latin typeface="Roboto Light" charset="0"/>
                <a:ea typeface="Roboto Light" charset="0"/>
                <a:cs typeface="Roboto Light" charset="0"/>
              </a:defRPr>
            </a:lvl6pPr>
          </a:lstStyle>
          <a:p>
            <a:pPr lvl="0"/>
            <a:r>
              <a:rPr lang="en-US" dirty="0" smtClean="0"/>
              <a:t>Add text </a:t>
            </a:r>
            <a:r>
              <a:rPr lang="is-IS" dirty="0" smtClean="0"/>
              <a:t>…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247021" y="247650"/>
            <a:ext cx="57779" cy="4654296"/>
          </a:xfrm>
          <a:prstGeom prst="rect">
            <a:avLst/>
          </a:prstGeom>
          <a:solidFill>
            <a:srgbClr val="DD48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883727" y="1535232"/>
            <a:ext cx="4023360" cy="2684343"/>
          </a:xfrm>
          <a:ln w="38100" cmpd="sng">
            <a:solidFill>
              <a:schemeClr val="bg2"/>
            </a:solidFill>
          </a:ln>
        </p:spPr>
        <p:txBody>
          <a:bodyPr lIns="182880" tIns="182880" rIns="182880" bIns="182880" anchor="t" anchorCtr="0">
            <a:noAutofit/>
          </a:bodyPr>
          <a:lstStyle>
            <a:lvl1pPr marL="0" indent="0">
              <a:buFont typeface="Arial"/>
              <a:buNone/>
              <a:defRPr sz="1600" b="0" i="0" cap="none" baseline="0">
                <a:latin typeface="Roboto Light"/>
                <a:cs typeface="Roboto Light"/>
              </a:defRPr>
            </a:lvl1pPr>
            <a:lvl2pPr marL="182880" indent="-182880">
              <a:buFont typeface="Arial"/>
              <a:buChar char="•"/>
              <a:defRPr sz="1400"/>
            </a:lvl2pPr>
            <a:lvl3pPr marL="365760" indent="-182880">
              <a:spcBef>
                <a:spcPts val="400"/>
              </a:spcBef>
              <a:defRPr sz="1400"/>
            </a:lvl3pPr>
            <a:lvl4pPr marL="548640" indent="-182880">
              <a:spcBef>
                <a:spcPts val="400"/>
              </a:spcBef>
              <a:defRPr sz="1400"/>
            </a:lvl4pPr>
            <a:lvl5pPr marL="731520" indent="-182880">
              <a:spcBef>
                <a:spcPts val="400"/>
              </a:spcBef>
              <a:defRPr sz="1400"/>
            </a:lvl5pPr>
            <a:lvl6pPr marL="914400" indent="-182880">
              <a:spcBef>
                <a:spcPts val="400"/>
              </a:spcBef>
              <a:buClr>
                <a:schemeClr val="tx2"/>
              </a:buClr>
              <a:buSzPct val="105000"/>
              <a:buFont typeface="Arial" charset="0"/>
              <a:buChar char="•"/>
              <a:defRPr sz="1400" b="0" i="0">
                <a:latin typeface="Roboto Light" charset="0"/>
                <a:ea typeface="Roboto Light" charset="0"/>
                <a:cs typeface="Roboto Light" charset="0"/>
              </a:defRPr>
            </a:lvl6pPr>
          </a:lstStyle>
          <a:p>
            <a:pPr lvl="0"/>
            <a:r>
              <a:rPr lang="en-US" dirty="0" smtClean="0"/>
              <a:t>Add text </a:t>
            </a:r>
            <a:r>
              <a:rPr lang="is-IS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116299484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rporate, Box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96312" y="1535232"/>
            <a:ext cx="2585344" cy="2684343"/>
          </a:xfrm>
          <a:ln w="38100" cmpd="sng">
            <a:solidFill>
              <a:schemeClr val="bg2"/>
            </a:solidFill>
          </a:ln>
        </p:spPr>
        <p:txBody>
          <a:bodyPr lIns="182880" tIns="182880" rIns="182880" bIns="182880" anchor="t" anchorCtr="0">
            <a:noAutofit/>
          </a:bodyPr>
          <a:lstStyle>
            <a:lvl1pPr marL="0" indent="0">
              <a:buFont typeface="Arial"/>
              <a:buNone/>
              <a:defRPr sz="1600" b="0" i="0" cap="none" baseline="0">
                <a:latin typeface="Roboto Light"/>
                <a:cs typeface="Roboto Light"/>
              </a:defRPr>
            </a:lvl1pPr>
            <a:lvl2pPr marL="182880" indent="-182880">
              <a:buFont typeface="Arial"/>
              <a:buChar char="•"/>
              <a:defRPr sz="1400"/>
            </a:lvl2pPr>
            <a:lvl3pPr marL="365760" indent="-182880">
              <a:spcBef>
                <a:spcPts val="400"/>
              </a:spcBef>
              <a:defRPr sz="1400"/>
            </a:lvl3pPr>
            <a:lvl4pPr marL="548640" indent="-182880">
              <a:spcBef>
                <a:spcPts val="400"/>
              </a:spcBef>
              <a:defRPr sz="1400"/>
            </a:lvl4pPr>
            <a:lvl5pPr>
              <a:spcBef>
                <a:spcPts val="400"/>
              </a:spcBef>
              <a:defRPr sz="1400"/>
            </a:lvl5pPr>
            <a:lvl6pPr marL="914400" indent="-182880">
              <a:spcBef>
                <a:spcPts val="400"/>
              </a:spcBef>
              <a:buClr>
                <a:schemeClr val="tx2"/>
              </a:buClr>
              <a:buSzPct val="105000"/>
              <a:buFont typeface="Arial" charset="0"/>
              <a:buChar char="•"/>
              <a:defRPr sz="1400" b="0" i="0">
                <a:latin typeface="Roboto Light" charset="0"/>
                <a:ea typeface="Roboto Light" charset="0"/>
                <a:cs typeface="Roboto Light" charset="0"/>
              </a:defRPr>
            </a:lvl6pPr>
          </a:lstStyle>
          <a:p>
            <a:pPr lvl="0"/>
            <a:r>
              <a:rPr lang="en-US" dirty="0" smtClean="0"/>
              <a:t>Add text </a:t>
            </a:r>
            <a:r>
              <a:rPr lang="is-IS" dirty="0" smtClean="0"/>
              <a:t>…</a:t>
            </a:r>
          </a:p>
        </p:txBody>
      </p:sp>
      <p:sp>
        <p:nvSpPr>
          <p:cNvPr id="10" name="Title Placeholder 6"/>
          <p:cNvSpPr>
            <a:spLocks noGrp="1"/>
          </p:cNvSpPr>
          <p:nvPr>
            <p:ph type="title"/>
          </p:nvPr>
        </p:nvSpPr>
        <p:spPr>
          <a:xfrm>
            <a:off x="487362" y="241619"/>
            <a:ext cx="7680959" cy="545151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247021" y="247650"/>
            <a:ext cx="57779" cy="4654296"/>
          </a:xfrm>
          <a:prstGeom prst="rect">
            <a:avLst/>
          </a:prstGeom>
          <a:solidFill>
            <a:srgbClr val="DD48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3409028" y="1535232"/>
            <a:ext cx="2585344" cy="2684343"/>
          </a:xfrm>
          <a:ln w="38100" cmpd="sng">
            <a:solidFill>
              <a:schemeClr val="bg2"/>
            </a:solidFill>
          </a:ln>
        </p:spPr>
        <p:txBody>
          <a:bodyPr lIns="182880" tIns="182880" rIns="182880" bIns="182880" anchor="t" anchorCtr="0">
            <a:noAutofit/>
          </a:bodyPr>
          <a:lstStyle>
            <a:lvl1pPr marL="0" indent="0">
              <a:buFont typeface="Arial"/>
              <a:buNone/>
              <a:defRPr sz="1600" b="0" i="0" cap="none" baseline="0">
                <a:latin typeface="Roboto Light"/>
                <a:cs typeface="Roboto Light"/>
              </a:defRPr>
            </a:lvl1pPr>
            <a:lvl2pPr marL="182880" indent="-182880">
              <a:buFont typeface="Arial"/>
              <a:buChar char="•"/>
              <a:defRPr sz="1400"/>
            </a:lvl2pPr>
            <a:lvl3pPr marL="365760" indent="-182880">
              <a:spcBef>
                <a:spcPts val="400"/>
              </a:spcBef>
              <a:defRPr sz="1400"/>
            </a:lvl3pPr>
            <a:lvl4pPr marL="548640" indent="-182880">
              <a:spcBef>
                <a:spcPts val="400"/>
              </a:spcBef>
              <a:defRPr sz="1400"/>
            </a:lvl4pPr>
            <a:lvl5pPr>
              <a:spcBef>
                <a:spcPts val="400"/>
              </a:spcBef>
              <a:defRPr sz="1400"/>
            </a:lvl5pPr>
            <a:lvl6pPr marL="914400" indent="-182880">
              <a:spcBef>
                <a:spcPts val="400"/>
              </a:spcBef>
              <a:buClr>
                <a:schemeClr val="tx2"/>
              </a:buClr>
              <a:buSzPct val="105000"/>
              <a:buFont typeface="Arial" charset="0"/>
              <a:buChar char="•"/>
              <a:defRPr sz="1400" b="0" i="0">
                <a:latin typeface="Roboto Light" charset="0"/>
                <a:ea typeface="Roboto Light" charset="0"/>
                <a:cs typeface="Roboto Light" charset="0"/>
              </a:defRPr>
            </a:lvl6pPr>
          </a:lstStyle>
          <a:p>
            <a:pPr lvl="0"/>
            <a:r>
              <a:rPr lang="en-US" smtClean="0"/>
              <a:t>Add text </a:t>
            </a:r>
            <a:r>
              <a:rPr lang="is-IS" dirty="0" smtClean="0"/>
              <a:t>…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321743" y="1535232"/>
            <a:ext cx="2585344" cy="2684343"/>
          </a:xfrm>
          <a:ln w="38100" cmpd="sng">
            <a:solidFill>
              <a:schemeClr val="bg2"/>
            </a:solidFill>
          </a:ln>
        </p:spPr>
        <p:txBody>
          <a:bodyPr lIns="182880" tIns="182880" rIns="182880" bIns="182880" anchor="t" anchorCtr="0">
            <a:noAutofit/>
          </a:bodyPr>
          <a:lstStyle>
            <a:lvl1pPr marL="0" indent="0">
              <a:buFont typeface="Arial"/>
              <a:buNone/>
              <a:defRPr sz="1600" b="0" i="0" cap="none" baseline="0">
                <a:latin typeface="Roboto Light"/>
                <a:cs typeface="Roboto Light"/>
              </a:defRPr>
            </a:lvl1pPr>
            <a:lvl2pPr marL="182880" indent="-182880">
              <a:buFont typeface="Arial"/>
              <a:buChar char="•"/>
              <a:defRPr sz="1400"/>
            </a:lvl2pPr>
            <a:lvl3pPr marL="365760" indent="-182880">
              <a:spcBef>
                <a:spcPts val="400"/>
              </a:spcBef>
              <a:defRPr sz="1400"/>
            </a:lvl3pPr>
            <a:lvl4pPr marL="548640" indent="-182880">
              <a:spcBef>
                <a:spcPts val="400"/>
              </a:spcBef>
              <a:defRPr sz="1400"/>
            </a:lvl4pPr>
            <a:lvl5pPr>
              <a:spcBef>
                <a:spcPts val="400"/>
              </a:spcBef>
              <a:defRPr sz="1400"/>
            </a:lvl5pPr>
            <a:lvl6pPr marL="914400" indent="-182880">
              <a:spcBef>
                <a:spcPts val="400"/>
              </a:spcBef>
              <a:buClr>
                <a:schemeClr val="tx2"/>
              </a:buClr>
              <a:buSzPct val="105000"/>
              <a:buFont typeface="Arial" charset="0"/>
              <a:buChar char="•"/>
              <a:defRPr sz="1400" b="0" i="0">
                <a:latin typeface="Roboto Light" charset="0"/>
                <a:ea typeface="Roboto Light" charset="0"/>
                <a:cs typeface="Roboto Light" charset="0"/>
              </a:defRPr>
            </a:lvl6pPr>
          </a:lstStyle>
          <a:p>
            <a:pPr lvl="0"/>
            <a:r>
              <a:rPr lang="en-US" dirty="0" smtClean="0"/>
              <a:t>Add text </a:t>
            </a:r>
            <a:r>
              <a:rPr lang="is-IS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954185473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487362" y="978991"/>
            <a:ext cx="8416926" cy="392048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7" name="Title Placeholder 6"/>
          <p:cNvSpPr>
            <a:spLocks noGrp="1"/>
          </p:cNvSpPr>
          <p:nvPr>
            <p:ph type="title"/>
          </p:nvPr>
        </p:nvSpPr>
        <p:spPr>
          <a:xfrm>
            <a:off x="487362" y="241619"/>
            <a:ext cx="8167687" cy="545151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8"/>
          <a:stretch>
            <a:fillRect/>
          </a:stretch>
        </p:blipFill>
        <p:spPr>
          <a:xfrm>
            <a:off x="8293100" y="247650"/>
            <a:ext cx="643685" cy="47942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0" y="4905757"/>
            <a:ext cx="557784" cy="237743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/>
          <a:p>
            <a:pPr algn="ctr"/>
            <a:fld id="{DDF1DE97-3B3F-B141-AC9B-974DCB68F3D0}" type="slidenum">
              <a:rPr lang="en-US" sz="900" smtClean="0">
                <a:solidFill>
                  <a:srgbClr val="999A8F"/>
                </a:solidFill>
                <a:latin typeface="ROBOto"/>
                <a:cs typeface="ROBOto"/>
              </a:rPr>
              <a:pPr algn="ctr"/>
              <a:t>‹#›</a:t>
            </a:fld>
            <a:endParaRPr lang="en-US" sz="900" dirty="0" smtClean="0">
              <a:solidFill>
                <a:srgbClr val="999A8F"/>
              </a:solidFill>
              <a:latin typeface="ROBOto"/>
              <a:cs typeface="ROBOto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2413000" y="0"/>
            <a:ext cx="2309091" cy="381000"/>
          </a:xfrm>
          <a:prstGeom prst="rect">
            <a:avLst/>
          </a:prstGeom>
        </p:spPr>
        <p:txBody>
          <a:bodyPr vert="horz" wrap="square" lIns="91440" tIns="91440" rIns="91440" bIns="91440" rtlCol="0" anchor="ctr" anchorCtr="0">
            <a:noAutofit/>
          </a:bodyPr>
          <a:lstStyle/>
          <a:p>
            <a:pPr algn="r"/>
            <a:r>
              <a:rPr lang="en-US" sz="1200" i="0" dirty="0" smtClean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  <a:t>PPT V3.0 | Nov</a:t>
            </a:r>
            <a:r>
              <a:rPr lang="en-US" sz="1200" i="0" baseline="0" dirty="0" smtClean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  <a:t> </a:t>
            </a:r>
            <a:r>
              <a:rPr lang="en-US" sz="1200" i="0" dirty="0" smtClean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  <a:t>2017</a:t>
            </a:r>
          </a:p>
        </p:txBody>
      </p:sp>
    </p:spTree>
    <p:extLst>
      <p:ext uri="{BB962C8B-B14F-4D97-AF65-F5344CB8AC3E}">
        <p14:creationId xmlns:p14="http://schemas.microsoft.com/office/powerpoint/2010/main" val="824450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11" r:id="rId2"/>
    <p:sldLayoutId id="2147483760" r:id="rId3"/>
    <p:sldLayoutId id="2147483704" r:id="rId4"/>
    <p:sldLayoutId id="2147483702" r:id="rId5"/>
    <p:sldLayoutId id="2147483756" r:id="rId6"/>
    <p:sldLayoutId id="2147483708" r:id="rId7"/>
    <p:sldLayoutId id="2147483705" r:id="rId8"/>
    <p:sldLayoutId id="2147483706" r:id="rId9"/>
    <p:sldLayoutId id="2147483707" r:id="rId10"/>
    <p:sldLayoutId id="2147483709" r:id="rId11"/>
    <p:sldLayoutId id="2147483710" r:id="rId12"/>
    <p:sldLayoutId id="2147483712" r:id="rId13"/>
    <p:sldLayoutId id="2147483713" r:id="rId14"/>
    <p:sldLayoutId id="2147483714" r:id="rId15"/>
    <p:sldLayoutId id="2147483715" r:id="rId16"/>
    <p:sldLayoutId id="2147483761" r:id="rId17"/>
    <p:sldLayoutId id="2147483716" r:id="rId18"/>
    <p:sldLayoutId id="2147483719" r:id="rId19"/>
    <p:sldLayoutId id="2147483757" r:id="rId20"/>
    <p:sldLayoutId id="2147483720" r:id="rId21"/>
    <p:sldLayoutId id="2147483721" r:id="rId22"/>
    <p:sldLayoutId id="2147483722" r:id="rId23"/>
    <p:sldLayoutId id="2147483723" r:id="rId24"/>
    <p:sldLayoutId id="2147483724" r:id="rId25"/>
    <p:sldLayoutId id="2147483725" r:id="rId26"/>
    <p:sldLayoutId id="2147483726" r:id="rId27"/>
    <p:sldLayoutId id="2147483727" r:id="rId28"/>
    <p:sldLayoutId id="2147483728" r:id="rId29"/>
    <p:sldLayoutId id="2147483729" r:id="rId30"/>
    <p:sldLayoutId id="2147483762" r:id="rId31"/>
    <p:sldLayoutId id="2147483730" r:id="rId32"/>
    <p:sldLayoutId id="2147483733" r:id="rId33"/>
    <p:sldLayoutId id="2147483758" r:id="rId34"/>
    <p:sldLayoutId id="2147483734" r:id="rId35"/>
    <p:sldLayoutId id="2147483735" r:id="rId36"/>
    <p:sldLayoutId id="2147483736" r:id="rId37"/>
    <p:sldLayoutId id="2147483737" r:id="rId38"/>
    <p:sldLayoutId id="2147483738" r:id="rId39"/>
    <p:sldLayoutId id="2147483739" r:id="rId40"/>
    <p:sldLayoutId id="2147483740" r:id="rId41"/>
    <p:sldLayoutId id="2147483741" r:id="rId42"/>
    <p:sldLayoutId id="2147483742" r:id="rId43"/>
    <p:sldLayoutId id="2147483743" r:id="rId44"/>
    <p:sldLayoutId id="2147483763" r:id="rId45"/>
    <p:sldLayoutId id="2147483744" r:id="rId46"/>
    <p:sldLayoutId id="2147483747" r:id="rId47"/>
    <p:sldLayoutId id="2147483759" r:id="rId48"/>
    <p:sldLayoutId id="2147483748" r:id="rId49"/>
    <p:sldLayoutId id="2147483749" r:id="rId50"/>
    <p:sldLayoutId id="2147483750" r:id="rId51"/>
    <p:sldLayoutId id="2147483751" r:id="rId52"/>
    <p:sldLayoutId id="2147483752" r:id="rId53"/>
    <p:sldLayoutId id="2147483753" r:id="rId54"/>
    <p:sldLayoutId id="2147483754" r:id="rId55"/>
    <p:sldLayoutId id="2147483755" r:id="rId56"/>
  </p:sldLayoutIdLst>
  <p:transition/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2600" b="0" i="1" kern="1200" cap="all" dirty="0">
          <a:solidFill>
            <a:srgbClr val="000000"/>
          </a:solidFill>
          <a:latin typeface="Roboto Light"/>
          <a:ea typeface="+mj-ea"/>
          <a:cs typeface="Roboto Light"/>
        </a:defRPr>
      </a:lvl1pPr>
    </p:titleStyle>
    <p:bodyStyle>
      <a:lvl1pPr marL="0" marR="0" indent="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tx2"/>
        </a:buClr>
        <a:buSzPct val="105000"/>
        <a:buFont typeface="Arial"/>
        <a:buNone/>
        <a:tabLst/>
        <a:defRPr lang="en-US" sz="2800" b="0" i="1" kern="1200" cap="all" dirty="0" smtClean="0">
          <a:solidFill>
            <a:srgbClr val="000000"/>
          </a:solidFill>
          <a:latin typeface="Roboto Light"/>
          <a:ea typeface="+mj-ea"/>
          <a:cs typeface="Roboto Light"/>
        </a:defRPr>
      </a:lvl1pPr>
      <a:lvl2pPr marL="0" marR="0" indent="0" algn="l" defTabSz="914400" rtl="0" eaLnBrk="1" fontAlgn="auto" latinLnBrk="0" hangingPunct="1">
        <a:lnSpc>
          <a:spcPct val="100000"/>
        </a:lnSpc>
        <a:spcBef>
          <a:spcPts val="400"/>
        </a:spcBef>
        <a:spcAft>
          <a:spcPts val="0"/>
        </a:spcAft>
        <a:buClr>
          <a:schemeClr val="tx2"/>
        </a:buClr>
        <a:buSzPct val="105000"/>
        <a:buFont typeface="Arial"/>
        <a:buNone/>
        <a:tabLst/>
        <a:defRPr sz="1600" kern="1200">
          <a:solidFill>
            <a:srgbClr val="000000"/>
          </a:solidFill>
          <a:latin typeface="Roboto Light"/>
          <a:ea typeface="+mn-ea"/>
          <a:cs typeface="Roboto Light"/>
        </a:defRPr>
      </a:lvl2pPr>
      <a:lvl3pPr marL="365760" marR="0" indent="-182880" algn="l" defTabSz="914400" rtl="0" eaLnBrk="1" fontAlgn="auto" latinLnBrk="0" hangingPunct="1">
        <a:lnSpc>
          <a:spcPct val="100000"/>
        </a:lnSpc>
        <a:spcBef>
          <a:spcPts val="800"/>
        </a:spcBef>
        <a:spcAft>
          <a:spcPts val="0"/>
        </a:spcAft>
        <a:buClr>
          <a:schemeClr val="tx2"/>
        </a:buClr>
        <a:buSzPct val="105000"/>
        <a:buFont typeface="Arial"/>
        <a:buChar char="•"/>
        <a:tabLst/>
        <a:defRPr sz="1600" kern="1200">
          <a:solidFill>
            <a:srgbClr val="000000"/>
          </a:solidFill>
          <a:latin typeface="Roboto Light"/>
          <a:ea typeface="+mn-ea"/>
          <a:cs typeface="Roboto Light"/>
        </a:defRPr>
      </a:lvl3pPr>
      <a:lvl4pPr marL="548640" marR="0" indent="-182880" algn="l" defTabSz="914400" rtl="0" eaLnBrk="1" fontAlgn="auto" latinLnBrk="0" hangingPunct="1">
        <a:lnSpc>
          <a:spcPct val="100000"/>
        </a:lnSpc>
        <a:spcBef>
          <a:spcPts val="800"/>
        </a:spcBef>
        <a:spcAft>
          <a:spcPts val="0"/>
        </a:spcAft>
        <a:buClr>
          <a:schemeClr val="tx2"/>
        </a:buClr>
        <a:buSzPct val="105000"/>
        <a:buFont typeface="Arial"/>
        <a:buChar char="•"/>
        <a:tabLst/>
        <a:defRPr sz="1600" kern="1200">
          <a:solidFill>
            <a:srgbClr val="000000"/>
          </a:solidFill>
          <a:latin typeface="Roboto Light"/>
          <a:ea typeface="+mn-ea"/>
          <a:cs typeface="Roboto Light"/>
        </a:defRPr>
      </a:lvl4pPr>
      <a:lvl5pPr marL="731520" marR="0" indent="-182880" algn="l" defTabSz="914400" rtl="0" eaLnBrk="1" fontAlgn="auto" latinLnBrk="0" hangingPunct="1">
        <a:lnSpc>
          <a:spcPct val="100000"/>
        </a:lnSpc>
        <a:spcBef>
          <a:spcPts val="800"/>
        </a:spcBef>
        <a:spcAft>
          <a:spcPts val="0"/>
        </a:spcAft>
        <a:buClr>
          <a:schemeClr val="tx2"/>
        </a:buClr>
        <a:buSzPct val="105000"/>
        <a:buFont typeface="Arial"/>
        <a:buChar char="•"/>
        <a:tabLst/>
        <a:defRPr sz="1600" kern="1200">
          <a:solidFill>
            <a:srgbClr val="000000"/>
          </a:solidFill>
          <a:latin typeface="Roboto Light"/>
          <a:ea typeface="+mn-ea"/>
          <a:cs typeface="Roboto Light"/>
        </a:defRPr>
      </a:lvl5pPr>
      <a:lvl6pPr marL="457200" marR="0" indent="-2286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Pct val="90000"/>
        <a:buFont typeface="+mj-lt"/>
        <a:buAutoNum type="alphaLcPeriod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685800" marR="0" indent="-228600" algn="l" defTabSz="914400" rtl="0" eaLnBrk="1" fontAlgn="auto" latinLnBrk="0" hangingPunct="1">
        <a:lnSpc>
          <a:spcPct val="100000"/>
        </a:lnSpc>
        <a:spcBef>
          <a:spcPts val="400"/>
        </a:spcBef>
        <a:spcAft>
          <a:spcPts val="0"/>
        </a:spcAft>
        <a:buClr>
          <a:srgbClr val="51626F"/>
        </a:buClr>
        <a:buSzPct val="90000"/>
        <a:buFont typeface="+mj-lt"/>
        <a:buAutoNum type="romanLcPeriod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pos="312" userDrawn="1">
          <p15:clr>
            <a:srgbClr val="F26B43"/>
          </p15:clr>
        </p15:guide>
        <p15:guide id="2" pos="5616" userDrawn="1">
          <p15:clr>
            <a:srgbClr val="F26B43"/>
          </p15:clr>
        </p15:guide>
        <p15:guide id="5" orient="horz" pos="3084" userDrawn="1">
          <p15:clr>
            <a:srgbClr val="F26B43"/>
          </p15:clr>
        </p15:guide>
        <p15:guide id="6" orient="horz" pos="612" userDrawn="1">
          <p15:clr>
            <a:srgbClr val="F26B43"/>
          </p15:clr>
        </p15:guide>
        <p15:guide id="7" orient="horz" pos="44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Skillbook</a:t>
            </a:r>
            <a:r>
              <a:rPr lang="en-US" dirty="0" smtClean="0"/>
              <a:t> – 2018 Tech </a:t>
            </a:r>
            <a:r>
              <a:rPr lang="en-US" dirty="0"/>
              <a:t>Forum Hackathon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Murugesan, Subburaj </a:t>
            </a:r>
            <a:r>
              <a:rPr lang="en-US" dirty="0" smtClean="0"/>
              <a:t>| Surya Rayarao | April 23, 2018</a:t>
            </a:r>
            <a:endParaRPr lang="en-US" dirty="0"/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0" y="-610561"/>
            <a:ext cx="9143999" cy="494398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105000"/>
              <a:buFont typeface="Arial"/>
              <a:buNone/>
              <a:tabLst/>
              <a:defRPr lang="en-US" sz="1200" b="0" i="0" kern="1200" cap="none" baseline="0">
                <a:solidFill>
                  <a:srgbClr val="595959"/>
                </a:solidFill>
                <a:latin typeface="Roboto"/>
                <a:ea typeface="+mj-ea"/>
                <a:cs typeface="Roboto"/>
              </a:defRPr>
            </a:lvl1pPr>
            <a:lvl2pPr marL="0" marR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tx2"/>
              </a:buClr>
              <a:buSzPct val="105000"/>
              <a:buFont typeface="Arial"/>
              <a:buNone/>
              <a:tabLst/>
              <a:defRPr sz="1600" kern="1200">
                <a:solidFill>
                  <a:srgbClr val="000000"/>
                </a:solidFill>
                <a:latin typeface="Roboto Light"/>
                <a:ea typeface="+mn-ea"/>
                <a:cs typeface="Roboto Light"/>
              </a:defRPr>
            </a:lvl2pPr>
            <a:lvl3pPr marL="365760" marR="0" indent="-182880" algn="l" defTabSz="9144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tx2"/>
              </a:buClr>
              <a:buSzPct val="105000"/>
              <a:buFont typeface="Arial"/>
              <a:buChar char="•"/>
              <a:tabLst/>
              <a:defRPr sz="1600" kern="1200">
                <a:solidFill>
                  <a:srgbClr val="000000"/>
                </a:solidFill>
                <a:latin typeface="Roboto Light"/>
                <a:ea typeface="+mn-ea"/>
                <a:cs typeface="Roboto Light"/>
              </a:defRPr>
            </a:lvl3pPr>
            <a:lvl4pPr marL="548640" marR="0" indent="-182880" algn="l" defTabSz="9144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tx2"/>
              </a:buClr>
              <a:buSzPct val="105000"/>
              <a:buFont typeface="Arial"/>
              <a:buChar char="•"/>
              <a:tabLst/>
              <a:defRPr sz="1600" kern="1200">
                <a:solidFill>
                  <a:srgbClr val="000000"/>
                </a:solidFill>
                <a:latin typeface="Roboto Light"/>
                <a:ea typeface="+mn-ea"/>
                <a:cs typeface="Roboto Light"/>
              </a:defRPr>
            </a:lvl4pPr>
            <a:lvl5pPr marL="731520" marR="0" indent="-182880" algn="l" defTabSz="9144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tx2"/>
              </a:buClr>
              <a:buSzPct val="105000"/>
              <a:buFont typeface="Arial"/>
              <a:buChar char="•"/>
              <a:tabLst/>
              <a:defRPr sz="1600" kern="1200">
                <a:solidFill>
                  <a:srgbClr val="000000"/>
                </a:solidFill>
                <a:latin typeface="Roboto Light"/>
                <a:ea typeface="+mn-ea"/>
                <a:cs typeface="Roboto Light"/>
              </a:defRPr>
            </a:lvl5pPr>
            <a:lvl6pPr marL="457200" marR="0" indent="-2286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+mj-lt"/>
              <a:buAutoNum type="alphaLcPeriod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85800" marR="0" indent="-22860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1626F"/>
              </a:buClr>
              <a:buSzPct val="90000"/>
              <a:buFont typeface="+mj-lt"/>
              <a:buAutoNum type="romanLcPeriod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500" b="1" dirty="0">
              <a:solidFill>
                <a:schemeClr val="accent1"/>
              </a:solidFill>
              <a:latin typeface="Roboto Light"/>
              <a:cs typeface="Roboto Light"/>
            </a:endParaRPr>
          </a:p>
        </p:txBody>
      </p:sp>
    </p:spTree>
    <p:extLst>
      <p:ext uri="{BB962C8B-B14F-4D97-AF65-F5344CB8AC3E}">
        <p14:creationId xmlns:p14="http://schemas.microsoft.com/office/powerpoint/2010/main" val="24972038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"/>
          <p:cNvSpPr txBox="1">
            <a:spLocks/>
          </p:cNvSpPr>
          <p:nvPr/>
        </p:nvSpPr>
        <p:spPr>
          <a:xfrm>
            <a:off x="0" y="-610561"/>
            <a:ext cx="9143999" cy="494398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105000"/>
              <a:buFont typeface="Arial"/>
              <a:buNone/>
              <a:tabLst/>
              <a:defRPr lang="en-US" sz="1200" b="0" i="0" kern="1200" cap="none" baseline="0">
                <a:solidFill>
                  <a:srgbClr val="595959"/>
                </a:solidFill>
                <a:latin typeface="Roboto"/>
                <a:ea typeface="+mj-ea"/>
                <a:cs typeface="Roboto"/>
              </a:defRPr>
            </a:lvl1pPr>
            <a:lvl2pPr marL="0" marR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tx2"/>
              </a:buClr>
              <a:buSzPct val="105000"/>
              <a:buFont typeface="Arial"/>
              <a:buNone/>
              <a:tabLst/>
              <a:defRPr sz="1600" kern="1200">
                <a:solidFill>
                  <a:srgbClr val="000000"/>
                </a:solidFill>
                <a:latin typeface="Roboto Light"/>
                <a:ea typeface="+mn-ea"/>
                <a:cs typeface="Roboto Light"/>
              </a:defRPr>
            </a:lvl2pPr>
            <a:lvl3pPr marL="365760" marR="0" indent="-182880" algn="l" defTabSz="9144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tx2"/>
              </a:buClr>
              <a:buSzPct val="105000"/>
              <a:buFont typeface="Arial"/>
              <a:buChar char="•"/>
              <a:tabLst/>
              <a:defRPr sz="1600" kern="1200">
                <a:solidFill>
                  <a:srgbClr val="000000"/>
                </a:solidFill>
                <a:latin typeface="Roboto Light"/>
                <a:ea typeface="+mn-ea"/>
                <a:cs typeface="Roboto Light"/>
              </a:defRPr>
            </a:lvl3pPr>
            <a:lvl4pPr marL="548640" marR="0" indent="-182880" algn="l" defTabSz="9144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tx2"/>
              </a:buClr>
              <a:buSzPct val="105000"/>
              <a:buFont typeface="Arial"/>
              <a:buChar char="•"/>
              <a:tabLst/>
              <a:defRPr sz="1600" kern="1200">
                <a:solidFill>
                  <a:srgbClr val="000000"/>
                </a:solidFill>
                <a:latin typeface="Roboto Light"/>
                <a:ea typeface="+mn-ea"/>
                <a:cs typeface="Roboto Light"/>
              </a:defRPr>
            </a:lvl4pPr>
            <a:lvl5pPr marL="731520" marR="0" indent="-182880" algn="l" defTabSz="9144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tx2"/>
              </a:buClr>
              <a:buSzPct val="105000"/>
              <a:buFont typeface="Arial"/>
              <a:buChar char="•"/>
              <a:tabLst/>
              <a:defRPr sz="1600" kern="1200">
                <a:solidFill>
                  <a:srgbClr val="000000"/>
                </a:solidFill>
                <a:latin typeface="Roboto Light"/>
                <a:ea typeface="+mn-ea"/>
                <a:cs typeface="Roboto Light"/>
              </a:defRPr>
            </a:lvl5pPr>
            <a:lvl6pPr marL="457200" marR="0" indent="-2286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+mj-lt"/>
              <a:buAutoNum type="alphaLcPeriod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85800" marR="0" indent="-22860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1626F"/>
              </a:buClr>
              <a:buSzPct val="90000"/>
              <a:buFont typeface="+mj-lt"/>
              <a:buAutoNum type="romanLcPeriod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500" b="1" dirty="0">
              <a:solidFill>
                <a:schemeClr val="accent1"/>
              </a:solidFill>
              <a:latin typeface="Roboto Light"/>
              <a:cs typeface="Roboto Light"/>
            </a:endParaRPr>
          </a:p>
        </p:txBody>
      </p:sp>
    </p:spTree>
    <p:extLst>
      <p:ext uri="{BB962C8B-B14F-4D97-AF65-F5344CB8AC3E}">
        <p14:creationId xmlns:p14="http://schemas.microsoft.com/office/powerpoint/2010/main" val="35657059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087" y="1900298"/>
            <a:ext cx="7680959" cy="545151"/>
          </a:xfrm>
        </p:spPr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94087" y="2827506"/>
            <a:ext cx="8421313" cy="1969576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1"/>
                </a:solidFill>
                <a:ea typeface="+mn-ea"/>
              </a:rPr>
              <a:t>Cost effective </a:t>
            </a:r>
            <a:r>
              <a:rPr lang="en-US" b="1" dirty="0" smtClean="0">
                <a:solidFill>
                  <a:schemeClr val="accent1"/>
                </a:solidFill>
                <a:ea typeface="+mn-ea"/>
              </a:rPr>
              <a:t>cloud deployment for internally managed DST applications</a:t>
            </a:r>
          </a:p>
          <a:p>
            <a:pPr marL="708660" lvl="1" indent="-342900"/>
            <a:r>
              <a:rPr lang="en-US" dirty="0" smtClean="0"/>
              <a:t>Candidates for internally managed application</a:t>
            </a:r>
          </a:p>
          <a:p>
            <a:pPr marL="708660" lvl="1" indent="-342900"/>
            <a:r>
              <a:rPr lang="en-US" dirty="0" smtClean="0"/>
              <a:t>Discuss </a:t>
            </a:r>
            <a:r>
              <a:rPr lang="en-US" dirty="0" smtClean="0"/>
              <a:t>advantages</a:t>
            </a:r>
          </a:p>
          <a:p>
            <a:r>
              <a:rPr lang="en-US" b="1" dirty="0" err="1" smtClean="0">
                <a:solidFill>
                  <a:schemeClr val="accent1"/>
                </a:solidFill>
              </a:rPr>
              <a:t>Skillbook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smtClean="0">
                <a:solidFill>
                  <a:schemeClr val="accent1"/>
                </a:solidFill>
              </a:rPr>
              <a:t>– socialize your internal skills</a:t>
            </a:r>
          </a:p>
          <a:p>
            <a:pPr marL="708660" lvl="1" indent="-342900"/>
            <a:r>
              <a:rPr lang="en-US" dirty="0" err="1" smtClean="0"/>
              <a:t>Skillbook</a:t>
            </a:r>
            <a:r>
              <a:rPr lang="en-US" dirty="0" smtClean="0"/>
              <a:t> </a:t>
            </a:r>
            <a:r>
              <a:rPr lang="en-US" dirty="0" smtClean="0"/>
              <a:t>app</a:t>
            </a:r>
            <a:endParaRPr lang="en-US" dirty="0"/>
          </a:p>
          <a:p>
            <a:pPr marL="708660" lvl="1" indent="-342900"/>
            <a:r>
              <a:rPr lang="en-US" dirty="0"/>
              <a:t>Live demo</a:t>
            </a:r>
          </a:p>
          <a:p>
            <a:endParaRPr lang="en-US" b="1" dirty="0" smtClean="0">
              <a:solidFill>
                <a:schemeClr val="accent1"/>
              </a:solidFill>
            </a:endParaRPr>
          </a:p>
          <a:p>
            <a:pPr lvl="1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88" y="1311512"/>
            <a:ext cx="640680" cy="640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4418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1"/>
                </a:solidFill>
              </a:rPr>
              <a:t>Cost effective cloud deployment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 indent="0">
              <a:buNone/>
            </a:pPr>
            <a:r>
              <a:rPr lang="en-US" b="1" dirty="0"/>
              <a:t>Candidates for internally managed </a:t>
            </a:r>
            <a:r>
              <a:rPr lang="en-US" b="1" dirty="0" smtClean="0"/>
              <a:t>application</a:t>
            </a:r>
          </a:p>
          <a:p>
            <a:pPr marL="651510" lvl="1" indent="-285750"/>
            <a:r>
              <a:rPr lang="en-US" dirty="0" smtClean="0"/>
              <a:t>Configuration management tools (Cost – 4000$ per year)</a:t>
            </a:r>
          </a:p>
          <a:p>
            <a:pPr marL="651510" lvl="1" indent="-285750"/>
            <a:r>
              <a:rPr lang="en-US" dirty="0" smtClean="0"/>
              <a:t>CMS</a:t>
            </a:r>
          </a:p>
          <a:p>
            <a:pPr marL="651510" lvl="1" indent="-285750"/>
            <a:r>
              <a:rPr lang="en-US" dirty="0" err="1" smtClean="0"/>
              <a:t>Skillbook</a:t>
            </a:r>
            <a:endParaRPr lang="en-US" dirty="0" smtClean="0"/>
          </a:p>
          <a:p>
            <a:pPr marL="651510" lvl="1" indent="-285750"/>
            <a:r>
              <a:rPr lang="en-US" dirty="0" err="1" smtClean="0"/>
              <a:t>Padlet</a:t>
            </a:r>
            <a:endParaRPr lang="en-US" dirty="0"/>
          </a:p>
          <a:p>
            <a:pPr lvl="1" indent="0">
              <a:buNone/>
            </a:pPr>
            <a:r>
              <a:rPr lang="en-US" b="1" dirty="0" smtClean="0"/>
              <a:t>Advantages</a:t>
            </a:r>
          </a:p>
          <a:p>
            <a:pPr marL="651510" lvl="1" indent="-285750"/>
            <a:r>
              <a:rPr lang="en-US" dirty="0" smtClean="0"/>
              <a:t>Maintenance and Server cost reduction from 4000 * 30 = </a:t>
            </a:r>
            <a:r>
              <a:rPr lang="en-US" b="1" dirty="0" smtClean="0"/>
              <a:t>$ 120,000  </a:t>
            </a:r>
            <a:r>
              <a:rPr lang="en-US" dirty="0" smtClean="0"/>
              <a:t>to </a:t>
            </a:r>
            <a:r>
              <a:rPr lang="en-US" b="1" dirty="0" smtClean="0"/>
              <a:t>$ 0 to 300 $</a:t>
            </a:r>
          </a:p>
          <a:p>
            <a:pPr marL="651510" lvl="1" indent="-285750"/>
            <a:r>
              <a:rPr lang="en-US" dirty="0" smtClean="0"/>
              <a:t>Security by reducing the usage of external open source.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473416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skillbook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0"/>
          </p:nvPr>
        </p:nvSpPr>
        <p:spPr>
          <a:xfrm>
            <a:off x="503712" y="885825"/>
            <a:ext cx="8421313" cy="411480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What is </a:t>
            </a:r>
            <a:r>
              <a:rPr lang="en-US" dirty="0" err="1" smtClean="0"/>
              <a:t>Skillbook</a:t>
            </a:r>
            <a:r>
              <a:rPr lang="en-US" dirty="0" smtClean="0"/>
              <a:t>?</a:t>
            </a:r>
            <a:endParaRPr lang="en-US" dirty="0"/>
          </a:p>
          <a:p>
            <a:pPr marL="65151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Product based company knowledge share challenges.</a:t>
            </a:r>
          </a:p>
          <a:p>
            <a:pPr marL="65151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Challenge </a:t>
            </a:r>
            <a:r>
              <a:rPr lang="en-US" dirty="0" smtClean="0">
                <a:solidFill>
                  <a:schemeClr val="tx1"/>
                </a:solidFill>
              </a:rPr>
              <a:t>of finding right </a:t>
            </a:r>
            <a:r>
              <a:rPr lang="en-US" dirty="0" smtClean="0">
                <a:solidFill>
                  <a:schemeClr val="tx1"/>
                </a:solidFill>
              </a:rPr>
              <a:t>people</a:t>
            </a:r>
            <a:endParaRPr lang="en-US" dirty="0">
              <a:solidFill>
                <a:schemeClr val="tx1"/>
              </a:solidFill>
            </a:endParaRPr>
          </a:p>
          <a:p>
            <a:pPr marL="65151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What we do with </a:t>
            </a:r>
            <a:r>
              <a:rPr lang="en-US" dirty="0" err="1" smtClean="0"/>
              <a:t>Skillbook</a:t>
            </a:r>
            <a:r>
              <a:rPr lang="en-US" dirty="0" smtClean="0"/>
              <a:t>?</a:t>
            </a:r>
            <a:endParaRPr lang="en-US" dirty="0"/>
          </a:p>
          <a:p>
            <a:pPr marL="65151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List your skills</a:t>
            </a:r>
          </a:p>
          <a:p>
            <a:pPr marL="65151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Recommend others for their skills</a:t>
            </a:r>
          </a:p>
          <a:p>
            <a:pPr marL="65151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Find the right people</a:t>
            </a:r>
            <a:endParaRPr lang="en-US" dirty="0">
              <a:solidFill>
                <a:schemeClr val="tx1"/>
              </a:solidFill>
            </a:endParaRPr>
          </a:p>
          <a:p>
            <a:pPr lvl="1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lvl="1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Other existing similar tools </a:t>
            </a:r>
          </a:p>
          <a:p>
            <a:pPr marL="651510" lvl="1" indent="-285750"/>
            <a:r>
              <a:rPr lang="en-US" dirty="0" smtClean="0">
                <a:solidFill>
                  <a:schemeClr val="tx1"/>
                </a:solidFill>
              </a:rPr>
              <a:t>Slack</a:t>
            </a:r>
            <a:endParaRPr lang="en-US" dirty="0">
              <a:solidFill>
                <a:schemeClr val="tx1"/>
              </a:solidFill>
            </a:endParaRPr>
          </a:p>
          <a:p>
            <a:pPr marL="65151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65151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65151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853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087" y="1900298"/>
            <a:ext cx="7680959" cy="545151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87" y="1433556"/>
            <a:ext cx="629162" cy="629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4786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 for small apps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0"/>
          </p:nvPr>
        </p:nvSpPr>
        <p:spPr>
          <a:xfrm>
            <a:off x="503712" y="885825"/>
            <a:ext cx="8421313" cy="411480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lvl="1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65151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65151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65151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65151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9497" y="1216334"/>
            <a:ext cx="3950101" cy="217731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2148" y="1055803"/>
            <a:ext cx="2628736" cy="350323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2148" y="598603"/>
            <a:ext cx="2152650" cy="457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5147" y="1446327"/>
            <a:ext cx="1028700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7628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&amp; Feedback</a:t>
            </a:r>
            <a:endParaRPr lang="en-US" dirty="0"/>
          </a:p>
        </p:txBody>
      </p:sp>
      <p:pic>
        <p:nvPicPr>
          <p:cNvPr id="2051" name="Picture 3" descr="C:\Users\dt66603\AppData\Local\Microsoft\Windows\Temporary Internet Files\Content.IE5\MTI2P2YC\Discussion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3177" y="1456057"/>
            <a:ext cx="5235671" cy="3186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32919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Thank you</a:t>
            </a:r>
            <a:r>
              <a:rPr lang="en-US" dirty="0" smtClean="0"/>
              <a:t>!</a:t>
            </a:r>
          </a:p>
          <a:p>
            <a:endParaRPr lang="en-US" dirty="0"/>
          </a:p>
          <a:p>
            <a:pPr lvl="1"/>
            <a:r>
              <a:rPr lang="en-US" dirty="0"/>
              <a:t>Subburaj </a:t>
            </a:r>
            <a:r>
              <a:rPr lang="en-US" dirty="0" smtClean="0"/>
              <a:t>Murugesan| </a:t>
            </a:r>
            <a:r>
              <a:rPr lang="en-US" dirty="0" smtClean="0">
                <a:solidFill>
                  <a:srgbClr val="FF0000"/>
                </a:solidFill>
              </a:rPr>
              <a:t>SMurugesan</a:t>
            </a:r>
            <a:r>
              <a:rPr lang="en-US" dirty="0" smtClean="0"/>
              <a:t>@dstsystems.com | </a:t>
            </a:r>
            <a:r>
              <a:rPr lang="en-US" dirty="0" smtClean="0">
                <a:solidFill>
                  <a:schemeClr val="tx1"/>
                </a:solidFill>
              </a:rPr>
              <a:t>816-435-8133</a:t>
            </a:r>
          </a:p>
          <a:p>
            <a:pPr lvl="1"/>
            <a:r>
              <a:rPr lang="en-US" dirty="0" smtClean="0"/>
              <a:t>Surya </a:t>
            </a:r>
            <a:r>
              <a:rPr lang="en-US" dirty="0"/>
              <a:t>Rayarao </a:t>
            </a:r>
            <a:r>
              <a:rPr lang="en-US" dirty="0" smtClean="0"/>
              <a:t>| </a:t>
            </a:r>
            <a:r>
              <a:rPr lang="en-US" dirty="0" smtClean="0">
                <a:solidFill>
                  <a:srgbClr val="FF0000"/>
                </a:solidFill>
              </a:rPr>
              <a:t>SRayarao</a:t>
            </a:r>
            <a:r>
              <a:rPr lang="en-US" dirty="0" smtClean="0"/>
              <a:t>@dstsystems.com </a:t>
            </a:r>
            <a:r>
              <a:rPr lang="en-US" dirty="0"/>
              <a:t>| </a:t>
            </a:r>
            <a:r>
              <a:rPr lang="en-US" dirty="0" smtClean="0"/>
              <a:t>816-435-6396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2454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S-PPT-Corporate-072216">
  <a:themeElements>
    <a:clrScheme name="Custom 3">
      <a:dk1>
        <a:srgbClr val="000000"/>
      </a:dk1>
      <a:lt1>
        <a:srgbClr val="FFFFFF"/>
      </a:lt1>
      <a:dk2>
        <a:srgbClr val="999A8F"/>
      </a:dk2>
      <a:lt2>
        <a:srgbClr val="E6E7E4"/>
      </a:lt2>
      <a:accent1>
        <a:srgbClr val="DD4814"/>
      </a:accent1>
      <a:accent2>
        <a:srgbClr val="51626F"/>
      </a:accent2>
      <a:accent3>
        <a:srgbClr val="999A8F"/>
      </a:accent3>
      <a:accent4>
        <a:srgbClr val="00A9E0"/>
      </a:accent4>
      <a:accent5>
        <a:srgbClr val="69BE28"/>
      </a:accent5>
      <a:accent6>
        <a:srgbClr val="784A92"/>
      </a:accent6>
      <a:hlink>
        <a:srgbClr val="00A9E0"/>
      </a:hlink>
      <a:folHlink>
        <a:srgbClr val="0000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51626F"/>
        </a:solidFill>
        <a:ln>
          <a:noFill/>
        </a:ln>
        <a:effectLst/>
      </a:spPr>
      <a:bodyPr rtlCol="0" anchor="ctr"/>
      <a:lstStyle>
        <a:defPPr algn="ctr">
          <a:defRPr sz="1200" baseline="0" dirty="0" smtClean="0">
            <a:solidFill>
              <a:srgbClr val="FFFFFF"/>
            </a:solidFill>
            <a:latin typeface="Roboto Light"/>
            <a:cs typeface="Roboto Light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accent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wrap="square" lIns="91440" tIns="91440" rIns="91440" bIns="91440" rtlCol="0" anchor="ctr" anchorCtr="0">
        <a:noAutofit/>
      </a:bodyPr>
      <a:lstStyle>
        <a:defPPr algn="ctr">
          <a:defRPr sz="1200" dirty="0" smtClean="0">
            <a:solidFill>
              <a:schemeClr val="tx1"/>
            </a:solidFill>
            <a:latin typeface="Roboto Light"/>
            <a:cs typeface="Roboto Ligh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Presentation5" id="{F42FBAD8-161C-894F-9F54-6D8575E1577A}" vid="{DA97E42F-E94B-D741-A2E5-A81D851F4D0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62238</TotalTime>
  <Words>163</Words>
  <Application>Microsoft Office PowerPoint</Application>
  <PresentationFormat>On-screen Show (16:9)</PresentationFormat>
  <Paragraphs>46</Paragraphs>
  <Slides>9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DS-PPT-Corporate-072216</vt:lpstr>
      <vt:lpstr>Skillbook – 2018 Tech Forum Hackathon</vt:lpstr>
      <vt:lpstr>PowerPoint Presentation</vt:lpstr>
      <vt:lpstr>Agenda</vt:lpstr>
      <vt:lpstr>Cost effective cloud deployment</vt:lpstr>
      <vt:lpstr>skillbook</vt:lpstr>
      <vt:lpstr>Live demo</vt:lpstr>
      <vt:lpstr>Cloud for small apps</vt:lpstr>
      <vt:lpstr>Questions &amp; Feedback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Wes Mikel</dc:creator>
  <cp:lastModifiedBy>pcuser</cp:lastModifiedBy>
  <cp:revision>477</cp:revision>
  <cp:lastPrinted>2017-09-13T17:56:05Z</cp:lastPrinted>
  <dcterms:created xsi:type="dcterms:W3CDTF">2016-04-22T13:56:43Z</dcterms:created>
  <dcterms:modified xsi:type="dcterms:W3CDTF">2018-04-20T17:18:56Z</dcterms:modified>
</cp:coreProperties>
</file>