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Pizza Sold by Pizza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of Sales by Pizza Size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of Sales by Pizza Catagory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Trend of Total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Daily Trend for Total Orders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Pizzas by Revenue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5 Pizzas by Revenue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Pizzas by Quantity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5 Pizzas by Quantity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Pizzas by Total Orders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5 Pizzas by Total Orders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ba46e8c5-ab37-4fdb-a453-6edf34c69b51?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478792f3f09540dc" /><Relationship Type="http://schemas.openxmlformats.org/officeDocument/2006/relationships/slideLayout" Target="/ppt/slideLayouts/slideLayout8.xml" Id="R3b48b4ff1ae44eec" /><Relationship Type="http://schemas.openxmlformats.org/officeDocument/2006/relationships/hyperlink" Target="https://app.powerbi.com/groups/me/reports/ba46e8c5-ab37-4fdb-a453-6edf34c69b51/?pbi_source=PowerPoint" TargetMode="External" Id="RelId0" /><Relationship Type="http://schemas.openxmlformats.org/officeDocument/2006/relationships/image" Target="/ppt/media/image4.png" Id="imgId266356109"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73ed76c657734304" /><Relationship Type="http://schemas.openxmlformats.org/officeDocument/2006/relationships/slideLayout" Target="/ppt/slideLayouts/slideLayout8.xml" Id="R86ff938fe0904f0e" /><Relationship Type="http://schemas.openxmlformats.org/officeDocument/2006/relationships/hyperlink" Target="https://app.powerbi.com/groups/me/reports/ba46e8c5-ab37-4fdb-a453-6edf34c69b51/?pbi_source=PowerPoint" TargetMode="External" Id="RelId1" /><Relationship Type="http://schemas.openxmlformats.org/officeDocument/2006/relationships/image" Target="/ppt/media/image5.png" Id="imgId26635611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Pizza_sales_dashoard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12/27/2023 4:22:16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12/26/2023 5:47:59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pageNavigator ,pageNavigator ,slicer ,slicer ,textbox ,textbox ,textbox ,textbox ,shape ,Total Pizza Sold by Pizza Category ,% of Sales by Pizza Size ,% of Sales by Pizza Catagory ,shape ,shape ,shape ,Monthly Trend of Total Orders ,shape ,Daily Trend for Total Orders ,shape ,textbox ,shape ,cardVisual.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66356109"/>
          <a:stretch xmlns:a="http://schemas.openxmlformats.org/drawingml/2006/main">
            <a:fillRect/>
          </a:stretch>
        </p:blipFill>
        <p:spPr>
          <a:xfrm xmlns:a="http://schemas.openxmlformats.org/drawingml/2006/main">
            <a:off x="0" y="47625"/>
            <a:ext cx="12192000" cy="67437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cardVisual ,shape ,textbox ,shape ,shape ,textbox ,textbox ,textbox ,textbox ,slicer ,slicer ,shape ,shape ,shape ,shape ,shape ,Top 5 Pizzas by Revenue  ,Bottom 5 Pizzas by Revenue  ,Top 5 Pizzas by Quantity  ,Bottom 5 Pizzas by Quantity  ,Top 5 Pizzas by Total Orders  ,Bottom 5 Pizzas by Total Orders  ,pageNavigator ,pageNavigator.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66356110"/>
          <a:stretch xmlns:a="http://schemas.openxmlformats.org/drawingml/2006/main">
            <a:fillRect/>
          </a:stretch>
        </p:blipFill>
        <p:spPr>
          <a:xfrm xmlns:a="http://schemas.openxmlformats.org/drawingml/2006/main">
            <a:off x="0" y="47625"/>
            <a:ext cx="12192000" cy="67437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Best/worst sellers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