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4" r:id="rId3"/>
  </p:sldMasterIdLst>
  <p:notesMasterIdLst>
    <p:notesMasterId r:id="rId18"/>
  </p:notesMasterIdLst>
  <p:handoutMasterIdLst>
    <p:handoutMasterId r:id="rId19"/>
  </p:handoutMasterIdLst>
  <p:sldIdLst>
    <p:sldId id="312" r:id="rId4"/>
    <p:sldId id="258" r:id="rId5"/>
    <p:sldId id="259" r:id="rId6"/>
    <p:sldId id="284" r:id="rId7"/>
    <p:sldId id="263" r:id="rId8"/>
    <p:sldId id="264" r:id="rId9"/>
    <p:sldId id="267" r:id="rId10"/>
    <p:sldId id="326" r:id="rId11"/>
    <p:sldId id="327" r:id="rId12"/>
    <p:sldId id="307" r:id="rId13"/>
    <p:sldId id="313" r:id="rId14"/>
    <p:sldId id="292" r:id="rId15"/>
    <p:sldId id="290" r:id="rId16"/>
    <p:sldId id="291" r:id="rId17"/>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99"/>
    <a:srgbClr val="006600"/>
    <a:srgbClr val="000099"/>
    <a:srgbClr val="00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1FE61CC-C773-4007-9198-AB23B35DE528}" styleName="Table_0">
    <a:wholeTbl>
      <a:tcTxStyle>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7" autoAdjust="0"/>
    <p:restoredTop sz="94660"/>
  </p:normalViewPr>
  <p:slideViewPr>
    <p:cSldViewPr showGuides="1">
      <p:cViewPr varScale="1">
        <p:scale>
          <a:sx n="78" d="100"/>
          <a:sy n="78" d="100"/>
        </p:scale>
        <p:origin x="1478" y="77"/>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US"/>
          </a:p>
        </p:txBody>
      </p:sp>
      <p:sp>
        <p:nvSpPr>
          <p:cNvPr id="104878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F5AADF60-20FE-4712-992F-EDBC35225153}" type="datetimeFigureOut">
              <a:rPr lang="en-US"/>
              <a:t>2/3/2025</a:t>
            </a:fld>
            <a:endParaRPr lang="en-US"/>
          </a:p>
        </p:txBody>
      </p:sp>
      <p:sp>
        <p:nvSpPr>
          <p:cNvPr id="104878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US"/>
          </a:p>
        </p:txBody>
      </p:sp>
      <p:sp>
        <p:nvSpPr>
          <p:cNvPr id="104878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2DC958E4-7DA1-4DBD-BD9E-EF79AF32806B}"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6"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1048777"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B61C34E8-AF3A-4395-ACCB-850F986824EC}" type="datetimeFigureOut">
              <a:rPr lang="en-GB" smtClean="0"/>
              <a:t>03/02/2025</a:t>
            </a:fld>
            <a:endParaRPr lang="en-GB"/>
          </a:p>
        </p:txBody>
      </p:sp>
      <p:sp>
        <p:nvSpPr>
          <p:cNvPr id="1048778" name="Slide Image Placeholder 3"/>
          <p:cNvSpPr>
            <a:spLocks noGrp="1" noRot="1" noChangeAspect="1"/>
          </p:cNvSpPr>
          <p:nvPr>
            <p:ph type="sldImg" idx="2"/>
          </p:nvPr>
        </p:nvSpPr>
        <p:spPr>
          <a:xfrm>
            <a:off x="900113" y="739775"/>
            <a:ext cx="4935537" cy="3700463"/>
          </a:xfrm>
          <a:prstGeom prst="rect">
            <a:avLst/>
          </a:prstGeom>
          <a:noFill/>
          <a:ln w="12700">
            <a:solidFill>
              <a:prstClr val="black"/>
            </a:solidFill>
          </a:ln>
        </p:spPr>
        <p:txBody>
          <a:bodyPr vert="horz" lIns="91440" tIns="45720" rIns="91440" bIns="45720" rtlCol="0" anchor="ctr"/>
          <a:lstStyle/>
          <a:p>
            <a:endParaRPr lang="en-GB"/>
          </a:p>
        </p:txBody>
      </p:sp>
      <p:sp>
        <p:nvSpPr>
          <p:cNvPr id="1048779"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80"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1048781"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3B56E55A-5FF4-4388-AEA5-A9C78B46A1FD}"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noTextEdit="1"/>
          </p:cNvSpPr>
          <p:nvPr>
            <p:ph type="sldImg"/>
          </p:nvPr>
        </p:nvSpPr>
        <p:spPr bwMode="auto">
          <a:noFill/>
          <a:ln>
            <a:solidFill>
              <a:srgbClr val="000000"/>
            </a:solidFill>
            <a:miter lim="800000"/>
          </a:ln>
        </p:spPr>
      </p:sp>
      <p:sp>
        <p:nvSpPr>
          <p:cNvPr id="104860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1048605" name="Slide Number Placeholder 4"/>
          <p:cNvSpPr>
            <a:spLocks noGrp="1"/>
          </p:cNvSpPr>
          <p:nvPr>
            <p:ph type="sldNum" sz="quarter" idx="5"/>
          </p:nvPr>
        </p:nvSpPr>
        <p:spPr bwMode="auto">
          <a:ln>
            <a:miter lim="800000"/>
          </a:ln>
        </p:spPr>
        <p:txBody>
          <a:bodyPr wrap="square" numCol="1" anchorCtr="0" compatLnSpc="1"/>
          <a:lstStyle/>
          <a:p>
            <a:fld id="{5A4514F2-1CC3-4186-A118-4EF14066A150}" type="slidenum">
              <a:rPr lang="en-US" smtClean="0">
                <a:solidFill>
                  <a:prstClr val="black"/>
                </a:solidFill>
              </a:rPr>
              <a:t>7</a:t>
            </a:fld>
            <a:endParaRPr lang="en-US">
              <a:solidFill>
                <a:prstClr val="black"/>
              </a:solidFill>
            </a:endParaRPr>
          </a:p>
        </p:txBody>
      </p:sp>
      <p:sp>
        <p:nvSpPr>
          <p:cNvPr id="1048606" name="Footer Placeholder 5"/>
          <p:cNvSpPr>
            <a:spLocks noGrp="1"/>
          </p:cNvSpPr>
          <p:nvPr>
            <p:ph type="ftr" sz="quarter" idx="10"/>
          </p:nvPr>
        </p:nvSpPr>
        <p:spPr/>
        <p:txBody>
          <a:bodyPr/>
          <a:lstStyle/>
          <a:p>
            <a:endParaRPr lang="en-I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p:spPr>
      </p:sp>
      <p:sp>
        <p:nvSpPr>
          <p:cNvPr id="1392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p>
        </p:txBody>
      </p:sp>
      <p:sp>
        <p:nvSpPr>
          <p:cNvPr id="80901" name="Slide Number Placeholder 4"/>
          <p:cNvSpPr>
            <a:spLocks noGrp="1"/>
          </p:cNvSpPr>
          <p:nvPr>
            <p:ph type="sldNum" sz="quarter" idx="5"/>
          </p:nvPr>
        </p:nvSpPr>
        <p:spPr bwMode="auto">
          <a:ln>
            <a:miter lim="800000"/>
          </a:ln>
        </p:spPr>
        <p:txBody>
          <a:bodyPr wrap="square" numCol="1" anchorCtr="0" compatLnSpc="1"/>
          <a:lstStyle/>
          <a:p>
            <a:pPr>
              <a:defRPr/>
            </a:pPr>
            <a:fld id="{5A4514F2-1CC3-4186-A118-4EF14066A150}" type="slidenum">
              <a:rPr lang="en-US" smtClean="0">
                <a:solidFill>
                  <a:prstClr val="black"/>
                </a:solidFill>
              </a:rPr>
              <a:t>13</a:t>
            </a:fld>
            <a:endParaRPr lang="en-US" dirty="0">
              <a:solidFill>
                <a:prstClr val="black"/>
              </a:solidFill>
            </a:endParaRPr>
          </a:p>
        </p:txBody>
      </p:sp>
      <p:sp>
        <p:nvSpPr>
          <p:cNvPr id="6" name="Footer Placeholder 5"/>
          <p:cNvSpPr>
            <a:spLocks noGrp="1"/>
          </p:cNvSpPr>
          <p:nvPr>
            <p:ph type="ftr" sz="quarter" idx="10"/>
          </p:nvPr>
        </p:nvSpPr>
        <p:spPr/>
        <p:txBody>
          <a:bodyPr/>
          <a:lstStyle/>
          <a:p>
            <a:pPr>
              <a:defRPr/>
            </a:pPr>
            <a:endParaRPr lang="en-IN"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p:spPr>
      </p:sp>
      <p:sp>
        <p:nvSpPr>
          <p:cNvPr id="1392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dirty="0"/>
          </a:p>
        </p:txBody>
      </p:sp>
      <p:sp>
        <p:nvSpPr>
          <p:cNvPr id="80901" name="Slide Number Placeholder 4"/>
          <p:cNvSpPr>
            <a:spLocks noGrp="1"/>
          </p:cNvSpPr>
          <p:nvPr>
            <p:ph type="sldNum" sz="quarter" idx="5"/>
          </p:nvPr>
        </p:nvSpPr>
        <p:spPr bwMode="auto">
          <a:ln>
            <a:miter lim="800000"/>
          </a:ln>
        </p:spPr>
        <p:txBody>
          <a:bodyPr wrap="square" numCol="1" anchorCtr="0" compatLnSpc="1"/>
          <a:lstStyle/>
          <a:p>
            <a:pPr>
              <a:defRPr/>
            </a:pPr>
            <a:fld id="{5A4514F2-1CC3-4186-A118-4EF14066A150}" type="slidenum">
              <a:rPr lang="en-US" smtClean="0">
                <a:solidFill>
                  <a:prstClr val="black"/>
                </a:solidFill>
              </a:rPr>
              <a:t>14</a:t>
            </a:fld>
            <a:endParaRPr lang="en-US" dirty="0">
              <a:solidFill>
                <a:prstClr val="black"/>
              </a:solidFill>
            </a:endParaRPr>
          </a:p>
        </p:txBody>
      </p:sp>
      <p:sp>
        <p:nvSpPr>
          <p:cNvPr id="6" name="Footer Placeholder 5"/>
          <p:cNvSpPr>
            <a:spLocks noGrp="1"/>
          </p:cNvSpPr>
          <p:nvPr>
            <p:ph type="ftr" sz="quarter" idx="10"/>
          </p:nvPr>
        </p:nvSpPr>
        <p:spPr/>
        <p:txBody>
          <a:bodyPr/>
          <a:lstStyle/>
          <a:p>
            <a:pPr>
              <a:defRPr/>
            </a:pPr>
            <a:endParaRPr lang="en-I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5" name="Title 1"/>
          <p:cNvSpPr>
            <a:spLocks noGrp="1"/>
          </p:cNvSpPr>
          <p:nvPr>
            <p:ph type="ctrTitle"/>
          </p:nvPr>
        </p:nvSpPr>
        <p:spPr>
          <a:xfrm>
            <a:off x="685800" y="2130431"/>
            <a:ext cx="7772400" cy="1470025"/>
          </a:xfrm>
        </p:spPr>
        <p:txBody>
          <a:bodyPr/>
          <a:lstStyle/>
          <a:p>
            <a:r>
              <a:rPr lang="en-US"/>
              <a:t>Click to edit Master title style</a:t>
            </a:r>
          </a:p>
        </p:txBody>
      </p:sp>
      <p:sp>
        <p:nvSpPr>
          <p:cNvPr id="104861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17" name="Date Placeholder 3"/>
          <p:cNvSpPr>
            <a:spLocks noGrp="1"/>
          </p:cNvSpPr>
          <p:nvPr>
            <p:ph type="dt" sz="half" idx="10"/>
          </p:nvPr>
        </p:nvSpPr>
        <p:spPr/>
        <p:txBody>
          <a:bodyPr/>
          <a:lstStyle/>
          <a:p>
            <a:fld id="{E5049658-1B32-471B-BF08-B398628EF583}" type="datetimeFigureOut">
              <a:rPr lang="en-US"/>
              <a:t>2/3/2025</a:t>
            </a:fld>
            <a:endParaRPr lang="en-US"/>
          </a:p>
        </p:txBody>
      </p:sp>
      <p:sp>
        <p:nvSpPr>
          <p:cNvPr id="1048618" name="Footer Placeholder 4"/>
          <p:cNvSpPr>
            <a:spLocks noGrp="1"/>
          </p:cNvSpPr>
          <p:nvPr>
            <p:ph type="ftr" sz="quarter" idx="11"/>
          </p:nvPr>
        </p:nvSpPr>
        <p:spPr/>
        <p:txBody>
          <a:bodyPr/>
          <a:lstStyle/>
          <a:p>
            <a:endParaRPr lang="en-US"/>
          </a:p>
        </p:txBody>
      </p:sp>
      <p:sp>
        <p:nvSpPr>
          <p:cNvPr id="1048619" name="Slide Number Placeholder 5"/>
          <p:cNvSpPr>
            <a:spLocks noGrp="1"/>
          </p:cNvSpPr>
          <p:nvPr>
            <p:ph type="sldNum" sz="quarter" idx="12"/>
          </p:nvPr>
        </p:nvSpPr>
        <p:spPr/>
        <p:txBody>
          <a:bodyPr/>
          <a:lstStyle/>
          <a:p>
            <a:fld id="{A6C698EB-6D6A-44E3-AD2E-820EDD660B89}"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a:t>Click to edit Master title style</a:t>
            </a:r>
          </a:p>
        </p:txBody>
      </p:sp>
      <p:sp>
        <p:nvSpPr>
          <p:cNvPr id="104872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Date Placeholder 3"/>
          <p:cNvSpPr>
            <a:spLocks noGrp="1"/>
          </p:cNvSpPr>
          <p:nvPr>
            <p:ph type="dt" sz="half" idx="10"/>
          </p:nvPr>
        </p:nvSpPr>
        <p:spPr/>
        <p:txBody>
          <a:bodyPr/>
          <a:lstStyle/>
          <a:p>
            <a:fld id="{78B03597-99BF-4D07-AF0D-92BAB1D51340}" type="datetimeFigureOut">
              <a:rPr lang="en-US"/>
              <a:t>2/3/2025</a:t>
            </a:fld>
            <a:endParaRPr lang="en-US"/>
          </a:p>
        </p:txBody>
      </p:sp>
      <p:sp>
        <p:nvSpPr>
          <p:cNvPr id="1048722" name="Footer Placeholder 4"/>
          <p:cNvSpPr>
            <a:spLocks noGrp="1"/>
          </p:cNvSpPr>
          <p:nvPr>
            <p:ph type="ftr" sz="quarter" idx="11"/>
          </p:nvPr>
        </p:nvSpPr>
        <p:spPr/>
        <p:txBody>
          <a:bodyPr/>
          <a:lstStyle/>
          <a:p>
            <a:endParaRPr lang="en-US"/>
          </a:p>
        </p:txBody>
      </p:sp>
      <p:sp>
        <p:nvSpPr>
          <p:cNvPr id="1048723" name="Slide Number Placeholder 5"/>
          <p:cNvSpPr>
            <a:spLocks noGrp="1"/>
          </p:cNvSpPr>
          <p:nvPr>
            <p:ph type="sldNum" sz="quarter" idx="12"/>
          </p:nvPr>
        </p:nvSpPr>
        <p:spPr/>
        <p:txBody>
          <a:bodyPr/>
          <a:lstStyle/>
          <a:p>
            <a:fld id="{AF1ACDDE-A4D3-4E0B-A570-A78689AE3E3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0"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1048701"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Date Placeholder 3"/>
          <p:cNvSpPr>
            <a:spLocks noGrp="1"/>
          </p:cNvSpPr>
          <p:nvPr>
            <p:ph type="dt" sz="half" idx="10"/>
          </p:nvPr>
        </p:nvSpPr>
        <p:spPr/>
        <p:txBody>
          <a:bodyPr/>
          <a:lstStyle/>
          <a:p>
            <a:fld id="{D45B56C9-71B5-404C-B5A2-B45F21E75A32}" type="datetimeFigureOut">
              <a:rPr lang="en-US"/>
              <a:t>2/3/2025</a:t>
            </a:fld>
            <a:endParaRPr lang="en-US"/>
          </a:p>
        </p:txBody>
      </p:sp>
      <p:sp>
        <p:nvSpPr>
          <p:cNvPr id="1048703" name="Footer Placeholder 4"/>
          <p:cNvSpPr>
            <a:spLocks noGrp="1"/>
          </p:cNvSpPr>
          <p:nvPr>
            <p:ph type="ftr" sz="quarter" idx="11"/>
          </p:nvPr>
        </p:nvSpPr>
        <p:spPr/>
        <p:txBody>
          <a:bodyPr/>
          <a:lstStyle/>
          <a:p>
            <a:endParaRPr lang="en-US"/>
          </a:p>
        </p:txBody>
      </p:sp>
      <p:sp>
        <p:nvSpPr>
          <p:cNvPr id="1048704" name="Slide Number Placeholder 5"/>
          <p:cNvSpPr>
            <a:spLocks noGrp="1"/>
          </p:cNvSpPr>
          <p:nvPr>
            <p:ph type="sldNum" sz="quarter" idx="12"/>
          </p:nvPr>
        </p:nvSpPr>
        <p:spPr/>
        <p:txBody>
          <a:bodyPr/>
          <a:lstStyle/>
          <a:p>
            <a:fld id="{BCB308AD-B6DB-4B82-B1F7-9450F5460026}"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52"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53"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754" name="Rectangle 32"/>
          <p:cNvSpPr>
            <a:spLocks noGrp="1" noChangeArrowheads="1"/>
          </p:cNvSpPr>
          <p:nvPr>
            <p:ph type="sldNum" sz="quarter" idx="10"/>
          </p:nvPr>
        </p:nvSpPr>
        <p:spPr/>
        <p:txBody>
          <a:bodyPr/>
          <a:lstStyle/>
          <a:p>
            <a:fld id="{F33682F6-07BE-4D8D-A30B-784368EB4D18}" type="slidenum">
              <a:rPr lang="en-US">
                <a:solidFill>
                  <a:srgbClr val="000000"/>
                </a:solidFill>
              </a:rPr>
              <a:t>‹#›</a:t>
            </a:fld>
            <a:r>
              <a:rPr lang="en-US">
                <a:solidFill>
                  <a:srgbClr val="000000"/>
                </a:solidFill>
              </a:rPr>
              <a:t>/33</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a:t>Click to edit Master title style</a:t>
            </a:r>
          </a:p>
        </p:txBody>
      </p:sp>
      <p:sp>
        <p:nvSpPr>
          <p:cNvPr id="104876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4" name="Rectangle 32"/>
          <p:cNvSpPr>
            <a:spLocks noGrp="1" noChangeArrowheads="1"/>
          </p:cNvSpPr>
          <p:nvPr>
            <p:ph type="sldNum" sz="quarter" idx="10"/>
          </p:nvPr>
        </p:nvSpPr>
        <p:spPr/>
        <p:txBody>
          <a:bodyPr/>
          <a:lstStyle/>
          <a:p>
            <a:fld id="{15A104C0-9CA3-40E4-B708-2BE1DD18AAA2}" type="slidenum">
              <a:rPr lang="en-US">
                <a:solidFill>
                  <a:srgbClr val="000000"/>
                </a:solidFill>
              </a:rPr>
              <a:t>‹#›</a:t>
            </a:fld>
            <a:r>
              <a:rPr lang="en-US">
                <a:solidFill>
                  <a:srgbClr val="000000"/>
                </a:solidFill>
              </a:rPr>
              <a:t>/33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71"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72" name="Rectangle 32"/>
          <p:cNvSpPr>
            <a:spLocks noGrp="1" noChangeArrowheads="1"/>
          </p:cNvSpPr>
          <p:nvPr>
            <p:ph type="sldNum" sz="quarter" idx="10"/>
          </p:nvPr>
        </p:nvSpPr>
        <p:spPr/>
        <p:txBody>
          <a:bodyPr/>
          <a:lstStyle/>
          <a:p>
            <a:fld id="{C69354AA-FA39-4F23-8A68-66C7B7405C24}" type="slidenum">
              <a:rPr lang="en-US">
                <a:solidFill>
                  <a:srgbClr val="000000"/>
                </a:solidFill>
              </a:rPr>
              <a:t>‹#›</a:t>
            </a:fld>
            <a:r>
              <a:rPr lang="en-US">
                <a:solidFill>
                  <a:srgbClr val="000000"/>
                </a:solidFill>
              </a:rPr>
              <a:t>/33</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a:t>Click to edit Master title style</a:t>
            </a:r>
          </a:p>
        </p:txBody>
      </p:sp>
      <p:sp>
        <p:nvSpPr>
          <p:cNvPr id="1048735" name="Content Placeholder 2"/>
          <p:cNvSpPr>
            <a:spLocks noGrp="1"/>
          </p:cNvSpPr>
          <p:nvPr>
            <p:ph sz="half" idx="1"/>
          </p:nvPr>
        </p:nvSpPr>
        <p:spPr>
          <a:xfrm>
            <a:off x="942975" y="2357438"/>
            <a:ext cx="3868738"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Content Placeholder 3"/>
          <p:cNvSpPr>
            <a:spLocks noGrp="1"/>
          </p:cNvSpPr>
          <p:nvPr>
            <p:ph sz="half" idx="2"/>
          </p:nvPr>
        </p:nvSpPr>
        <p:spPr>
          <a:xfrm>
            <a:off x="4964113" y="2357438"/>
            <a:ext cx="3868737"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Rectangle 32"/>
          <p:cNvSpPr>
            <a:spLocks noGrp="1" noChangeArrowheads="1"/>
          </p:cNvSpPr>
          <p:nvPr>
            <p:ph type="sldNum" sz="quarter" idx="10"/>
          </p:nvPr>
        </p:nvSpPr>
        <p:spPr/>
        <p:txBody>
          <a:bodyPr/>
          <a:lstStyle/>
          <a:p>
            <a:fld id="{B3533401-8ED0-4476-AD34-E93D5331DAAE}" type="slidenum">
              <a:rPr lang="en-US">
                <a:solidFill>
                  <a:srgbClr val="000000"/>
                </a:solidFill>
              </a:rPr>
              <a:t>‹#›</a:t>
            </a:fld>
            <a:r>
              <a:rPr lang="en-US">
                <a:solidFill>
                  <a:srgbClr val="000000"/>
                </a:solidFill>
              </a:rPr>
              <a:t>/33</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6" name="Title 1"/>
          <p:cNvSpPr>
            <a:spLocks noGrp="1"/>
          </p:cNvSpPr>
          <p:nvPr>
            <p:ph type="title"/>
          </p:nvPr>
        </p:nvSpPr>
        <p:spPr>
          <a:xfrm>
            <a:off x="457200" y="274638"/>
            <a:ext cx="8229600" cy="1143000"/>
          </a:xfrm>
        </p:spPr>
        <p:txBody>
          <a:bodyPr/>
          <a:lstStyle/>
          <a:p>
            <a:r>
              <a:rPr lang="en-US"/>
              <a:t>Click to edit Master title style</a:t>
            </a:r>
          </a:p>
        </p:txBody>
      </p:sp>
      <p:sp>
        <p:nvSpPr>
          <p:cNvPr id="1048747"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9"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1" name="Rectangle 32"/>
          <p:cNvSpPr>
            <a:spLocks noGrp="1" noChangeArrowheads="1"/>
          </p:cNvSpPr>
          <p:nvPr>
            <p:ph type="sldNum" sz="quarter" idx="10"/>
          </p:nvPr>
        </p:nvSpPr>
        <p:spPr/>
        <p:txBody>
          <a:bodyPr/>
          <a:lstStyle/>
          <a:p>
            <a:fld id="{505ED405-018E-4712-B102-67532C03A436}" type="slidenum">
              <a:rPr lang="en-US">
                <a:solidFill>
                  <a:srgbClr val="000000"/>
                </a:solidFill>
              </a:rPr>
              <a:t>‹#›</a:t>
            </a:fld>
            <a:r>
              <a:rPr lang="en-US">
                <a:solidFill>
                  <a:srgbClr val="000000"/>
                </a:solidFill>
              </a:rPr>
              <a:t>/33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4" name="Title 1"/>
          <p:cNvSpPr>
            <a:spLocks noGrp="1"/>
          </p:cNvSpPr>
          <p:nvPr>
            <p:ph type="title"/>
          </p:nvPr>
        </p:nvSpPr>
        <p:spPr/>
        <p:txBody>
          <a:bodyPr/>
          <a:lstStyle/>
          <a:p>
            <a:r>
              <a:rPr lang="en-US"/>
              <a:t>Click to edit Master title style</a:t>
            </a:r>
          </a:p>
        </p:txBody>
      </p:sp>
      <p:sp>
        <p:nvSpPr>
          <p:cNvPr id="1048745" name="Rectangle 32"/>
          <p:cNvSpPr>
            <a:spLocks noGrp="1" noChangeArrowheads="1"/>
          </p:cNvSpPr>
          <p:nvPr>
            <p:ph type="sldNum" sz="quarter" idx="10"/>
          </p:nvPr>
        </p:nvSpPr>
        <p:spPr/>
        <p:txBody>
          <a:bodyPr/>
          <a:lstStyle/>
          <a:p>
            <a:fld id="{C76DFAFD-39DE-4C09-957F-770444AD2EE7}" type="slidenum">
              <a:rPr lang="en-US">
                <a:solidFill>
                  <a:srgbClr val="000000"/>
                </a:solidFill>
              </a:rPr>
              <a:t>‹#›</a:t>
            </a:fld>
            <a:r>
              <a:rPr lang="en-US">
                <a:solidFill>
                  <a:srgbClr val="000000"/>
                </a:solidFill>
              </a:rPr>
              <a:t>/33</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5" name="Rectangle 32"/>
          <p:cNvSpPr>
            <a:spLocks noGrp="1" noChangeArrowheads="1"/>
          </p:cNvSpPr>
          <p:nvPr>
            <p:ph type="sldNum" sz="quarter" idx="10"/>
          </p:nvPr>
        </p:nvSpPr>
        <p:spPr/>
        <p:txBody>
          <a:bodyPr/>
          <a:lstStyle/>
          <a:p>
            <a:fld id="{D4BA5899-D4CA-40AF-A003-DA39DB7FA9F0}" type="slidenum">
              <a:rPr lang="en-US">
                <a:solidFill>
                  <a:srgbClr val="000000"/>
                </a:solidFill>
              </a:rPr>
              <a:t>‹#›</a:t>
            </a:fld>
            <a:r>
              <a:rPr lang="en-US">
                <a:solidFill>
                  <a:srgbClr val="000000"/>
                </a:solidFill>
              </a:rPr>
              <a:t>/33</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4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3" name="Rectangle 32"/>
          <p:cNvSpPr>
            <a:spLocks noGrp="1" noChangeArrowheads="1"/>
          </p:cNvSpPr>
          <p:nvPr>
            <p:ph type="sldNum" sz="quarter" idx="10"/>
          </p:nvPr>
        </p:nvSpPr>
        <p:spPr/>
        <p:txBody>
          <a:bodyPr/>
          <a:lstStyle/>
          <a:p>
            <a:fld id="{C61FECB9-8477-40F6-AFF1-5D508CBDA423}" type="slidenum">
              <a:rPr lang="en-US">
                <a:solidFill>
                  <a:srgbClr val="000000"/>
                </a:solidFill>
              </a:rPr>
              <a:t>‹#›</a:t>
            </a:fld>
            <a:r>
              <a:rPr lang="en-US">
                <a:solidFill>
                  <a:srgbClr val="000000"/>
                </a:solidFill>
              </a:rPr>
              <a:t>/33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BB487F52-83E9-40DA-BAC6-8264382B3B98}" type="datetimeFigureOut">
              <a:rPr lang="en-US"/>
              <a:t>2/3/2025</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CACE0FC3-80A5-4E6A-8463-A948B12D76EE}"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5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76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1" name="Rectangle 32"/>
          <p:cNvSpPr>
            <a:spLocks noGrp="1" noChangeArrowheads="1"/>
          </p:cNvSpPr>
          <p:nvPr>
            <p:ph type="sldNum" sz="quarter" idx="10"/>
          </p:nvPr>
        </p:nvSpPr>
        <p:spPr/>
        <p:txBody>
          <a:bodyPr/>
          <a:lstStyle/>
          <a:p>
            <a:fld id="{92DFA289-3034-492F-9EFE-1DD35B858C92}" type="slidenum">
              <a:rPr lang="en-US">
                <a:solidFill>
                  <a:srgbClr val="000000"/>
                </a:solidFill>
              </a:rPr>
              <a:t>‹#›</a:t>
            </a:fld>
            <a:r>
              <a:rPr lang="en-US">
                <a:solidFill>
                  <a:srgbClr val="000000"/>
                </a:solidFill>
              </a:rPr>
              <a:t>/33</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r>
              <a:rPr lang="en-US"/>
              <a:t>Click to edit Master title style</a:t>
            </a:r>
          </a:p>
        </p:txBody>
      </p:sp>
      <p:sp>
        <p:nvSpPr>
          <p:cNvPr id="104875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Rectangle 32"/>
          <p:cNvSpPr>
            <a:spLocks noGrp="1" noChangeArrowheads="1"/>
          </p:cNvSpPr>
          <p:nvPr>
            <p:ph type="sldNum" sz="quarter" idx="10"/>
          </p:nvPr>
        </p:nvSpPr>
        <p:spPr/>
        <p:txBody>
          <a:bodyPr/>
          <a:lstStyle/>
          <a:p>
            <a:fld id="{F50018D6-4C30-4973-B171-9E35A48AD76A}" type="slidenum">
              <a:rPr lang="en-US">
                <a:solidFill>
                  <a:srgbClr val="000000"/>
                </a:solidFill>
              </a:rPr>
              <a:t>‹#›</a:t>
            </a:fld>
            <a:r>
              <a:rPr lang="en-US">
                <a:solidFill>
                  <a:srgbClr val="000000"/>
                </a:solidFill>
              </a:rPr>
              <a:t>/33</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3" name="Vertical Title 1"/>
          <p:cNvSpPr>
            <a:spLocks noGrp="1"/>
          </p:cNvSpPr>
          <p:nvPr>
            <p:ph type="title" orient="vert"/>
          </p:nvPr>
        </p:nvSpPr>
        <p:spPr>
          <a:xfrm>
            <a:off x="6859588" y="1531938"/>
            <a:ext cx="1973262" cy="4619625"/>
          </a:xfrm>
        </p:spPr>
        <p:txBody>
          <a:bodyPr vert="eaVert"/>
          <a:lstStyle/>
          <a:p>
            <a:r>
              <a:rPr lang="en-US"/>
              <a:t>Click to edit Master title style</a:t>
            </a:r>
          </a:p>
        </p:txBody>
      </p:sp>
      <p:sp>
        <p:nvSpPr>
          <p:cNvPr id="1048774" name="Vertical Text Placeholder 2"/>
          <p:cNvSpPr>
            <a:spLocks noGrp="1"/>
          </p:cNvSpPr>
          <p:nvPr>
            <p:ph type="body" orient="vert" idx="1"/>
          </p:nvPr>
        </p:nvSpPr>
        <p:spPr>
          <a:xfrm>
            <a:off x="938213" y="1531938"/>
            <a:ext cx="5768975" cy="461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Rectangle 32"/>
          <p:cNvSpPr>
            <a:spLocks noGrp="1" noChangeArrowheads="1"/>
          </p:cNvSpPr>
          <p:nvPr>
            <p:ph type="sldNum" sz="quarter" idx="10"/>
          </p:nvPr>
        </p:nvSpPr>
        <p:spPr/>
        <p:txBody>
          <a:bodyPr/>
          <a:lstStyle/>
          <a:p>
            <a:fld id="{4C42326B-5B0C-4285-BBA0-E92437394B0D}" type="slidenum">
              <a:rPr lang="en-US">
                <a:solidFill>
                  <a:srgbClr val="000000"/>
                </a:solidFill>
              </a:rPr>
              <a:t>‹#›</a:t>
            </a:fld>
            <a:r>
              <a:rPr lang="en-US">
                <a:solidFill>
                  <a:srgbClr val="000000"/>
                </a:solidFill>
              </a:rPr>
              <a:t>/33</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1048766" name="Title 1"/>
          <p:cNvSpPr>
            <a:spLocks noGrp="1"/>
          </p:cNvSpPr>
          <p:nvPr>
            <p:ph type="title"/>
          </p:nvPr>
        </p:nvSpPr>
        <p:spPr>
          <a:xfrm>
            <a:off x="938213" y="1531938"/>
            <a:ext cx="7704137" cy="814387"/>
          </a:xfrm>
        </p:spPr>
        <p:txBody>
          <a:bodyPr/>
          <a:lstStyle/>
          <a:p>
            <a:r>
              <a:rPr lang="en-US"/>
              <a:t>Click to edit Master title style</a:t>
            </a:r>
          </a:p>
        </p:txBody>
      </p:sp>
      <p:sp>
        <p:nvSpPr>
          <p:cNvPr id="1048767" name="ClipArt Placeholder 2"/>
          <p:cNvSpPr>
            <a:spLocks noGrp="1"/>
          </p:cNvSpPr>
          <p:nvPr>
            <p:ph type="clipArt" sz="half" idx="1"/>
          </p:nvPr>
        </p:nvSpPr>
        <p:spPr>
          <a:xfrm>
            <a:off x="942975" y="2357438"/>
            <a:ext cx="3868738" cy="3794125"/>
          </a:xfrm>
        </p:spPr>
        <p:txBody>
          <a:bodyPr/>
          <a:lstStyle/>
          <a:p>
            <a:pPr lvl="0"/>
            <a:endParaRPr lang="en-US" noProof="0"/>
          </a:p>
        </p:txBody>
      </p:sp>
      <p:sp>
        <p:nvSpPr>
          <p:cNvPr id="1048768" name="Text Placeholder 3"/>
          <p:cNvSpPr>
            <a:spLocks noGrp="1"/>
          </p:cNvSpPr>
          <p:nvPr>
            <p:ph type="body" sz="half" idx="2"/>
          </p:nvPr>
        </p:nvSpPr>
        <p:spPr>
          <a:xfrm>
            <a:off x="4964113" y="2357438"/>
            <a:ext cx="3868737" cy="379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9" name="Rectangle 32"/>
          <p:cNvSpPr>
            <a:spLocks noGrp="1" noChangeArrowheads="1"/>
          </p:cNvSpPr>
          <p:nvPr>
            <p:ph type="sldNum" sz="quarter" idx="10"/>
          </p:nvPr>
        </p:nvSpPr>
        <p:spPr/>
        <p:txBody>
          <a:bodyPr/>
          <a:lstStyle/>
          <a:p>
            <a:fld id="{3F5F2DE4-4349-44E7-81D1-047624CC0CDA}" type="slidenum">
              <a:rPr lang="en-US">
                <a:solidFill>
                  <a:srgbClr val="000000"/>
                </a:solidFill>
              </a:rPr>
              <a:t>‹#›</a:t>
            </a:fld>
            <a:r>
              <a:rPr lang="en-US">
                <a:solidFill>
                  <a:srgbClr val="000000"/>
                </a:solidFill>
              </a:rPr>
              <a:t>/33</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1048738" name="Content Placeholder 1"/>
          <p:cNvSpPr>
            <a:spLocks noGrp="1"/>
          </p:cNvSpPr>
          <p:nvPr>
            <p:ph/>
          </p:nvPr>
        </p:nvSpPr>
        <p:spPr>
          <a:xfrm>
            <a:off x="938213" y="1531938"/>
            <a:ext cx="7894637" cy="461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Rectangle 32"/>
          <p:cNvSpPr>
            <a:spLocks noGrp="1" noChangeArrowheads="1"/>
          </p:cNvSpPr>
          <p:nvPr>
            <p:ph type="sldNum" sz="quarter" idx="10"/>
          </p:nvPr>
        </p:nvSpPr>
        <p:spPr/>
        <p:txBody>
          <a:bodyPr/>
          <a:lstStyle/>
          <a:p>
            <a:fld id="{01817231-5508-4EBA-966A-8DD77BFA0DCB}" type="slidenum">
              <a:rPr lang="en-US">
                <a:solidFill>
                  <a:srgbClr val="000000"/>
                </a:solidFill>
              </a:rPr>
              <a:t>‹#›</a:t>
            </a:fld>
            <a:r>
              <a:rPr lang="en-US">
                <a:solidFill>
                  <a:srgbClr val="000000"/>
                </a:solidFill>
              </a:rPr>
              <a:t>/33</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5049658-1B32-471B-BF08-B398628EF583}" type="datetimeFigureOut">
              <a:rPr lang="en-US"/>
              <a:t>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6C698EB-6D6A-44E3-AD2E-820EDD660B89}" type="slidenum">
              <a:rPr lang="en-US"/>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487F52-83E9-40DA-BAC6-8264382B3B98}" type="datetimeFigureOut">
              <a:rPr lang="en-US"/>
              <a:t>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CE0FC3-80A5-4E6A-8463-A948B12D76EE}" type="slidenum">
              <a:rPr lang="en-US"/>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6B83F-0586-4666-9DEB-0641AD91F7DE}" type="datetimeFigureOut">
              <a:rPr lang="en-US"/>
              <a:t>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4671A20-A21B-4CC2-AC43-DD78D41E2568}" type="slidenum">
              <a:rPr lang="en-US"/>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47B3122-F98F-4BFE-9F85-1074B05743EE}" type="datetimeFigureOut">
              <a:rPr lang="en-US"/>
              <a:t>2/3/2025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B2F1653-7A10-4BED-8EBE-29AD2F2289EE}" type="slidenum">
              <a:rPr lang="en-US"/>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8"/>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8"/>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6B555E5-4663-408A-987B-5A867A85184F}" type="datetimeFigureOut">
              <a:rPr lang="en-US"/>
              <a:t>2/3/2025</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AA07655-5EE6-4BE7-B31B-9247DF07A360}"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4"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1048715"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6" name="Date Placeholder 3"/>
          <p:cNvSpPr>
            <a:spLocks noGrp="1"/>
          </p:cNvSpPr>
          <p:nvPr>
            <p:ph type="dt" sz="half" idx="10"/>
          </p:nvPr>
        </p:nvSpPr>
        <p:spPr/>
        <p:txBody>
          <a:bodyPr/>
          <a:lstStyle/>
          <a:p>
            <a:fld id="{E146B83F-0586-4666-9DEB-0641AD91F7DE}" type="datetimeFigureOut">
              <a:rPr lang="en-US"/>
              <a:t>2/3/2025</a:t>
            </a:fld>
            <a:endParaRPr lang="en-US"/>
          </a:p>
        </p:txBody>
      </p:sp>
      <p:sp>
        <p:nvSpPr>
          <p:cNvPr id="1048717" name="Footer Placeholder 4"/>
          <p:cNvSpPr>
            <a:spLocks noGrp="1"/>
          </p:cNvSpPr>
          <p:nvPr>
            <p:ph type="ftr" sz="quarter" idx="11"/>
          </p:nvPr>
        </p:nvSpPr>
        <p:spPr/>
        <p:txBody>
          <a:bodyPr/>
          <a:lstStyle/>
          <a:p>
            <a:endParaRPr lang="en-US"/>
          </a:p>
        </p:txBody>
      </p:sp>
      <p:sp>
        <p:nvSpPr>
          <p:cNvPr id="1048718" name="Slide Number Placeholder 5"/>
          <p:cNvSpPr>
            <a:spLocks noGrp="1"/>
          </p:cNvSpPr>
          <p:nvPr>
            <p:ph type="sldNum" sz="quarter" idx="12"/>
          </p:nvPr>
        </p:nvSpPr>
        <p:spPr/>
        <p:txBody>
          <a:bodyPr/>
          <a:lstStyle/>
          <a:p>
            <a:fld id="{04671A20-A21B-4CC2-AC43-DD78D41E2568}" type="slidenum">
              <a:rPr 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5CD851B-B327-4442-A595-DC3F1CF0D661}" type="datetimeFigureOut">
              <a:rPr lang="en-US"/>
              <a:t>2/3/2025</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45759B4-0D9D-4AB1-8469-2C9B4A5E591C}" type="slidenum">
              <a:rPr lang="en-US"/>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5DEA563-AD19-4581-A8EF-63BA5981AA7F}" type="datetimeFigureOut">
              <a:rPr lang="en-US"/>
              <a:t>2/3/2025</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5542BD70-19C0-4656-B288-AC71113C2F8D}" type="slidenum">
              <a:rPr lang="en-US"/>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4"/>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F4AF67-9202-49C0-9499-80248B40DB4A}" type="datetimeFigureOut">
              <a:rPr lang="en-US"/>
              <a:t>2/3/2025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F0EEF3-D022-4866-ABC3-5FCCD7DC51FA}" type="slidenum">
              <a:rPr lang="en-US"/>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5"/>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918AAA-8687-41FE-BF13-707437BC5E1E}" type="datetimeFigureOut">
              <a:rPr lang="en-US"/>
              <a:t>2/3/2025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10BD9D6-140E-43CA-B11F-D41B7FC5D414}" type="slidenum">
              <a:rPr lang="en-US"/>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8B03597-99BF-4D07-AF0D-92BAB1D51340}" type="datetimeFigureOut">
              <a:rPr lang="en-US"/>
              <a:t>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F1ACDDE-A4D3-4E0B-A570-A78689AE3E35}" type="slidenum">
              <a:rPr lang="en-US"/>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45B56C9-71B5-404C-B5A2-B45F21E75A32}" type="datetimeFigureOut">
              <a:rPr lang="en-US"/>
              <a:t>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CB308AD-B6DB-4B82-B1F7-9450F5460026}"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Date Placeholder 3"/>
          <p:cNvSpPr>
            <a:spLocks noGrp="1"/>
          </p:cNvSpPr>
          <p:nvPr>
            <p:ph type="dt" sz="half" idx="10"/>
          </p:nvPr>
        </p:nvSpPr>
        <p:spPr/>
        <p:txBody>
          <a:bodyPr/>
          <a:lstStyle/>
          <a:p>
            <a:fld id="{647B3122-F98F-4BFE-9F85-1074B05743EE}" type="datetimeFigureOut">
              <a:rPr lang="en-US"/>
              <a:t>2/3/2025</a:t>
            </a:fld>
            <a:endParaRPr lang="en-US"/>
          </a:p>
        </p:txBody>
      </p:sp>
      <p:sp>
        <p:nvSpPr>
          <p:cNvPr id="1048690" name="Footer Placeholder 4"/>
          <p:cNvSpPr>
            <a:spLocks noGrp="1"/>
          </p:cNvSpPr>
          <p:nvPr>
            <p:ph type="ftr" sz="quarter" idx="11"/>
          </p:nvPr>
        </p:nvSpPr>
        <p:spPr/>
        <p:txBody>
          <a:bodyPr/>
          <a:lstStyle/>
          <a:p>
            <a:endParaRPr lang="en-US"/>
          </a:p>
        </p:txBody>
      </p:sp>
      <p:sp>
        <p:nvSpPr>
          <p:cNvPr id="1048691" name="Slide Number Placeholder 5"/>
          <p:cNvSpPr>
            <a:spLocks noGrp="1"/>
          </p:cNvSpPr>
          <p:nvPr>
            <p:ph type="sldNum" sz="quarter" idx="12"/>
          </p:nvPr>
        </p:nvSpPr>
        <p:spPr/>
        <p:txBody>
          <a:bodyPr/>
          <a:lstStyle/>
          <a:p>
            <a:fld id="{4B2F1653-7A10-4BED-8EBE-29AD2F2289EE}"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p>
        </p:txBody>
      </p:sp>
      <p:sp>
        <p:nvSpPr>
          <p:cNvPr id="1048693" name="Text Placeholder 2"/>
          <p:cNvSpPr>
            <a:spLocks noGrp="1"/>
          </p:cNvSpPr>
          <p:nvPr>
            <p:ph type="body" idx="1"/>
          </p:nvPr>
        </p:nvSpPr>
        <p:spPr>
          <a:xfrm>
            <a:off x="457201" y="1535118"/>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Text Placeholder 4"/>
          <p:cNvSpPr>
            <a:spLocks noGrp="1"/>
          </p:cNvSpPr>
          <p:nvPr>
            <p:ph type="body" sz="quarter" idx="3"/>
          </p:nvPr>
        </p:nvSpPr>
        <p:spPr>
          <a:xfrm>
            <a:off x="4645030" y="1535118"/>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Date Placeholder 3"/>
          <p:cNvSpPr>
            <a:spLocks noGrp="1"/>
          </p:cNvSpPr>
          <p:nvPr>
            <p:ph type="dt" sz="half" idx="10"/>
          </p:nvPr>
        </p:nvSpPr>
        <p:spPr/>
        <p:txBody>
          <a:bodyPr/>
          <a:lstStyle/>
          <a:p>
            <a:fld id="{96B555E5-4663-408A-987B-5A867A85184F}" type="datetimeFigureOut">
              <a:rPr lang="en-US"/>
              <a:t>2/3/2025</a:t>
            </a:fld>
            <a:endParaRPr lang="en-US"/>
          </a:p>
        </p:txBody>
      </p:sp>
      <p:sp>
        <p:nvSpPr>
          <p:cNvPr id="1048698" name="Footer Placeholder 4"/>
          <p:cNvSpPr>
            <a:spLocks noGrp="1"/>
          </p:cNvSpPr>
          <p:nvPr>
            <p:ph type="ftr" sz="quarter" idx="11"/>
          </p:nvPr>
        </p:nvSpPr>
        <p:spPr/>
        <p:txBody>
          <a:bodyPr/>
          <a:lstStyle/>
          <a:p>
            <a:endParaRPr lang="en-US"/>
          </a:p>
        </p:txBody>
      </p:sp>
      <p:sp>
        <p:nvSpPr>
          <p:cNvPr id="1048699" name="Slide Number Placeholder 5"/>
          <p:cNvSpPr>
            <a:spLocks noGrp="1"/>
          </p:cNvSpPr>
          <p:nvPr>
            <p:ph type="sldNum" sz="quarter" idx="12"/>
          </p:nvPr>
        </p:nvSpPr>
        <p:spPr/>
        <p:txBody>
          <a:bodyPr/>
          <a:lstStyle/>
          <a:p>
            <a:fld id="{6AA07655-5EE6-4BE7-B31B-9247DF07A360}"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p>
        </p:txBody>
      </p:sp>
      <p:sp>
        <p:nvSpPr>
          <p:cNvPr id="1048597" name="Date Placeholder 3"/>
          <p:cNvSpPr>
            <a:spLocks noGrp="1"/>
          </p:cNvSpPr>
          <p:nvPr>
            <p:ph type="dt" sz="half" idx="10"/>
          </p:nvPr>
        </p:nvSpPr>
        <p:spPr/>
        <p:txBody>
          <a:bodyPr/>
          <a:lstStyle/>
          <a:p>
            <a:fld id="{95CD851B-B327-4442-A595-DC3F1CF0D661}" type="datetimeFigureOut">
              <a:rPr lang="en-US"/>
              <a:t>2/3/2025</a:t>
            </a:fld>
            <a:endParaRPr lang="en-US"/>
          </a:p>
        </p:txBody>
      </p:sp>
      <p:sp>
        <p:nvSpPr>
          <p:cNvPr id="1048598" name="Footer Placeholder 4"/>
          <p:cNvSpPr>
            <a:spLocks noGrp="1"/>
          </p:cNvSpPr>
          <p:nvPr>
            <p:ph type="ftr" sz="quarter" idx="11"/>
          </p:nvPr>
        </p:nvSpPr>
        <p:spPr/>
        <p:txBody>
          <a:bodyPr/>
          <a:lstStyle/>
          <a:p>
            <a:endParaRPr lang="en-US"/>
          </a:p>
        </p:txBody>
      </p:sp>
      <p:sp>
        <p:nvSpPr>
          <p:cNvPr id="1048599" name="Slide Number Placeholder 5"/>
          <p:cNvSpPr>
            <a:spLocks noGrp="1"/>
          </p:cNvSpPr>
          <p:nvPr>
            <p:ph type="sldNum" sz="quarter" idx="12"/>
          </p:nvPr>
        </p:nvSpPr>
        <p:spPr/>
        <p:txBody>
          <a:bodyPr/>
          <a:lstStyle/>
          <a:p>
            <a:fld id="{F45759B4-0D9D-4AB1-8469-2C9B4A5E591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5" name="Date Placeholder 3"/>
          <p:cNvSpPr>
            <a:spLocks noGrp="1"/>
          </p:cNvSpPr>
          <p:nvPr>
            <p:ph type="dt" sz="half" idx="10"/>
          </p:nvPr>
        </p:nvSpPr>
        <p:spPr/>
        <p:txBody>
          <a:bodyPr/>
          <a:lstStyle/>
          <a:p>
            <a:fld id="{55DEA563-AD19-4581-A8EF-63BA5981AA7F}" type="datetimeFigureOut">
              <a:rPr lang="en-US"/>
              <a:t>2/3/2025</a:t>
            </a:fld>
            <a:endParaRPr lang="en-US"/>
          </a:p>
        </p:txBody>
      </p:sp>
      <p:sp>
        <p:nvSpPr>
          <p:cNvPr id="1048706" name="Footer Placeholder 4"/>
          <p:cNvSpPr>
            <a:spLocks noGrp="1"/>
          </p:cNvSpPr>
          <p:nvPr>
            <p:ph type="ftr" sz="quarter" idx="11"/>
          </p:nvPr>
        </p:nvSpPr>
        <p:spPr/>
        <p:txBody>
          <a:bodyPr/>
          <a:lstStyle/>
          <a:p>
            <a:endParaRPr lang="en-US"/>
          </a:p>
        </p:txBody>
      </p:sp>
      <p:sp>
        <p:nvSpPr>
          <p:cNvPr id="1048707" name="Slide Number Placeholder 5"/>
          <p:cNvSpPr>
            <a:spLocks noGrp="1"/>
          </p:cNvSpPr>
          <p:nvPr>
            <p:ph type="sldNum" sz="quarter" idx="12"/>
          </p:nvPr>
        </p:nvSpPr>
        <p:spPr/>
        <p:txBody>
          <a:bodyPr/>
          <a:lstStyle/>
          <a:p>
            <a:fld id="{5542BD70-19C0-4656-B288-AC71113C2F8D}"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457204" y="273054"/>
            <a:ext cx="3008313" cy="1162051"/>
          </a:xfrm>
        </p:spPr>
        <p:txBody>
          <a:bodyPr anchor="b"/>
          <a:lstStyle>
            <a:lvl1pPr algn="l">
              <a:defRPr sz="2000" b="1"/>
            </a:lvl1pPr>
          </a:lstStyle>
          <a:p>
            <a:r>
              <a:rPr lang="en-US"/>
              <a:t>Click to edit Master title style</a:t>
            </a:r>
          </a:p>
        </p:txBody>
      </p:sp>
      <p:sp>
        <p:nvSpPr>
          <p:cNvPr id="1048725" name="Content Placeholder 2"/>
          <p:cNvSpPr>
            <a:spLocks noGrp="1"/>
          </p:cNvSpPr>
          <p:nvPr>
            <p:ph idx="1"/>
          </p:nvPr>
        </p:nvSpPr>
        <p:spPr>
          <a:xfrm>
            <a:off x="3575050"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Text Placeholder 3"/>
          <p:cNvSpPr>
            <a:spLocks noGrp="1"/>
          </p:cNvSpPr>
          <p:nvPr>
            <p:ph type="body" sz="half" idx="2"/>
          </p:nvPr>
        </p:nvSpPr>
        <p:spPr>
          <a:xfrm>
            <a:off x="45720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7" name="Date Placeholder 3"/>
          <p:cNvSpPr>
            <a:spLocks noGrp="1"/>
          </p:cNvSpPr>
          <p:nvPr>
            <p:ph type="dt" sz="half" idx="10"/>
          </p:nvPr>
        </p:nvSpPr>
        <p:spPr/>
        <p:txBody>
          <a:bodyPr/>
          <a:lstStyle/>
          <a:p>
            <a:fld id="{AEF4AF67-9202-49C0-9499-80248B40DB4A}" type="datetimeFigureOut">
              <a:rPr lang="en-US"/>
              <a:t>2/3/2025</a:t>
            </a:fld>
            <a:endParaRPr lang="en-US"/>
          </a:p>
        </p:txBody>
      </p:sp>
      <p:sp>
        <p:nvSpPr>
          <p:cNvPr id="1048728" name="Footer Placeholder 4"/>
          <p:cNvSpPr>
            <a:spLocks noGrp="1"/>
          </p:cNvSpPr>
          <p:nvPr>
            <p:ph type="ftr" sz="quarter" idx="11"/>
          </p:nvPr>
        </p:nvSpPr>
        <p:spPr/>
        <p:txBody>
          <a:bodyPr/>
          <a:lstStyle/>
          <a:p>
            <a:endParaRPr lang="en-US"/>
          </a:p>
        </p:txBody>
      </p:sp>
      <p:sp>
        <p:nvSpPr>
          <p:cNvPr id="1048729" name="Slide Number Placeholder 5"/>
          <p:cNvSpPr>
            <a:spLocks noGrp="1"/>
          </p:cNvSpPr>
          <p:nvPr>
            <p:ph type="sldNum" sz="quarter" idx="12"/>
          </p:nvPr>
        </p:nvSpPr>
        <p:spPr/>
        <p:txBody>
          <a:bodyPr/>
          <a:lstStyle/>
          <a:p>
            <a:fld id="{44F0EEF3-D022-4866-ABC3-5FCCD7DC51FA}"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1792288" y="4800605"/>
            <a:ext cx="5486400" cy="566739"/>
          </a:xfrm>
        </p:spPr>
        <p:txBody>
          <a:bodyPr anchor="b"/>
          <a:lstStyle>
            <a:lvl1pPr algn="l">
              <a:defRPr sz="2000" b="1"/>
            </a:lvl1pPr>
          </a:lstStyle>
          <a:p>
            <a:r>
              <a:rPr lang="en-US"/>
              <a:t>Click to edit Master title style</a:t>
            </a:r>
          </a:p>
        </p:txBody>
      </p:sp>
      <p:sp>
        <p:nvSpPr>
          <p:cNvPr id="1048709"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710"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1" name="Date Placeholder 3"/>
          <p:cNvSpPr>
            <a:spLocks noGrp="1"/>
          </p:cNvSpPr>
          <p:nvPr>
            <p:ph type="dt" sz="half" idx="10"/>
          </p:nvPr>
        </p:nvSpPr>
        <p:spPr/>
        <p:txBody>
          <a:bodyPr/>
          <a:lstStyle/>
          <a:p>
            <a:fld id="{BE918AAA-8687-41FE-BF13-707437BC5E1E}" type="datetimeFigureOut">
              <a:rPr lang="en-US"/>
              <a:t>2/3/2025</a:t>
            </a:fld>
            <a:endParaRPr lang="en-US"/>
          </a:p>
        </p:txBody>
      </p:sp>
      <p:sp>
        <p:nvSpPr>
          <p:cNvPr id="1048712" name="Footer Placeholder 4"/>
          <p:cNvSpPr>
            <a:spLocks noGrp="1"/>
          </p:cNvSpPr>
          <p:nvPr>
            <p:ph type="ftr" sz="quarter" idx="11"/>
          </p:nvPr>
        </p:nvSpPr>
        <p:spPr/>
        <p:txBody>
          <a:bodyPr/>
          <a:lstStyle/>
          <a:p>
            <a:endParaRPr lang="en-US"/>
          </a:p>
        </p:txBody>
      </p:sp>
      <p:sp>
        <p:nvSpPr>
          <p:cNvPr id="1048713" name="Slide Number Placeholder 5"/>
          <p:cNvSpPr>
            <a:spLocks noGrp="1"/>
          </p:cNvSpPr>
          <p:nvPr>
            <p:ph type="sldNum" sz="quarter" idx="12"/>
          </p:nvPr>
        </p:nvSpPr>
        <p:spPr/>
        <p:txBody>
          <a:bodyPr/>
          <a:lstStyle/>
          <a:p>
            <a:fld id="{310BD9D6-140E-43CA-B11F-D41B7FC5D41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4857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fld id="{7CEEEAB8-7E17-497A-821C-77337C4DAA47}" type="datetimeFigureOut">
              <a:rPr lang="en-US"/>
              <a:t>2/3/2025</a:t>
            </a:fld>
            <a:endParaRPr lang="en-US"/>
          </a:p>
        </p:txBody>
      </p:sp>
      <p:sp>
        <p:nvSpPr>
          <p:cNvPr id="1048579"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n-US"/>
          </a:p>
        </p:txBody>
      </p:sp>
      <p:sp>
        <p:nvSpPr>
          <p:cNvPr id="1048580"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97B1DD4D-63F8-4EC7-B693-F1F85E5B1C0E}"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sp>
        <p:nvSpPr>
          <p:cNvPr id="1048730" name="Rectangle 14"/>
          <p:cNvSpPr>
            <a:spLocks noGrp="1" noChangeArrowheads="1"/>
          </p:cNvSpPr>
          <p:nvPr>
            <p:ph type="body" idx="1"/>
          </p:nvPr>
        </p:nvSpPr>
        <p:spPr bwMode="auto">
          <a:xfrm>
            <a:off x="942975" y="2357438"/>
            <a:ext cx="7889875" cy="3794125"/>
          </a:xfrm>
          <a:prstGeom prst="rect">
            <a:avLst/>
          </a:prstGeom>
          <a:noFill/>
          <a:ln>
            <a:noFill/>
          </a:ln>
        </p:spPr>
        <p:txBody>
          <a:bodyPr vert="horz" wrap="square" lIns="91440" tIns="45720" rIns="91440" bIns="45720" numCol="1" anchor="t" anchorCtr="0" compatLnSpc="1"/>
          <a:lstStyle/>
          <a:p>
            <a:pPr lvl="0"/>
            <a:r>
              <a:rPr lang="en-US"/>
              <a:t>Slide text</a:t>
            </a:r>
          </a:p>
        </p:txBody>
      </p:sp>
      <p:sp>
        <p:nvSpPr>
          <p:cNvPr id="1048731" name="Rectangle 20"/>
          <p:cNvSpPr>
            <a:spLocks noChangeArrowheads="1"/>
          </p:cNvSpPr>
          <p:nvPr/>
        </p:nvSpPr>
        <p:spPr bwMode="auto">
          <a:xfrm>
            <a:off x="2971800" y="0"/>
            <a:ext cx="6172200" cy="627063"/>
          </a:xfrm>
          <a:prstGeom prst="rect">
            <a:avLst/>
          </a:prstGeom>
          <a:solidFill>
            <a:srgbClr val="FDCB0C"/>
          </a:solidFill>
          <a:ln>
            <a:noFill/>
          </a:ln>
        </p:spPr>
        <p:txBody>
          <a:bodyPr wrap="none" anchor="ctr"/>
          <a:lstStyle/>
          <a:p>
            <a:pPr algn="ctr" eaLnBrk="0" hangingPunct="0"/>
            <a:endParaRPr lang="en-US" sz="2400">
              <a:solidFill>
                <a:srgbClr val="000000"/>
              </a:solidFill>
              <a:latin typeface="Times" pitchFamily="18" charset="0"/>
            </a:endParaRPr>
          </a:p>
        </p:txBody>
      </p:sp>
      <p:sp>
        <p:nvSpPr>
          <p:cNvPr id="1048732" name="Rectangle 22"/>
          <p:cNvSpPr>
            <a:spLocks noGrp="1" noChangeArrowheads="1"/>
          </p:cNvSpPr>
          <p:nvPr>
            <p:ph type="title"/>
          </p:nvPr>
        </p:nvSpPr>
        <p:spPr bwMode="auto">
          <a:xfrm>
            <a:off x="938213" y="1531938"/>
            <a:ext cx="7704137" cy="814387"/>
          </a:xfrm>
          <a:prstGeom prst="rect">
            <a:avLst/>
          </a:prstGeom>
          <a:noFill/>
          <a:ln>
            <a:noFill/>
          </a:ln>
        </p:spPr>
        <p:txBody>
          <a:bodyPr vert="horz" wrap="square" lIns="91440" tIns="45720" rIns="91440" bIns="45720" numCol="1" anchor="ctr" anchorCtr="0" compatLnSpc="1"/>
          <a:lstStyle/>
          <a:p>
            <a:pPr lvl="0"/>
            <a:r>
              <a:rPr lang="en-US"/>
              <a:t>Slide Title</a:t>
            </a:r>
          </a:p>
        </p:txBody>
      </p:sp>
      <p:pic>
        <p:nvPicPr>
          <p:cNvPr id="2097167" name="Picture 29" descr="gprec"/>
          <p:cNvPicPr>
            <a:picLocks noChangeAspect="1" noChangeArrowheads="1"/>
          </p:cNvPicPr>
          <p:nvPr/>
        </p:nvPicPr>
        <p:blipFill>
          <a:blip r:embed="rId15">
            <a:clrChange>
              <a:clrFrom>
                <a:srgbClr val="FEFEFE"/>
              </a:clrFrom>
              <a:clrTo>
                <a:srgbClr val="FEFEFE">
                  <a:alpha val="0"/>
                </a:srgbClr>
              </a:clrTo>
            </a:clrChange>
          </a:blip>
          <a:srcRect/>
          <a:stretch>
            <a:fillRect/>
          </a:stretch>
        </p:blipFill>
        <p:spPr bwMode="auto">
          <a:xfrm>
            <a:off x="0" y="0"/>
            <a:ext cx="1828800" cy="708025"/>
          </a:xfrm>
          <a:prstGeom prst="rect">
            <a:avLst/>
          </a:prstGeom>
          <a:noFill/>
          <a:ln>
            <a:noFill/>
          </a:ln>
        </p:spPr>
      </p:pic>
      <p:pic>
        <p:nvPicPr>
          <p:cNvPr id="2097168" name="Picture 30" descr="slogan"/>
          <p:cNvPicPr>
            <a:picLocks noChangeAspect="1" noChangeArrowheads="1"/>
          </p:cNvPicPr>
          <p:nvPr/>
        </p:nvPicPr>
        <p:blipFill>
          <a:blip r:embed="rId16">
            <a:clrChange>
              <a:clrFrom>
                <a:srgbClr val="FCFCFC"/>
              </a:clrFrom>
              <a:clrTo>
                <a:srgbClr val="FCFCFC">
                  <a:alpha val="0"/>
                </a:srgbClr>
              </a:clrTo>
            </a:clrChange>
          </a:blip>
          <a:srcRect/>
          <a:stretch>
            <a:fillRect/>
          </a:stretch>
        </p:blipFill>
        <p:spPr bwMode="auto">
          <a:xfrm>
            <a:off x="6743700" y="6096000"/>
            <a:ext cx="2286000" cy="611188"/>
          </a:xfrm>
          <a:prstGeom prst="rect">
            <a:avLst/>
          </a:prstGeom>
          <a:noFill/>
          <a:ln>
            <a:noFill/>
          </a:ln>
        </p:spPr>
      </p:pic>
      <p:sp>
        <p:nvSpPr>
          <p:cNvPr id="1048733" name="Rectangle 32"/>
          <p:cNvSpPr>
            <a:spLocks noGrp="1" noChangeArrowheads="1"/>
          </p:cNvSpPr>
          <p:nvPr>
            <p:ph type="sldNum" sz="quarter" idx="4"/>
          </p:nvPr>
        </p:nvSpPr>
        <p:spPr bwMode="auto">
          <a:xfrm>
            <a:off x="6780213" y="6215063"/>
            <a:ext cx="240665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latin typeface="+mn-lt"/>
              </a:defRPr>
            </a:lvl1pPr>
          </a:lstStyle>
          <a:p>
            <a:fld id="{52590367-E891-4DC4-8E3F-A4680C08E849}" type="slidenum">
              <a:rPr lang="en-US">
                <a:solidFill>
                  <a:srgbClr val="000000"/>
                </a:solidFill>
              </a:rPr>
              <a:t>‹#›</a:t>
            </a:fld>
            <a:r>
              <a:rPr lang="en-US">
                <a:solidFill>
                  <a:srgbClr val="000000"/>
                </a:solidFill>
              </a:rPr>
              <a:t>/33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Trebuchet MS" panose="020B0603020202020204" pitchFamily="34" charset="0"/>
        </a:defRPr>
      </a:lvl2pPr>
      <a:lvl3pPr algn="l" rtl="0" eaLnBrk="0" fontAlgn="base" hangingPunct="0">
        <a:spcBef>
          <a:spcPct val="0"/>
        </a:spcBef>
        <a:spcAft>
          <a:spcPct val="0"/>
        </a:spcAft>
        <a:defRPr sz="3400">
          <a:solidFill>
            <a:schemeClr val="tx1"/>
          </a:solidFill>
          <a:latin typeface="Trebuchet MS" panose="020B0603020202020204" pitchFamily="34" charset="0"/>
        </a:defRPr>
      </a:lvl3pPr>
      <a:lvl4pPr algn="l" rtl="0" eaLnBrk="0" fontAlgn="base" hangingPunct="0">
        <a:spcBef>
          <a:spcPct val="0"/>
        </a:spcBef>
        <a:spcAft>
          <a:spcPct val="0"/>
        </a:spcAft>
        <a:defRPr sz="3400">
          <a:solidFill>
            <a:schemeClr val="tx1"/>
          </a:solidFill>
          <a:latin typeface="Trebuchet MS" panose="020B0603020202020204" pitchFamily="34" charset="0"/>
        </a:defRPr>
      </a:lvl4pPr>
      <a:lvl5pPr algn="l" rtl="0" eaLnBrk="0" fontAlgn="base" hangingPunct="0">
        <a:spcBef>
          <a:spcPct val="0"/>
        </a:spcBef>
        <a:spcAft>
          <a:spcPct val="0"/>
        </a:spcAft>
        <a:defRPr sz="3400">
          <a:solidFill>
            <a:schemeClr val="tx1"/>
          </a:solidFill>
          <a:latin typeface="Trebuchet MS" panose="020B0603020202020204" pitchFamily="34" charset="0"/>
        </a:defRPr>
      </a:lvl5pPr>
      <a:lvl6pPr marL="457200" algn="l" rtl="0" fontAlgn="base">
        <a:spcBef>
          <a:spcPct val="0"/>
        </a:spcBef>
        <a:spcAft>
          <a:spcPct val="0"/>
        </a:spcAft>
        <a:defRPr sz="3400">
          <a:solidFill>
            <a:schemeClr val="tx1"/>
          </a:solidFill>
          <a:latin typeface="Trebuchet MS" panose="020B0603020202020204" pitchFamily="34" charset="0"/>
        </a:defRPr>
      </a:lvl6pPr>
      <a:lvl7pPr marL="914400" algn="l" rtl="0" fontAlgn="base">
        <a:spcBef>
          <a:spcPct val="0"/>
        </a:spcBef>
        <a:spcAft>
          <a:spcPct val="0"/>
        </a:spcAft>
        <a:defRPr sz="3400">
          <a:solidFill>
            <a:schemeClr val="tx1"/>
          </a:solidFill>
          <a:latin typeface="Trebuchet MS" panose="020B0603020202020204" pitchFamily="34" charset="0"/>
        </a:defRPr>
      </a:lvl7pPr>
      <a:lvl8pPr marL="1371600" algn="l" rtl="0" fontAlgn="base">
        <a:spcBef>
          <a:spcPct val="0"/>
        </a:spcBef>
        <a:spcAft>
          <a:spcPct val="0"/>
        </a:spcAft>
        <a:defRPr sz="3400">
          <a:solidFill>
            <a:schemeClr val="tx1"/>
          </a:solidFill>
          <a:latin typeface="Trebuchet MS" panose="020B0603020202020204" pitchFamily="34" charset="0"/>
        </a:defRPr>
      </a:lvl8pPr>
      <a:lvl9pPr marL="1828800" algn="l" rtl="0" fontAlgn="base">
        <a:spcBef>
          <a:spcPct val="0"/>
        </a:spcBef>
        <a:spcAft>
          <a:spcPct val="0"/>
        </a:spcAft>
        <a:defRPr sz="3400">
          <a:solidFill>
            <a:schemeClr val="tx1"/>
          </a:solidFill>
          <a:latin typeface="Trebuchet MS" panose="020B0603020202020204" pitchFamily="34" charset="0"/>
        </a:defRPr>
      </a:lvl9pPr>
    </p:titleStyle>
    <p:bodyStyle>
      <a:lvl1pPr marL="342900" indent="-342900" algn="l" rtl="0" eaLnBrk="0" fontAlgn="base" hangingPunct="0">
        <a:spcBef>
          <a:spcPct val="20000"/>
        </a:spcBef>
        <a:spcAft>
          <a:spcPct val="0"/>
        </a:spcAft>
        <a:buClr>
          <a:schemeClr val="tx1"/>
        </a:buClr>
        <a:buChar char="•"/>
        <a:defRPr sz="1600">
          <a:solidFill>
            <a:srgbClr val="7F7F79"/>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EEEAB8-7E17-497A-821C-77337C4DAA47}" type="datetimeFigureOut">
              <a:rPr lang="en-US"/>
              <a:t>2/3/2025</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7B1DD4D-63F8-4EC7-B693-F1F85E5B1C0E}"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gitalcampus.msmfclasses.com:94/engcollege/FacultyWiseDetails1?facultyid=CAI1AT119"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63;p1"/>
          <p:cNvSpPr txBox="1"/>
          <p:nvPr/>
        </p:nvSpPr>
        <p:spPr>
          <a:xfrm>
            <a:off x="20635" y="1032426"/>
            <a:ext cx="9102725" cy="111823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dirty="0">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G PULLAIAH COLLEGE OF ENGINEERING AND TECHNOLOGY</a:t>
            </a:r>
            <a:endParaRPr sz="2000" dirty="0">
              <a:latin typeface="Times New Roman" panose="02020603050405020304" charset="0"/>
              <a:ea typeface="Tahoma" panose="020B0604030504040204" pitchFamily="34" charset="0"/>
              <a:cs typeface="Times New Roman" panose="02020603050405020304" charset="0"/>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(An Autonomous Institute affiliated to JNTUA, Ananthapuram)</a:t>
            </a:r>
          </a:p>
          <a:p>
            <a:pPr marL="0" marR="0" lvl="0" indent="0" algn="ctr" rtl="0">
              <a:spcBef>
                <a:spcPts val="0"/>
              </a:spcBef>
              <a:spcAft>
                <a:spcPts val="0"/>
              </a:spcAft>
              <a:buNone/>
            </a:pPr>
            <a:endParaRPr dirty="0">
              <a:latin typeface="Times New Roman" panose="02020603050405020304" charset="0"/>
              <a:cs typeface="Times New Roman" panose="02020603050405020304" charset="0"/>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DEPARTMENT OF COMPUTER SCIENCE AND ENGINEERING</a:t>
            </a:r>
            <a:endParaRPr sz="1800" dirty="0">
              <a:latin typeface="Times New Roman" panose="02020603050405020304" charset="0"/>
              <a:cs typeface="Times New Roman" panose="02020603050405020304" charset="0"/>
            </a:endParaRPr>
          </a:p>
          <a:p>
            <a:pPr marL="0" marR="0" lvl="0" indent="0" algn="ctr" rtl="0">
              <a:spcBef>
                <a:spcPts val="0"/>
              </a:spcBef>
              <a:spcAft>
                <a:spcPts val="0"/>
              </a:spcAft>
              <a:buNone/>
            </a:pPr>
            <a:endParaRPr sz="1800" dirty="0">
              <a:latin typeface="Times New Roman" panose="02020603050405020304" charset="0"/>
              <a:cs typeface="Times New Roman" panose="02020603050405020304" charset="0"/>
            </a:endParaRPr>
          </a:p>
          <a:p>
            <a:pPr marL="0" marR="0" lvl="0" indent="0" algn="ctr" rtl="0">
              <a:spcBef>
                <a:spcPts val="0"/>
              </a:spcBef>
              <a:spcAft>
                <a:spcPts val="0"/>
              </a:spcAft>
              <a:buNone/>
            </a:pPr>
            <a:endParaRPr sz="1800" b="1" i="0" u="none" strike="noStrike" cap="none"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 Box 4"/>
          <p:cNvSpPr txBox="1"/>
          <p:nvPr/>
        </p:nvSpPr>
        <p:spPr>
          <a:xfrm>
            <a:off x="537845" y="2410460"/>
            <a:ext cx="8256905" cy="997585"/>
          </a:xfrm>
          <a:prstGeom prst="rect">
            <a:avLst/>
          </a:prstGeom>
          <a:noFill/>
        </p:spPr>
        <p:txBody>
          <a:bodyPr wrap="square" rtlCol="0">
            <a:noAutofit/>
          </a:bodyPr>
          <a:lstStyle/>
          <a:p>
            <a:pPr>
              <a:spcAft>
                <a:spcPts val="300"/>
              </a:spcAft>
            </a:pPr>
            <a:r>
              <a:rPr lang="en-US" altLang="en-US" sz="2000" b="1" dirty="0">
                <a:solidFill>
                  <a:srgbClr val="006600"/>
                </a:solidFill>
                <a:latin typeface="Arial Black" panose="020B0A04020102020204" pitchFamily="34" charset="0"/>
                <a:cs typeface="Times New Roman" panose="02020603050405020304" charset="0"/>
                <a:sym typeface="+mn-ea"/>
              </a:rPr>
              <a:t>        IoT-Powered Smart Pendant for Women’s Safety:</a:t>
            </a:r>
            <a:endParaRPr lang="en-US" altLang="en-US" sz="2000" b="1" i="0" u="none" dirty="0">
              <a:solidFill>
                <a:srgbClr val="006600"/>
              </a:solidFill>
              <a:latin typeface="Arial Black" panose="020B0A04020102020204" pitchFamily="34" charset="0"/>
              <a:cs typeface="Times New Roman" panose="02020603050405020304" charset="0"/>
            </a:endParaRPr>
          </a:p>
          <a:p>
            <a:pPr>
              <a:spcAft>
                <a:spcPts val="300"/>
              </a:spcAft>
            </a:pPr>
            <a:r>
              <a:rPr lang="en-US" altLang="en-US" sz="2000" b="1" dirty="0">
                <a:solidFill>
                  <a:srgbClr val="006600"/>
                </a:solidFill>
                <a:latin typeface="Arial Black" panose="020B0A04020102020204" pitchFamily="34" charset="0"/>
                <a:cs typeface="Times New Roman" panose="02020603050405020304" charset="0"/>
                <a:sym typeface="+mn-ea"/>
              </a:rPr>
              <a:t>                      A Next-Gen Protective Solution</a:t>
            </a:r>
            <a:endParaRPr lang="en-US" altLang="en-US" sz="2000" b="1" i="0" u="none" dirty="0">
              <a:solidFill>
                <a:srgbClr val="006600"/>
              </a:solidFill>
              <a:latin typeface="Arial Black" panose="020B0A04020102020204" pitchFamily="34" charset="0"/>
              <a:cs typeface="Times New Roman" panose="02020603050405020304" charset="0"/>
            </a:endParaRPr>
          </a:p>
          <a:p>
            <a:endParaRPr lang="en-US" sz="2000"/>
          </a:p>
        </p:txBody>
      </p:sp>
      <p:sp>
        <p:nvSpPr>
          <p:cNvPr id="168" name="Google Shape;168;p1"/>
          <p:cNvSpPr txBox="1"/>
          <p:nvPr/>
        </p:nvSpPr>
        <p:spPr>
          <a:xfrm>
            <a:off x="533400" y="3566160"/>
            <a:ext cx="2383790" cy="1136650"/>
          </a:xfrm>
          <a:prstGeom prst="rect">
            <a:avLst/>
          </a:prstGeom>
          <a:noFill/>
          <a:ln>
            <a:noFill/>
          </a:ln>
        </p:spPr>
        <p:txBody>
          <a:bodyPr spcFirstLastPara="1" wrap="square" lIns="91425" tIns="45700" rIns="91425" bIns="45700" anchor="t" anchorCtr="0">
            <a:noAutofit/>
          </a:bodyPr>
          <a:lstStyle/>
          <a:p>
            <a:pPr algn="ctr"/>
            <a:r>
              <a:rPr lang="en-US" sz="1600" b="1" i="0"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Project</a:t>
            </a:r>
            <a:r>
              <a:rPr lang="en-US" sz="1600" b="1" i="0" u="none" strike="noStrike" cap="none" dirty="0">
                <a:solidFill>
                  <a:srgbClr val="0033CC"/>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sz="1600" b="1" i="0"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Coordinator </a:t>
            </a:r>
          </a:p>
          <a:p>
            <a:pPr algn="ctr"/>
            <a:r>
              <a:rPr lang="en-IN" sz="1800" b="1" i="0" dirty="0">
                <a:solidFill>
                  <a:srgbClr val="C00000"/>
                </a:solidFill>
                <a:effectLst/>
                <a:latin typeface="Times New Roman" panose="02020603050405020304" charset="0"/>
                <a:ea typeface="Times New Roman" panose="02020603050405020304" charset="0"/>
                <a:cs typeface="Times New Roman" panose="02020603050405020304" charset="0"/>
                <a:hlinkClick r:id="rId3"/>
              </a:rPr>
              <a:t>K MANJUSHA</a:t>
            </a:r>
          </a:p>
          <a:p>
            <a:pPr algn="ctr">
              <a:buClrTx/>
              <a:buSzTx/>
              <a:buNone/>
            </a:pP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sym typeface="+mn-ea"/>
              </a:rPr>
              <a:t>M.Tech.</a:t>
            </a:r>
            <a:endParaRPr lang="en-IN" sz="1800" b="1" i="0" dirty="0">
              <a:solidFill>
                <a:srgbClr val="C00000"/>
              </a:solidFill>
              <a:effectLst/>
              <a:latin typeface="Times New Roman" panose="02020603050405020304" charset="0"/>
              <a:ea typeface="Times New Roman" panose="02020603050405020304" charset="0"/>
              <a:cs typeface="Times New Roman" panose="02020603050405020304" charset="0"/>
            </a:endParaRPr>
          </a:p>
          <a:p>
            <a:pPr marL="0" marR="0" lvl="0" indent="0" algn="ctr" rtl="0">
              <a:spcBef>
                <a:spcPts val="0"/>
              </a:spcBef>
              <a:spcAft>
                <a:spcPts val="0"/>
              </a:spcAft>
              <a:buNone/>
            </a:pPr>
            <a:endParaRPr lang="en-IN" sz="2000" b="1" i="0" strike="noStrike" cap="none" dirty="0">
              <a:solidFill>
                <a:srgbClr val="FF0000"/>
              </a:solidFill>
              <a:effectLst/>
              <a:latin typeface="Times New Roman" panose="02020603050405020304" charset="0"/>
              <a:ea typeface="Times New Roman" panose="02020603050405020304"/>
              <a:cs typeface="Times New Roman" panose="02020603050405020304" charset="0"/>
              <a:sym typeface="Times New Roman" panose="02020603050405020304"/>
            </a:endParaRPr>
          </a:p>
        </p:txBody>
      </p:sp>
      <p:sp>
        <p:nvSpPr>
          <p:cNvPr id="169" name="Google Shape;169;p1"/>
          <p:cNvSpPr txBox="1"/>
          <p:nvPr/>
        </p:nvSpPr>
        <p:spPr>
          <a:xfrm>
            <a:off x="3094990" y="3302635"/>
            <a:ext cx="2763520" cy="11144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i="0"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HOD</a:t>
            </a:r>
            <a:r>
              <a:rPr lang="en-IN" sz="1800" dirty="0">
                <a:solidFill>
                  <a:srgbClr val="FF0000"/>
                </a:solidFill>
                <a:effectLst/>
                <a:latin typeface="Times New Roman" panose="02020603050405020304" charset="0"/>
                <a:ea typeface="Times New Roman" panose="02020603050405020304" charset="0"/>
              </a:rPr>
              <a:t>          </a:t>
            </a:r>
          </a:p>
          <a:p>
            <a:pPr marL="0" marR="0" lvl="0" indent="0" algn="ctr" rtl="0">
              <a:spcBef>
                <a:spcPts val="0"/>
              </a:spcBef>
              <a:spcAft>
                <a:spcPts val="0"/>
              </a:spcAft>
              <a:buNone/>
            </a:pP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rPr>
              <a:t>Mrs K. LAKSHMI </a:t>
            </a:r>
            <a:r>
              <a:rPr lang="en-IN" sz="1800" b="1" dirty="0" err="1">
                <a:solidFill>
                  <a:srgbClr val="C00000"/>
                </a:solidFill>
                <a:effectLst/>
                <a:latin typeface="Times New Roman" panose="02020603050405020304" charset="0"/>
                <a:ea typeface="Times New Roman" panose="02020603050405020304" charset="0"/>
                <a:cs typeface="Times New Roman" panose="02020603050405020304" charset="0"/>
              </a:rPr>
              <a:t>M.Tech</a:t>
            </a: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rPr>
              <a:t>.,(</a:t>
            </a:r>
            <a:r>
              <a:rPr lang="en-IN" sz="1800" b="1" dirty="0" err="1">
                <a:solidFill>
                  <a:srgbClr val="C00000"/>
                </a:solidFill>
                <a:effectLst/>
                <a:latin typeface="Times New Roman" panose="02020603050405020304" charset="0"/>
                <a:ea typeface="Times New Roman" panose="02020603050405020304" charset="0"/>
                <a:cs typeface="Times New Roman" panose="02020603050405020304" charset="0"/>
              </a:rPr>
              <a:t>Ph.D</a:t>
            </a: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rPr>
              <a:t>) </a:t>
            </a:r>
            <a:endParaRPr sz="1800" b="1" i="0" u="none" strike="noStrike" cap="none" dirty="0">
              <a:solidFill>
                <a:srgbClr val="C00000"/>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graphicFrame>
        <p:nvGraphicFramePr>
          <p:cNvPr id="166" name="Google Shape;166;p1"/>
          <p:cNvGraphicFramePr/>
          <p:nvPr>
            <p:custDataLst>
              <p:tags r:id="rId1"/>
            </p:custDataLst>
          </p:nvPr>
        </p:nvGraphicFramePr>
        <p:xfrm>
          <a:off x="5858510" y="3312160"/>
          <a:ext cx="3103880" cy="1273175"/>
        </p:xfrm>
        <a:graphic>
          <a:graphicData uri="http://schemas.openxmlformats.org/drawingml/2006/table">
            <a:tbl>
              <a:tblPr firstRow="1" bandRow="1">
                <a:noFill/>
                <a:tableStyleId>{01FE61CC-C773-4007-9198-AB23B35DE528}</a:tableStyleId>
              </a:tblPr>
              <a:tblGrid>
                <a:gridCol w="3103880">
                  <a:extLst>
                    <a:ext uri="{9D8B030D-6E8A-4147-A177-3AD203B41FA5}">
                      <a16:colId xmlns:a16="http://schemas.microsoft.com/office/drawing/2014/main" val="20000"/>
                    </a:ext>
                  </a:extLst>
                </a:gridCol>
              </a:tblGrid>
              <a:tr h="1273175">
                <a:tc>
                  <a:txBody>
                    <a:bodyPr/>
                    <a:lstStyle/>
                    <a:p>
                      <a:pPr marL="0" marR="0" lvl="0" indent="0" algn="ctr" rtl="0">
                        <a:lnSpc>
                          <a:spcPct val="100000"/>
                        </a:lnSpc>
                        <a:spcBef>
                          <a:spcPts val="0"/>
                        </a:spcBef>
                        <a:spcAft>
                          <a:spcPts val="0"/>
                        </a:spcAft>
                        <a:buClr>
                          <a:srgbClr val="0000FF"/>
                        </a:buClr>
                        <a:buSzPts val="1600"/>
                        <a:buFont typeface="Times New Roman" panose="02020603050405020304"/>
                        <a:buNone/>
                      </a:pPr>
                      <a:r>
                        <a:rPr lang="en-US" sz="1600" b="1"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Project Guide  </a:t>
                      </a:r>
                    </a:p>
                    <a:p>
                      <a:pPr marL="0" marR="0" lvl="0" indent="0" algn="ctr" rtl="0">
                        <a:lnSpc>
                          <a:spcPct val="100000"/>
                        </a:lnSpc>
                        <a:spcBef>
                          <a:spcPts val="0"/>
                        </a:spcBef>
                        <a:spcAft>
                          <a:spcPts val="0"/>
                        </a:spcAft>
                        <a:buClr>
                          <a:srgbClr val="0000FF"/>
                        </a:buClr>
                        <a:buSzPts val="1600"/>
                        <a:buFont typeface="Times New Roman" panose="02020603050405020304"/>
                        <a:buNone/>
                      </a:pPr>
                      <a:r>
                        <a:rPr lang="en-IN" b="1" dirty="0">
                          <a:solidFill>
                            <a:srgbClr val="C00000"/>
                          </a:solidFill>
                          <a:latin typeface="Times New Roman" panose="02020603050405020304" charset="0"/>
                          <a:cs typeface="Times New Roman" panose="02020603050405020304" charset="0"/>
                        </a:rPr>
                        <a:t>Mr D. JAYANARAYANA REDDY  </a:t>
                      </a:r>
                    </a:p>
                    <a:p>
                      <a:pPr marL="0" marR="0" lvl="0" indent="0" algn="ctr" rtl="0">
                        <a:lnSpc>
                          <a:spcPct val="100000"/>
                        </a:lnSpc>
                        <a:spcBef>
                          <a:spcPts val="0"/>
                        </a:spcBef>
                        <a:spcAft>
                          <a:spcPts val="0"/>
                        </a:spcAft>
                        <a:buClr>
                          <a:srgbClr val="0000FF"/>
                        </a:buClr>
                        <a:buSzPts val="1600"/>
                        <a:buFont typeface="Times New Roman" panose="02020603050405020304"/>
                        <a:buNone/>
                      </a:pPr>
                      <a:r>
                        <a:rPr lang="en-IN" b="1" dirty="0" err="1">
                          <a:solidFill>
                            <a:srgbClr val="C00000"/>
                          </a:solidFill>
                          <a:latin typeface="Times New Roman" panose="02020603050405020304" charset="0"/>
                          <a:cs typeface="Times New Roman" panose="02020603050405020304" charset="0"/>
                        </a:rPr>
                        <a:t>M.Tech</a:t>
                      </a:r>
                      <a:r>
                        <a:rPr lang="en-IN" b="1" dirty="0">
                          <a:solidFill>
                            <a:srgbClr val="C00000"/>
                          </a:solidFill>
                          <a:latin typeface="Times New Roman" panose="02020603050405020304" charset="0"/>
                          <a:cs typeface="Times New Roman" panose="02020603050405020304" charset="0"/>
                        </a:rPr>
                        <a:t>., (Ph.D.)</a:t>
                      </a:r>
                      <a:endParaRPr b="1" dirty="0">
                        <a:solidFill>
                          <a:srgbClr val="C00000"/>
                        </a:solidFill>
                        <a:latin typeface="Times New Roman" panose="02020603050405020304" charset="0"/>
                        <a:cs typeface="Times New Roman" panose="02020603050405020304" charset="0"/>
                      </a:endParaRPr>
                    </a:p>
                  </a:txBody>
                  <a:tcPr marL="91450" marR="91450" marT="45750" marB="45750"/>
                </a:tc>
                <a:extLst>
                  <a:ext uri="{0D108BD9-81ED-4DB2-BD59-A6C34878D82A}">
                    <a16:rowId xmlns:a16="http://schemas.microsoft.com/office/drawing/2014/main" val="10000"/>
                  </a:ext>
                </a:extLst>
              </a:tr>
            </a:tbl>
          </a:graphicData>
        </a:graphic>
      </p:graphicFrame>
      <p:sp>
        <p:nvSpPr>
          <p:cNvPr id="8" name="Text Box 7"/>
          <p:cNvSpPr txBox="1"/>
          <p:nvPr/>
        </p:nvSpPr>
        <p:spPr>
          <a:xfrm>
            <a:off x="248285" y="4367530"/>
            <a:ext cx="8658225" cy="2112010"/>
          </a:xfrm>
          <a:prstGeom prst="rect">
            <a:avLst/>
          </a:prstGeom>
          <a:noFill/>
        </p:spPr>
        <p:txBody>
          <a:bodyPr wrap="square" rtlCol="0">
            <a:noAutofit/>
          </a:bodyPr>
          <a:lstStyle/>
          <a:p>
            <a:pPr algn="ctr" eaLnBrk="1" hangingPunct="1"/>
            <a:r>
              <a:rPr lang="en-US"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             </a:t>
            </a:r>
          </a:p>
          <a:p>
            <a:pPr algn="ctr" eaLnBrk="1" hangingPunct="1"/>
            <a:r>
              <a:rPr lang="en-US" b="1" dirty="0">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r>
              <a:rPr lang="en-US" b="1" dirty="0">
                <a:effectLst/>
                <a:latin typeface="Times New Roman" panose="02020603050405020304" charset="0"/>
                <a:ea typeface="Courier New" panose="02070309020205020404" pitchFamily="49" charset="0"/>
                <a:cs typeface="Times New Roman" panose="02020603050405020304" charset="0"/>
                <a:sym typeface="+mn-ea"/>
              </a:rPr>
              <a:t>                         </a:t>
            </a:r>
            <a:r>
              <a:rPr lang="en-US" b="1" dirty="0">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br>
              <a:rPr lang="en-US" b="1" dirty="0">
                <a:effectLst/>
                <a:latin typeface="Times New Roman" panose="02020603050405020304" charset="0"/>
                <a:ea typeface="Courier New" panose="02070309020205020404" pitchFamily="49" charset="0"/>
                <a:cs typeface="Times New Roman" panose="02020603050405020304" charset="0"/>
                <a:sym typeface="+mn-ea"/>
              </a:rPr>
            </a:br>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DARJI ABDUL MOUIZE     </a:t>
            </a:r>
            <a:r>
              <a:rPr lang="en-US" altLang="en-US" sz="1600" b="1" dirty="0">
                <a:latin typeface="Trebuchet MS" panose="020B0603020202020204" pitchFamily="34" charset="0"/>
                <a:cs typeface="Times New Roman" panose="02020603050405020304" charset="0"/>
                <a:sym typeface="+mn-ea"/>
              </a:rPr>
              <a:t>(21AT1A0540)</a:t>
            </a:r>
            <a:endPar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APPALA RISHITH	             </a:t>
            </a:r>
            <a:r>
              <a:rPr lang="en-US" altLang="en-US" sz="1600" b="1" dirty="0">
                <a:latin typeface="Trebuchet MS" panose="020B0603020202020204" pitchFamily="34" charset="0"/>
                <a:cs typeface="Times New Roman" panose="02020603050405020304" charset="0"/>
                <a:sym typeface="+mn-ea"/>
              </a:rPr>
              <a:t>(21AT1A0503)</a:t>
            </a:r>
            <a:endPar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C SAI SURYA REDDY         </a:t>
            </a:r>
            <a:r>
              <a:rPr lang="en-US" altLang="en-US" sz="1600" b="1" dirty="0">
                <a:latin typeface="Trebuchet MS" panose="020B0603020202020204" pitchFamily="34" charset="0"/>
                <a:cs typeface="Times New Roman" panose="02020603050405020304" charset="0"/>
                <a:sym typeface="+mn-ea"/>
              </a:rPr>
              <a:t>(21AT1A0526)</a:t>
            </a:r>
            <a:endParaRPr lang="en-US" altLang="en-US" sz="1600" b="1" dirty="0">
              <a:latin typeface="Trebuchet MS" panose="020B060302020202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GOLLA VENKATESH          </a:t>
            </a:r>
            <a:r>
              <a:rPr lang="en-US" altLang="en-US" sz="1600" b="1" dirty="0">
                <a:latin typeface="Trebuchet MS" panose="020B0603020202020204" pitchFamily="34" charset="0"/>
                <a:cs typeface="Times New Roman" panose="02020603050405020304" charset="0"/>
                <a:sym typeface="+mn-ea"/>
              </a:rPr>
              <a:t>(21AT1A0552)</a:t>
            </a:r>
            <a:endPar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GOLLA SAI VAMSHI  </a:t>
            </a:r>
            <a:r>
              <a:rPr lang="en-US" altLang="en-US" sz="1600" b="1" dirty="0">
                <a:latin typeface="Trebuchet MS" panose="020B0603020202020204" pitchFamily="34" charset="0"/>
                <a:cs typeface="Times New Roman" panose="02020603050405020304" charset="0"/>
                <a:sym typeface="+mn-ea"/>
              </a:rPr>
              <a:t>        (21AT1A0548)</a:t>
            </a:r>
            <a:endParaRPr lang="en-US" altLang="en-US" sz="1600" b="1" dirty="0">
              <a:latin typeface="Trebuchet MS" panose="020B0603020202020204" pitchFamily="34" charset="0"/>
              <a:cs typeface="Times New Roman" panose="02020603050405020304" charset="0"/>
            </a:endParaRPr>
          </a:p>
          <a:p>
            <a:pPr marL="2286000" lvl="5" indent="457200"/>
            <a:endParaRPr lang="en-US" sz="1600"/>
          </a:p>
        </p:txBody>
      </p:sp>
      <p:sp>
        <p:nvSpPr>
          <p:cNvPr id="9" name="Text Box 8"/>
          <p:cNvSpPr txBox="1"/>
          <p:nvPr/>
        </p:nvSpPr>
        <p:spPr>
          <a:xfrm>
            <a:off x="3277235" y="4433570"/>
            <a:ext cx="2213610" cy="493395"/>
          </a:xfrm>
          <a:prstGeom prst="rect">
            <a:avLst/>
          </a:prstGeom>
          <a:noFill/>
        </p:spPr>
        <p:txBody>
          <a:bodyPr wrap="square" rtlCol="0">
            <a:noAutofit/>
          </a:bodyPr>
          <a:lstStyle/>
          <a:p>
            <a:r>
              <a:rPr lang="en-US"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    Team Members </a:t>
            </a:r>
            <a:r>
              <a:rPr lang="en-US" b="1" dirty="0">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71475" y="1079500"/>
            <a:ext cx="8462645" cy="6778625"/>
          </a:xfrm>
          <a:prstGeom prst="rect">
            <a:avLst/>
          </a:prstGeom>
          <a:noFill/>
        </p:spPr>
        <p:txBody>
          <a:bodyPr wrap="square" rtlCol="0">
            <a:noAutofit/>
          </a:bodyPr>
          <a:lstStyle/>
          <a:p>
            <a:r>
              <a:rPr lang="en-US" altLang="en-US"/>
              <a:t>Our proposed system prioritizes self-defense by employing a mechanism that administers a controlled electric shock to deter perpetrators, thereby diminishing their state of agitation and facilitating the woman's escape from critical situations. </a:t>
            </a:r>
          </a:p>
          <a:p>
            <a:endParaRPr lang="en-US" altLang="en-US"/>
          </a:p>
          <a:p>
            <a:r>
              <a:rPr lang="en-US" altLang="en-US"/>
              <a:t>Additionally, we aim to integrate a device that operates autonomously, eliminating the need for manual intervention, thus ensuring women's safety in various public settings such as transportation vehicles (such as cabs, taxis, buses, and auto-rickshaws) and workplaces. </a:t>
            </a:r>
          </a:p>
          <a:p>
            <a:endParaRPr lang="en-US" altLang="en-US"/>
          </a:p>
          <a:p>
            <a:r>
              <a:rPr lang="en-US" altLang="en-US"/>
              <a:t>This device comprises an emergency button which not only tracks the user's location but also dispatches SMS alerts to parents or nearby law enforcement agencies. Within the proposed system, we have meticulously designed equipment to enhance the alerting mechanism, thereby bolstering </a:t>
            </a:r>
          </a:p>
          <a:p>
            <a:r>
              <a:rPr lang="en-US" altLang="en-US"/>
              <a:t>its effectiveness. </a:t>
            </a:r>
          </a:p>
          <a:p>
            <a:endParaRPr lang="en-US" altLang="en-US"/>
          </a:p>
          <a:p>
            <a:r>
              <a:rPr lang="en-US" altLang="en-US"/>
              <a:t>The GSM module facilitates the transmission of SMS messages containing GPS coordinates, while the LCD screen serves as a means of visual feedback.</a:t>
            </a:r>
          </a:p>
        </p:txBody>
      </p:sp>
      <p:sp>
        <p:nvSpPr>
          <p:cNvPr id="3" name="Text Box 2"/>
          <p:cNvSpPr txBox="1"/>
          <p:nvPr/>
        </p:nvSpPr>
        <p:spPr>
          <a:xfrm>
            <a:off x="2734945" y="222885"/>
            <a:ext cx="6233795" cy="478155"/>
          </a:xfrm>
          <a:prstGeom prst="rect">
            <a:avLst/>
          </a:prstGeom>
          <a:noFill/>
        </p:spPr>
        <p:txBody>
          <a:bodyPr wrap="square" rtlCol="0">
            <a:noAutofit/>
          </a:bodyPr>
          <a:lstStyle/>
          <a:p>
            <a:pPr algn="l">
              <a:buClrTx/>
              <a:buSzTx/>
              <a:buFontTx/>
            </a:pPr>
            <a:r>
              <a:rPr lang="en-US" sz="2800" b="1" kern="0" cap="all" dirty="0">
                <a:solidFill>
                  <a:schemeClr val="bg1"/>
                </a:solidFill>
                <a:latin typeface="Arial Black" panose="020B0A04020102020204" pitchFamily="34" charset="0"/>
                <a:cs typeface="Aharoni" pitchFamily="2" charset="-79"/>
                <a:sym typeface="+mn-ea"/>
              </a:rPr>
              <a:t>         proposed system </a:t>
            </a:r>
            <a:endParaRPr lang="en-US" sz="2800" b="1" kern="0" cap="all" dirty="0">
              <a:solidFill>
                <a:schemeClr val="bg1"/>
              </a:solidFill>
              <a:latin typeface="Arial Black" panose="020B0A04020102020204" pitchFamily="34" charset="0"/>
              <a:cs typeface="Aharoni" pitchFamily="2" charset="-79"/>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2025" y="-170180"/>
            <a:ext cx="6848475" cy="1295400"/>
          </a:xfrm>
        </p:spPr>
        <p:txBody>
          <a:bodyPr/>
          <a:lstStyle/>
          <a:p>
            <a:r>
              <a:rPr lang="en-US" sz="2800" b="1" cap="all" dirty="0">
                <a:solidFill>
                  <a:schemeClr val="bg1"/>
                </a:solidFill>
                <a:latin typeface="Arial Black" panose="020B0A04020102020204" pitchFamily="34" charset="0"/>
                <a:ea typeface="+mn-ea"/>
                <a:cs typeface="Aharoni" pitchFamily="2" charset="-79"/>
              </a:rPr>
              <a:t>ADVANTAGES &amp;DISADVANTAGES</a:t>
            </a:r>
          </a:p>
        </p:txBody>
      </p:sp>
      <p:sp>
        <p:nvSpPr>
          <p:cNvPr id="4" name="Text Box 3"/>
          <p:cNvSpPr txBox="1"/>
          <p:nvPr/>
        </p:nvSpPr>
        <p:spPr>
          <a:xfrm>
            <a:off x="505460" y="971550"/>
            <a:ext cx="8032750" cy="3195320"/>
          </a:xfrm>
          <a:prstGeom prst="rect">
            <a:avLst/>
          </a:prstGeom>
          <a:noFill/>
        </p:spPr>
        <p:txBody>
          <a:bodyPr wrap="square" rtlCol="0">
            <a:noAutofit/>
          </a:bodyPr>
          <a:lstStyle/>
          <a:p>
            <a:endParaRPr lang="en-US" altLang="en-US"/>
          </a:p>
          <a:p>
            <a:r>
              <a:rPr lang="en-US" altLang="en-US" b="1">
                <a:solidFill>
                  <a:schemeClr val="accent2"/>
                </a:solidFill>
              </a:rPr>
              <a:t>Advantages:</a:t>
            </a:r>
          </a:p>
          <a:p>
            <a:endParaRPr lang="en-US" altLang="en-US" b="1"/>
          </a:p>
          <a:p>
            <a:r>
              <a:rPr lang="en-US" altLang="en-US" b="1"/>
              <a:t>&gt; Enhanced Safety:</a:t>
            </a:r>
            <a:r>
              <a:rPr lang="en-US" altLang="en-US"/>
              <a:t> Provides a discreet and reliable way to send alerts during emergencies, improving personal safety for women.</a:t>
            </a:r>
          </a:p>
          <a:p>
            <a:r>
              <a:rPr lang="en-US" altLang="en-US" b="1"/>
              <a:t>&gt; Real-Time Tracking: </a:t>
            </a:r>
            <a:r>
              <a:rPr lang="en-US" altLang="en-US"/>
              <a:t>GPS-enabled tracking allows quick location sharing with trusted contacts or authorities.</a:t>
            </a:r>
          </a:p>
          <a:p>
            <a:r>
              <a:rPr lang="en-US" altLang="en-US" b="1"/>
              <a:t>&gt; Quick Emergency Response:</a:t>
            </a:r>
            <a:r>
              <a:rPr lang="en-US" altLang="en-US"/>
              <a:t> Features like one-touch SOS ensure rapid alerting during critical situations.</a:t>
            </a:r>
          </a:p>
          <a:p>
            <a:endParaRPr lang="en-US" altLang="en-US"/>
          </a:p>
          <a:p>
            <a:endParaRPr lang="en-US" altLang="en-US"/>
          </a:p>
          <a:p>
            <a:endParaRPr lang="en-US" altLang="en-US"/>
          </a:p>
        </p:txBody>
      </p:sp>
      <p:sp>
        <p:nvSpPr>
          <p:cNvPr id="5" name="Text Box 4"/>
          <p:cNvSpPr txBox="1"/>
          <p:nvPr/>
        </p:nvSpPr>
        <p:spPr>
          <a:xfrm>
            <a:off x="505460" y="3642360"/>
            <a:ext cx="8107680" cy="2273300"/>
          </a:xfrm>
          <a:prstGeom prst="rect">
            <a:avLst/>
          </a:prstGeom>
          <a:noFill/>
        </p:spPr>
        <p:txBody>
          <a:bodyPr wrap="square" rtlCol="0">
            <a:noAutofit/>
          </a:bodyPr>
          <a:lstStyle/>
          <a:p>
            <a:r>
              <a:rPr lang="en-US" altLang="en-US" b="1">
                <a:solidFill>
                  <a:schemeClr val="accent2"/>
                </a:solidFill>
                <a:sym typeface="+mn-ea"/>
              </a:rPr>
              <a:t>Disadvantages:</a:t>
            </a:r>
            <a:endParaRPr lang="en-US" altLang="en-US" b="1">
              <a:solidFill>
                <a:schemeClr val="accent2"/>
              </a:solidFill>
            </a:endParaRPr>
          </a:p>
          <a:p>
            <a:endParaRPr lang="en-US" altLang="en-US"/>
          </a:p>
          <a:p>
            <a:r>
              <a:rPr lang="en-US" altLang="en-US" b="1"/>
              <a:t>&gt; Battery Dependency:</a:t>
            </a:r>
            <a:r>
              <a:rPr lang="en-US" altLang="en-US"/>
              <a:t> Requires regular charging, and failure to charge could render it non-functional in emergencies.</a:t>
            </a:r>
          </a:p>
          <a:p>
            <a:r>
              <a:rPr lang="en-US" altLang="en-US" b="1"/>
              <a:t>&gt; Cost:</a:t>
            </a:r>
            <a:r>
              <a:rPr lang="en-US" altLang="en-US"/>
              <a:t> May be expensive for some users due to advanced IoT and GPS technology.</a:t>
            </a:r>
          </a:p>
          <a:p>
            <a:r>
              <a:rPr lang="en-US" altLang="en-US" b="1"/>
              <a:t>&gt; False Alarms:</a:t>
            </a:r>
            <a:r>
              <a:rPr lang="en-US" altLang="en-US"/>
              <a:t> Accidental activation of the SOS feature could cause unnecessary panic or wasted resources.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439"/>
            <a:ext cx="8229600" cy="4525963"/>
          </a:xfrm>
        </p:spPr>
        <p:txBody>
          <a:bodyPr/>
          <a:lstStyle/>
          <a:p>
            <a:pPr marL="0" indent="0">
              <a:buNone/>
            </a:pPr>
            <a:r>
              <a:rPr lang="en-US" altLang="en-US" sz="2200" dirty="0">
                <a:cs typeface="Calibri" panose="020F0502020204030204"/>
              </a:rPr>
              <a:t>In conclusion, the Women Safety Pendant Device using IOT not only addresses current safety concerns but also lays the groundwork for a future where technology plays a pivotal role in creating safer and more secure environments for women. </a:t>
            </a:r>
          </a:p>
          <a:p>
            <a:pPr marL="0" indent="0">
              <a:buNone/>
            </a:pPr>
            <a:r>
              <a:rPr lang="en-US" altLang="en-US" sz="2200" dirty="0">
                <a:cs typeface="Calibri" panose="020F0502020204030204"/>
              </a:rPr>
              <a:t>Smart pendants leveraging IoT technology represent a significant advancement in women's safety solutions, offering a blend of innovation, convenience, and reliability to empower women to lead safer and more secure lives.</a:t>
            </a:r>
          </a:p>
          <a:p>
            <a:pPr marL="0" indent="0">
              <a:buNone/>
            </a:pPr>
            <a:r>
              <a:rPr lang="en-US" altLang="en-US" sz="2200" dirty="0">
                <a:cs typeface="Calibri" panose="020F0502020204030204"/>
              </a:rPr>
              <a:t>As technology advances and societal needs evolve, this project serves as a catalyst for ongoing innovation in the critical domain of women's safety</a:t>
            </a:r>
          </a:p>
        </p:txBody>
      </p:sp>
      <p:sp>
        <p:nvSpPr>
          <p:cNvPr id="5" name="Rectangle 20"/>
          <p:cNvSpPr/>
          <p:nvPr/>
        </p:nvSpPr>
        <p:spPr>
          <a:xfrm>
            <a:off x="4067027" y="160338"/>
            <a:ext cx="2845435" cy="521970"/>
          </a:xfrm>
          <a:prstGeom prst="rect">
            <a:avLst/>
          </a:prstGeom>
        </p:spPr>
        <p:txBody>
          <a:bodyPr wrap="none" lIns="91440" tIns="45720" rIns="91440" bIns="45720" anchor="t">
            <a:spAutoFit/>
          </a:bodyPr>
          <a:lstStyle/>
          <a:p>
            <a:pPr algn="ctr" fontAlgn="auto">
              <a:spcBef>
                <a:spcPts val="0"/>
              </a:spcBef>
              <a:spcAft>
                <a:spcPts val="0"/>
              </a:spcAft>
            </a:pPr>
            <a:r>
              <a:rPr lang="en-US" sz="2800" b="1" cap="all" dirty="0">
                <a:solidFill>
                  <a:schemeClr val="bg1"/>
                </a:solidFill>
                <a:latin typeface="Arial Black" panose="020B0A04020102020204"/>
                <a:cs typeface="Aharoni"/>
              </a:rPr>
              <a:t>CONCLUSION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278AF2-EEAB-4E16-B9F6-8261A3C88013}" type="slidenum">
              <a:rPr lang="en-US">
                <a:solidFill>
                  <a:prstClr val="black">
                    <a:tint val="75000"/>
                  </a:prstClr>
                </a:solidFill>
              </a:rPr>
              <a:t>13</a:t>
            </a:fld>
            <a:endParaRPr lang="en-US" dirty="0">
              <a:solidFill>
                <a:prstClr val="black">
                  <a:tint val="75000"/>
                </a:prstClr>
              </a:solidFill>
            </a:endParaRPr>
          </a:p>
        </p:txBody>
      </p:sp>
      <p:sp>
        <p:nvSpPr>
          <p:cNvPr id="8" name="Rectangle 1"/>
          <p:cNvSpPr>
            <a:spLocks noChangeArrowheads="1"/>
          </p:cNvSpPr>
          <p:nvPr/>
        </p:nvSpPr>
        <p:spPr bwMode="auto">
          <a:xfrm>
            <a:off x="1981200" y="2677180"/>
            <a:ext cx="5105400" cy="1107996"/>
          </a:xfrm>
          <a:prstGeom prst="rect">
            <a:avLst/>
          </a:prstGeom>
          <a:noFill/>
          <a:ln w="9525">
            <a:noFill/>
            <a:miter lim="800000"/>
          </a:ln>
          <a:effectLst/>
        </p:spPr>
        <p:txBody>
          <a:bodyPr vert="horz" wrap="square" lIns="91440" tIns="45720" rIns="91440" bIns="45720" numCol="1" anchor="ctr" anchorCtr="0" compatLnSpc="1">
            <a:spAutoFit/>
          </a:bodyPr>
          <a:lstStyle/>
          <a:p>
            <a:pPr lvl="0" algn="ctr"/>
            <a:r>
              <a:rPr lang="en-US" sz="6600" b="1" dirty="0">
                <a:solidFill>
                  <a:srgbClr val="FF0000"/>
                </a:solidFill>
                <a:latin typeface="Algerian" panose="04020705040A02060702"/>
                <a:ea typeface="Times New Roman" panose="02020603050405020304" charset="0"/>
                <a:cs typeface="Arial" panose="020B0604020202020204"/>
              </a:rPr>
              <a:t>QUERIES?</a:t>
            </a:r>
            <a:endParaRPr lang="en-US" sz="6600" b="1" i="0" u="none" strike="noStrike" cap="none" normalizeH="0" baseline="0" dirty="0">
              <a:ln>
                <a:noFill/>
              </a:ln>
              <a:solidFill>
                <a:srgbClr val="FF0000"/>
              </a:solidFill>
              <a:effectLst/>
              <a:latin typeface="Algerian" panose="04020705040A02060702"/>
              <a:ea typeface="Times New Roman" panose="02020603050405020304" charset="0"/>
              <a:cs typeface="Arial" panose="020B0604020202020204"/>
            </a:endParaRP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278AF2-EEAB-4E16-B9F6-8261A3C88013}" type="slidenum">
              <a:rPr lang="en-US">
                <a:solidFill>
                  <a:prstClr val="black">
                    <a:tint val="75000"/>
                  </a:prstClr>
                </a:solidFill>
              </a:rPr>
              <a:t>14</a:t>
            </a:fld>
            <a:endParaRPr lang="en-US" dirty="0">
              <a:solidFill>
                <a:prstClr val="black">
                  <a:tint val="75000"/>
                </a:prstClr>
              </a:solidFill>
            </a:endParaRPr>
          </a:p>
        </p:txBody>
      </p:sp>
      <p:sp>
        <p:nvSpPr>
          <p:cNvPr id="8" name="Rectangle 1"/>
          <p:cNvSpPr>
            <a:spLocks noChangeArrowheads="1"/>
          </p:cNvSpPr>
          <p:nvPr/>
        </p:nvSpPr>
        <p:spPr bwMode="auto">
          <a:xfrm>
            <a:off x="914400" y="2590057"/>
            <a:ext cx="6934200" cy="1107996"/>
          </a:xfrm>
          <a:prstGeom prst="rect">
            <a:avLst/>
          </a:prstGeom>
          <a:noFill/>
          <a:ln w="9525">
            <a:noFill/>
            <a:miter lim="800000"/>
          </a:ln>
          <a:effectLst/>
        </p:spPr>
        <p:txBody>
          <a:bodyPr vert="horz" wrap="square" lIns="91440" tIns="45720" rIns="91440" bIns="45720" numCol="1" anchor="ctr" anchorCtr="0" compatLnSpc="1">
            <a:spAutoFit/>
          </a:bodyPr>
          <a:lstStyle/>
          <a:p>
            <a:pPr lvl="0" algn="ctr"/>
            <a:r>
              <a:rPr lang="en-US" sz="6600" b="1" dirty="0">
                <a:solidFill>
                  <a:srgbClr val="FF0000"/>
                </a:solidFill>
                <a:latin typeface="Algerian" panose="04020705040A02060702"/>
                <a:cs typeface="Arial" panose="020B0604020202020204"/>
              </a:rPr>
              <a:t>THANK</a:t>
            </a:r>
            <a:r>
              <a:rPr kumimoji="0" lang="en-US" sz="3200" b="1" i="0" u="none" strike="noStrike" cap="none" normalizeH="0" baseline="0" dirty="0">
                <a:ln>
                  <a:noFill/>
                </a:ln>
                <a:solidFill>
                  <a:srgbClr val="FF0000"/>
                </a:solidFill>
                <a:effectLst/>
                <a:latin typeface="Arial Black" panose="020B0A04020102020204"/>
                <a:ea typeface="Times New Roman" panose="02020603050405020304" charset="0"/>
                <a:cs typeface="Arial" panose="020B0604020202020204"/>
              </a:rPr>
              <a:t> </a:t>
            </a:r>
            <a:r>
              <a:rPr lang="en-US" sz="6600" b="1" dirty="0">
                <a:solidFill>
                  <a:srgbClr val="FF0000"/>
                </a:solidFill>
                <a:latin typeface="Algerian" panose="04020705040A02060702"/>
                <a:cs typeface="Arial" panose="020B0604020202020204"/>
              </a:rPr>
              <a:t>YOU</a:t>
            </a:r>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25"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26"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27" name="TextBox 19"/>
          <p:cNvSpPr txBox="1">
            <a:spLocks noChangeArrowheads="1"/>
          </p:cNvSpPr>
          <p:nvPr/>
        </p:nvSpPr>
        <p:spPr bwMode="auto">
          <a:xfrm>
            <a:off x="152116" y="1066800"/>
            <a:ext cx="8423180" cy="4592320"/>
          </a:xfrm>
          <a:prstGeom prst="rect">
            <a:avLst/>
          </a:prstGeom>
          <a:noFill/>
          <a:ln w="9525">
            <a:noFill/>
            <a:miter lim="800000"/>
          </a:ln>
        </p:spPr>
        <p:txBody>
          <a:bodyPr wrap="square" lIns="91440" tIns="45720" rIns="91440" bIns="45720" anchor="t">
            <a:spAutoFit/>
          </a:bodyPr>
          <a:lstStyle/>
          <a:p>
            <a:pPr marL="342900" indent="-342900" algn="just">
              <a:lnSpc>
                <a:spcPct val="150000"/>
              </a:lnSpc>
              <a:buAutoNum type="arabicPeriod"/>
            </a:pPr>
            <a:r>
              <a:rPr lang="en-IN" sz="1900" b="1" dirty="0">
                <a:solidFill>
                  <a:srgbClr val="000099"/>
                </a:solidFill>
                <a:latin typeface="Arial Black" panose="020B0A04020102020204"/>
              </a:rPr>
              <a:t>Motivation</a:t>
            </a:r>
          </a:p>
          <a:p>
            <a:pPr marL="342900" indent="-342900" algn="just">
              <a:lnSpc>
                <a:spcPct val="150000"/>
              </a:lnSpc>
              <a:buAutoNum type="arabicPeriod"/>
            </a:pPr>
            <a:r>
              <a:rPr lang="en-IN" sz="1900" b="1" dirty="0">
                <a:solidFill>
                  <a:srgbClr val="000099"/>
                </a:solidFill>
                <a:latin typeface="Arial Black" panose="020B0A04020102020204"/>
              </a:rPr>
              <a:t>Objectives</a:t>
            </a:r>
          </a:p>
          <a:p>
            <a:pPr marL="342900" indent="-342900" algn="just">
              <a:lnSpc>
                <a:spcPct val="150000"/>
              </a:lnSpc>
              <a:buAutoNum type="arabicPeriod"/>
            </a:pPr>
            <a:r>
              <a:rPr lang="en-IN" sz="1900" b="1" dirty="0">
                <a:solidFill>
                  <a:srgbClr val="000099"/>
                </a:solidFill>
                <a:latin typeface="Arial Black" panose="020B0A04020102020204"/>
              </a:rPr>
              <a:t>Abstract</a:t>
            </a:r>
          </a:p>
          <a:p>
            <a:pPr marL="342900" indent="-342900" algn="just">
              <a:lnSpc>
                <a:spcPct val="150000"/>
              </a:lnSpc>
              <a:buAutoNum type="arabicPeriod"/>
            </a:pPr>
            <a:r>
              <a:rPr lang="en-IN" sz="1900" b="1" dirty="0">
                <a:solidFill>
                  <a:srgbClr val="000099"/>
                </a:solidFill>
                <a:latin typeface="Arial Black" panose="020B0A04020102020204"/>
              </a:rPr>
              <a:t>Introduction</a:t>
            </a:r>
          </a:p>
          <a:p>
            <a:pPr marL="342900" indent="-342900" algn="just">
              <a:lnSpc>
                <a:spcPct val="150000"/>
              </a:lnSpc>
              <a:buAutoNum type="arabicPeriod"/>
            </a:pPr>
            <a:r>
              <a:rPr lang="en-IN" sz="1900" b="1" dirty="0">
                <a:solidFill>
                  <a:srgbClr val="000099"/>
                </a:solidFill>
                <a:latin typeface="Arial Black" panose="020B0A04020102020204"/>
              </a:rPr>
              <a:t>Block diagram </a:t>
            </a:r>
          </a:p>
          <a:p>
            <a:pPr marL="342900" indent="-342900" algn="just">
              <a:lnSpc>
                <a:spcPct val="150000"/>
              </a:lnSpc>
              <a:buAutoNum type="arabicPeriod"/>
            </a:pPr>
            <a:r>
              <a:rPr lang="en-US" altLang="en-IN" sz="1900" b="1" dirty="0">
                <a:solidFill>
                  <a:srgbClr val="000099"/>
                </a:solidFill>
                <a:latin typeface="Arial Black" panose="020B0A04020102020204"/>
              </a:rPr>
              <a:t>M</a:t>
            </a:r>
            <a:r>
              <a:rPr lang="en-IN" sz="1900" b="1" dirty="0">
                <a:solidFill>
                  <a:srgbClr val="000099"/>
                </a:solidFill>
                <a:latin typeface="Arial Black" panose="020B0A04020102020204"/>
              </a:rPr>
              <a:t>ethod</a:t>
            </a:r>
            <a:r>
              <a:rPr lang="en-US" altLang="en-IN" sz="1900" b="1" dirty="0">
                <a:solidFill>
                  <a:srgbClr val="000099"/>
                </a:solidFill>
                <a:latin typeface="Arial Black" panose="020B0A04020102020204"/>
              </a:rPr>
              <a:t>ology </a:t>
            </a:r>
            <a:r>
              <a:rPr lang="en-US" altLang="en-IN" sz="1900" b="1" dirty="0">
                <a:solidFill>
                  <a:srgbClr val="000099"/>
                </a:solidFill>
                <a:latin typeface="Arial Black" panose="020B0A04020102020204"/>
                <a:sym typeface="+mn-ea"/>
              </a:rPr>
              <a:t>and </a:t>
            </a:r>
            <a:r>
              <a:rPr lang="en-IN" sz="1900" b="1" dirty="0">
                <a:solidFill>
                  <a:srgbClr val="000099"/>
                </a:solidFill>
                <a:latin typeface="Arial Black" panose="020B0A04020102020204"/>
                <a:sym typeface="+mn-ea"/>
              </a:rPr>
              <a:t>Proposed </a:t>
            </a:r>
            <a:r>
              <a:rPr lang="en-US" altLang="en-IN" sz="1900" b="1" dirty="0">
                <a:solidFill>
                  <a:srgbClr val="000099"/>
                </a:solidFill>
                <a:latin typeface="Arial Black" panose="020B0A04020102020204"/>
                <a:sym typeface="+mn-ea"/>
              </a:rPr>
              <a:t>System  </a:t>
            </a:r>
            <a:endParaRPr lang="en-IN" sz="1900" b="1" dirty="0">
              <a:solidFill>
                <a:srgbClr val="000099"/>
              </a:solidFill>
              <a:latin typeface="Arial Black" panose="020B0A04020102020204" pitchFamily="34" charset="0"/>
            </a:endParaRPr>
          </a:p>
          <a:p>
            <a:pPr marL="342900" indent="-342900" algn="just">
              <a:lnSpc>
                <a:spcPct val="150000"/>
              </a:lnSpc>
              <a:buAutoNum type="arabicPeriod"/>
            </a:pPr>
            <a:r>
              <a:rPr lang="en-IN" sz="1900" b="1" dirty="0">
                <a:solidFill>
                  <a:srgbClr val="000099"/>
                </a:solidFill>
                <a:latin typeface="Arial Black" panose="020B0A04020102020204"/>
              </a:rPr>
              <a:t>Software Used</a:t>
            </a:r>
          </a:p>
          <a:p>
            <a:pPr marL="342900" indent="-342900" algn="just">
              <a:lnSpc>
                <a:spcPct val="150000"/>
              </a:lnSpc>
              <a:buAutoNum type="arabicPeriod"/>
            </a:pPr>
            <a:r>
              <a:rPr lang="en-US" altLang="en-IN" sz="1900" b="1" dirty="0">
                <a:solidFill>
                  <a:srgbClr val="000099"/>
                </a:solidFill>
                <a:latin typeface="Arial Black" panose="020B0A04020102020204"/>
              </a:rPr>
              <a:t>Advantages &amp; Disadvantages</a:t>
            </a:r>
            <a:endParaRPr lang="en-IN" sz="1900" b="1" dirty="0">
              <a:solidFill>
                <a:srgbClr val="000099"/>
              </a:solidFill>
              <a:latin typeface="Arial Black" panose="020B0A04020102020204"/>
            </a:endParaRPr>
          </a:p>
          <a:p>
            <a:pPr marL="0" indent="0" algn="just">
              <a:lnSpc>
                <a:spcPct val="150000"/>
              </a:lnSpc>
              <a:buNone/>
            </a:pPr>
            <a:r>
              <a:rPr lang="en-US" altLang="en-IN" sz="1900" b="1" dirty="0">
                <a:solidFill>
                  <a:srgbClr val="000099"/>
                </a:solidFill>
                <a:latin typeface="Arial Black" panose="020B0A04020102020204"/>
              </a:rPr>
              <a:t>9.Conclusion</a:t>
            </a:r>
            <a:endParaRPr lang="en-IN" sz="1900" b="1" dirty="0">
              <a:solidFill>
                <a:srgbClr val="000099"/>
              </a:solidFill>
              <a:latin typeface="Arial Black" panose="020B0A04020102020204"/>
            </a:endParaRPr>
          </a:p>
          <a:p>
            <a:pPr marL="342900" indent="-342900" algn="just">
              <a:buAutoNum type="arabicPeriod"/>
            </a:pPr>
            <a:endParaRPr lang="en-IN" b="1" dirty="0">
              <a:solidFill>
                <a:srgbClr val="000099"/>
              </a:solidFill>
              <a:latin typeface="Arial Black" panose="020B0A04020102020204" pitchFamily="34" charset="0"/>
            </a:endParaRPr>
          </a:p>
          <a:p>
            <a:pPr marL="342900" indent="-342900" algn="just">
              <a:buAutoNum type="arabicPeriod"/>
            </a:pPr>
            <a:endParaRPr lang="en-IN" b="1" dirty="0">
              <a:solidFill>
                <a:srgbClr val="000099"/>
              </a:solidFill>
              <a:latin typeface="Arial Black" panose="020B0A04020102020204" pitchFamily="34" charset="0"/>
            </a:endParaRPr>
          </a:p>
        </p:txBody>
      </p:sp>
      <p:sp>
        <p:nvSpPr>
          <p:cNvPr id="1048628" name="Slide Number Placeholder 20"/>
          <p:cNvSpPr>
            <a:spLocks noGrp="1"/>
          </p:cNvSpPr>
          <p:nvPr>
            <p:ph type="sldNum" sz="quarter" idx="12"/>
          </p:nvPr>
        </p:nvSpPr>
        <p:spPr>
          <a:xfrm>
            <a:off x="7010400" y="0"/>
            <a:ext cx="2133600" cy="365125"/>
          </a:xfrm>
        </p:spPr>
        <p:txBody>
          <a:bodyPr/>
          <a:lstStyle/>
          <a:p>
            <a:fld id="{2A2D4643-A560-41CA-9262-83B50CB01BF4}" type="slidenum">
              <a:rPr lang="en-IN" smtClean="0">
                <a:solidFill>
                  <a:prstClr val="black">
                    <a:tint val="75000"/>
                  </a:prstClr>
                </a:solidFill>
              </a:rPr>
              <a:t>2</a:t>
            </a:fld>
            <a:endParaRPr lang="en-IN">
              <a:solidFill>
                <a:prstClr val="black">
                  <a:tint val="75000"/>
                </a:prstClr>
              </a:solidFill>
            </a:endParaRPr>
          </a:p>
        </p:txBody>
      </p:sp>
      <p:sp>
        <p:nvSpPr>
          <p:cNvPr id="1048629" name="Rectangle 18"/>
          <p:cNvSpPr/>
          <p:nvPr/>
        </p:nvSpPr>
        <p:spPr>
          <a:xfrm>
            <a:off x="3810000" y="158086"/>
            <a:ext cx="2452929" cy="668782"/>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CONTENTS</a:t>
            </a:r>
            <a:endParaRPr lang="en-IN" sz="2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31"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32"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35" name="Slide Number Placeholder 20"/>
          <p:cNvSpPr>
            <a:spLocks noGrp="1"/>
          </p:cNvSpPr>
          <p:nvPr>
            <p:ph type="sldNum" sz="quarter" idx="12"/>
          </p:nvPr>
        </p:nvSpPr>
        <p:spPr/>
        <p:txBody>
          <a:bodyPr/>
          <a:lstStyle/>
          <a:p>
            <a:fld id="{2A2D4643-A560-41CA-9262-83B50CB01BF4}" type="slidenum">
              <a:rPr lang="en-IN" smtClean="0">
                <a:solidFill>
                  <a:prstClr val="black">
                    <a:tint val="75000"/>
                  </a:prstClr>
                </a:solidFill>
              </a:rPr>
              <a:t>3</a:t>
            </a:fld>
            <a:endParaRPr lang="en-IN">
              <a:solidFill>
                <a:prstClr val="black">
                  <a:tint val="75000"/>
                </a:prstClr>
              </a:solidFill>
            </a:endParaRPr>
          </a:p>
        </p:txBody>
      </p:sp>
      <p:sp>
        <p:nvSpPr>
          <p:cNvPr id="1048636" name="Rectangle 18"/>
          <p:cNvSpPr/>
          <p:nvPr/>
        </p:nvSpPr>
        <p:spPr>
          <a:xfrm>
            <a:off x="3200400" y="158086"/>
            <a:ext cx="3062529" cy="668782"/>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Motivation</a:t>
            </a:r>
            <a:endParaRPr lang="en-IN" sz="2800" dirty="0">
              <a:solidFill>
                <a:schemeClr val="bg1"/>
              </a:solidFill>
            </a:endParaRPr>
          </a:p>
        </p:txBody>
      </p:sp>
      <p:sp>
        <p:nvSpPr>
          <p:cNvPr id="2" name="TextBox 1"/>
          <p:cNvSpPr txBox="1"/>
          <p:nvPr/>
        </p:nvSpPr>
        <p:spPr>
          <a:xfrm>
            <a:off x="307975" y="1066800"/>
            <a:ext cx="8014223" cy="3415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lgn="just">
              <a:lnSpc>
                <a:spcPct val="150000"/>
              </a:lnSpc>
              <a:buFont typeface="Arial" panose="020B0604020202020204"/>
              <a:buChar char="•"/>
            </a:pPr>
            <a:r>
              <a:rPr lang="en-US" altLang="en-US" sz="2400" dirty="0"/>
              <a:t>Rising safety concerns for women.</a:t>
            </a:r>
          </a:p>
          <a:p>
            <a:pPr marL="457200" indent="-457200" algn="just">
              <a:lnSpc>
                <a:spcPct val="150000"/>
              </a:lnSpc>
              <a:buFont typeface="Arial" panose="020B0604020202020204"/>
              <a:buChar char="•"/>
            </a:pPr>
            <a:r>
              <a:rPr lang="en-US" altLang="en-US" sz="2400" dirty="0"/>
              <a:t>Growing need for women’s safety.</a:t>
            </a:r>
          </a:p>
          <a:p>
            <a:pPr marL="457200" indent="-457200" algn="just">
              <a:lnSpc>
                <a:spcPct val="150000"/>
              </a:lnSpc>
              <a:buFont typeface="Arial" panose="020B0604020202020204"/>
              <a:buChar char="•"/>
            </a:pPr>
            <a:r>
              <a:rPr lang="en-US" altLang="en-US" sz="2400" dirty="0"/>
              <a:t>Easy-to-use and wearable solution..</a:t>
            </a:r>
          </a:p>
          <a:p>
            <a:pPr marL="457200" indent="-457200" algn="just">
              <a:lnSpc>
                <a:spcPct val="150000"/>
              </a:lnSpc>
              <a:buFont typeface="Arial" panose="020B0604020202020204"/>
              <a:buChar char="•"/>
            </a:pPr>
            <a:r>
              <a:rPr lang="en-US" altLang="en-US" sz="2400" dirty="0"/>
              <a:t>Real-time assistance through IoT integration..</a:t>
            </a:r>
          </a:p>
          <a:p>
            <a:pPr marL="457200" indent="-457200" algn="just">
              <a:lnSpc>
                <a:spcPct val="150000"/>
              </a:lnSpc>
              <a:buFont typeface="Arial" panose="020B0604020202020204"/>
              <a:buChar char="•"/>
            </a:pPr>
            <a:r>
              <a:rPr lang="en-US" altLang="en-US" sz="2400" dirty="0"/>
              <a:t>Empowering women with increased independence.</a:t>
            </a:r>
          </a:p>
          <a:p>
            <a:pPr marL="457200" indent="-457200" algn="just">
              <a:lnSpc>
                <a:spcPct val="150000"/>
              </a:lnSpc>
              <a:buFont typeface="Arial" panose="020B0604020202020204"/>
              <a:buChar char="•"/>
            </a:pPr>
            <a:r>
              <a:rPr lang="en-US" altLang="en-US" sz="2400" dirty="0"/>
              <a:t>Affordable and practical device.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0" indent="0" algn="just">
              <a:buNone/>
            </a:pPr>
            <a:r>
              <a:rPr lang="en-US" altLang="en-US" sz="2200" dirty="0">
                <a:cs typeface="Calibri" panose="020F0502020204030204"/>
              </a:rPr>
              <a:t>The objectives of this study are to design a reliable and user-friendly safety system that ensures real-time monitoring, immediate response, and enhanced communication features, thereby fostering a safer environment for women. The study employs a multi- faceted approach involving the integration of advanced sensors, GPS, and IoT connectivity into a discreet wearable device, supported by a smartphone application. Methods include system design, hardware development, software implementation, and performance testing under simulated conditions to ensure reliability and usability. </a:t>
            </a:r>
          </a:p>
        </p:txBody>
      </p:sp>
      <p:sp>
        <p:nvSpPr>
          <p:cNvPr id="5" name="Rectangle 18"/>
          <p:cNvSpPr/>
          <p:nvPr/>
        </p:nvSpPr>
        <p:spPr>
          <a:xfrm>
            <a:off x="2895600" y="170652"/>
            <a:ext cx="3083266" cy="523220"/>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objectives</a:t>
            </a:r>
            <a:endParaRPr lang="en-IN" sz="2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Content Placeholder 6"/>
          <p:cNvSpPr>
            <a:spLocks noGrp="1"/>
          </p:cNvSpPr>
          <p:nvPr>
            <p:ph idx="1"/>
          </p:nvPr>
        </p:nvSpPr>
        <p:spPr>
          <a:xfrm>
            <a:off x="457200" y="1013615"/>
            <a:ext cx="8229600" cy="4830769"/>
          </a:xfrm>
        </p:spPr>
        <p:txBody>
          <a:bodyPr/>
          <a:lstStyle/>
          <a:p>
            <a:pPr marL="0" indent="0" algn="just">
              <a:buNone/>
            </a:pPr>
            <a:r>
              <a:rPr lang="en-US" altLang="en-US" sz="2200" dirty="0">
                <a:ea typeface="+mn-lt"/>
                <a:cs typeface="+mn-lt"/>
              </a:rPr>
              <a:t>According to the National Crime Records Bureau (NCRB), 93.3% of victims are solitary female travelers, highlighting the persistent safety challenges women face despite advancements in societal roles. While technological solutions for women’s safety exist, gaps remain in the seamless integration of user-friendly, real-time, and responsive security systems that align with modern lifestyles. Existing solutions often lack portability, immediate response mechanisms, and the ability to integrate IoT-based monitoring tools effectively. Addressing these gaps, this study aims to develop a comprehensive Women Safety Device that combines a smartphone application and a wearable smart pendant leveraging the Internet of Things (IoT).</a:t>
            </a:r>
          </a:p>
        </p:txBody>
      </p:sp>
      <p:sp>
        <p:nvSpPr>
          <p:cNvPr id="1048669" name="Slide Number Placeholder 3"/>
          <p:cNvSpPr>
            <a:spLocks noGrp="1"/>
          </p:cNvSpPr>
          <p:nvPr>
            <p:ph type="sldNum" sz="quarter" idx="12"/>
          </p:nvPr>
        </p:nvSpPr>
        <p:spPr/>
        <p:txBody>
          <a:bodyPr/>
          <a:lstStyle/>
          <a:p>
            <a:fld id="{CACE0FC3-80A5-4E6A-8463-A948B12D76EE}" type="slidenum">
              <a:rPr lang="en-US" smtClean="0"/>
              <a:t>5</a:t>
            </a:fld>
            <a:endParaRPr lang="en-US"/>
          </a:p>
        </p:txBody>
      </p:sp>
      <p:sp>
        <p:nvSpPr>
          <p:cNvPr id="1048670" name="Rectangle 1"/>
          <p:cNvSpPr/>
          <p:nvPr/>
        </p:nvSpPr>
        <p:spPr>
          <a:xfrm>
            <a:off x="3810000" y="127969"/>
            <a:ext cx="2667000" cy="668782"/>
          </a:xfrm>
          <a:prstGeom prst="rect">
            <a:avLst/>
          </a:prstGeom>
        </p:spPr>
        <p:txBody>
          <a:bodyPr wrap="square">
            <a:spAutoFit/>
          </a:bodyPr>
          <a:lstStyle/>
          <a:p>
            <a:r>
              <a:rPr lang="en-US" sz="2800" b="1" kern="0" cap="all" dirty="0">
                <a:solidFill>
                  <a:schemeClr val="bg1"/>
                </a:solidFill>
                <a:latin typeface="Arial Black" panose="020B0A04020102020204" pitchFamily="34" charset="0"/>
                <a:cs typeface="Aharoni" pitchFamily="2" charset="-79"/>
              </a:rPr>
              <a:t>ABSTRACT</a:t>
            </a:r>
            <a:endParaRPr lang="en-IN" sz="28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2"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3"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6" name="Content Placeholder 10"/>
          <p:cNvSpPr>
            <a:spLocks noGrp="1"/>
          </p:cNvSpPr>
          <p:nvPr>
            <p:ph idx="1"/>
          </p:nvPr>
        </p:nvSpPr>
        <p:spPr>
          <a:xfrm>
            <a:off x="516924" y="1098820"/>
            <a:ext cx="8229600" cy="4754569"/>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charset="0"/>
              </a:rPr>
              <a:t>In contemporary times, ensuring the safety and security of women has become an imperative aspect of societal progress. The Women Safety Pendant Device project is an innovative initiative aimed at leveraging technology, specifically the Internet of Things (IOT), to address the pressing concerns surrounding women's safety. This project envisions a wearable device that not only empowers women but also revolutionizes the way personal safety is approached in today's dynamic environment.</a:t>
            </a:r>
          </a:p>
          <a:p>
            <a:r>
              <a:rPr lang="en-US" sz="1800" dirty="0">
                <a:effectLst/>
                <a:latin typeface="Calibri" panose="020F0502020204030204" pitchFamily="34" charset="0"/>
                <a:ea typeface="Calibri" panose="020F0502020204030204" pitchFamily="34" charset="0"/>
                <a:cs typeface="Times New Roman" panose="02020603050405020304" charset="0"/>
              </a:rPr>
              <a:t>The Women Safety Pendant, enriched with IoT capabilities, is not just a wearable device; it is a holistic safety solution tailored to the modern lifestyle. By amalgamating technology, connectivity, and user-centric design, this device aims to empower women, providing them with a sense of security and confidence in their daily lives. As we navigate the future, the Women Safety Pendant stands at the forefront, exemplifying the potential of IoT to create meaningful solutions for societal challenges.</a:t>
            </a:r>
          </a:p>
        </p:txBody>
      </p:sp>
      <p:sp>
        <p:nvSpPr>
          <p:cNvPr id="1048677" name="Slide Number Placeholder 20"/>
          <p:cNvSpPr>
            <a:spLocks noGrp="1"/>
          </p:cNvSpPr>
          <p:nvPr>
            <p:ph type="sldNum" sz="quarter" idx="12"/>
          </p:nvPr>
        </p:nvSpPr>
        <p:spPr/>
        <p:txBody>
          <a:bodyPr/>
          <a:lstStyle/>
          <a:p>
            <a:fld id="{2A2D4643-A560-41CA-9262-83B50CB01BF4}" type="slidenum">
              <a:rPr lang="en-IN" smtClean="0">
                <a:solidFill>
                  <a:prstClr val="black">
                    <a:tint val="75000"/>
                  </a:prstClr>
                </a:solidFill>
              </a:rPr>
              <a:t>6</a:t>
            </a:fld>
            <a:endParaRPr lang="en-IN">
              <a:solidFill>
                <a:prstClr val="black">
                  <a:tint val="75000"/>
                </a:prstClr>
              </a:solidFill>
            </a:endParaRPr>
          </a:p>
        </p:txBody>
      </p:sp>
      <p:sp>
        <p:nvSpPr>
          <p:cNvPr id="1048678" name="Rectangle 18"/>
          <p:cNvSpPr/>
          <p:nvPr/>
        </p:nvSpPr>
        <p:spPr>
          <a:xfrm>
            <a:off x="2971800" y="152400"/>
            <a:ext cx="4419600" cy="523220"/>
          </a:xfrm>
          <a:prstGeom prst="rect">
            <a:avLst/>
          </a:prstGeom>
        </p:spPr>
        <p:txBody>
          <a:bodyPr wrap="square">
            <a:spAutoFit/>
          </a:bodyPr>
          <a:lstStyle/>
          <a:p>
            <a:r>
              <a:rPr lang="en-IN" sz="2800" b="1" dirty="0">
                <a:solidFill>
                  <a:schemeClr val="bg1"/>
                </a:solidFill>
                <a:latin typeface="Arial Black" panose="020B0A04020102020204" pitchFamily="34" charset="0"/>
              </a:rPr>
              <a:t>INTRODUCTION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Number Placeholder 3"/>
          <p:cNvSpPr>
            <a:spLocks noGrp="1"/>
          </p:cNvSpPr>
          <p:nvPr>
            <p:ph type="sldNum" sz="quarter" idx="12"/>
          </p:nvPr>
        </p:nvSpPr>
        <p:spPr/>
        <p:txBody>
          <a:bodyPr/>
          <a:lstStyle/>
          <a:p>
            <a:fld id="{D8278AF2-EEAB-4E16-B9F6-8261A3C88013}" type="slidenum">
              <a:rPr lang="en-US">
                <a:solidFill>
                  <a:prstClr val="black">
                    <a:tint val="75000"/>
                  </a:prstClr>
                </a:solidFill>
              </a:rPr>
              <a:t>7</a:t>
            </a:fld>
            <a:endParaRPr lang="en-US">
              <a:solidFill>
                <a:prstClr val="black">
                  <a:tint val="75000"/>
                </a:prstClr>
              </a:solidFill>
            </a:endParaRPr>
          </a:p>
        </p:txBody>
      </p:sp>
      <p:pic>
        <p:nvPicPr>
          <p:cNvPr id="4" name="Picture 3"/>
          <p:cNvPicPr>
            <a:picLocks noChangeAspect="1"/>
          </p:cNvPicPr>
          <p:nvPr/>
        </p:nvPicPr>
        <p:blipFill>
          <a:blip r:embed="rId3"/>
          <a:stretch>
            <a:fillRect/>
          </a:stretch>
        </p:blipFill>
        <p:spPr>
          <a:xfrm>
            <a:off x="1002030" y="981710"/>
            <a:ext cx="7139940" cy="2289175"/>
          </a:xfrm>
          <a:prstGeom prst="rect">
            <a:avLst/>
          </a:prstGeom>
        </p:spPr>
      </p:pic>
      <p:pic>
        <p:nvPicPr>
          <p:cNvPr id="5" name="Picture 4"/>
          <p:cNvPicPr>
            <a:picLocks noChangeAspect="1"/>
          </p:cNvPicPr>
          <p:nvPr/>
        </p:nvPicPr>
        <p:blipFill>
          <a:blip r:embed="rId4"/>
          <a:stretch>
            <a:fillRect/>
          </a:stretch>
        </p:blipFill>
        <p:spPr>
          <a:xfrm>
            <a:off x="1002030" y="3270885"/>
            <a:ext cx="7139940" cy="2703830"/>
          </a:xfrm>
          <a:prstGeom prst="rect">
            <a:avLst/>
          </a:prstGeom>
        </p:spPr>
      </p:pic>
      <p:sp>
        <p:nvSpPr>
          <p:cNvPr id="2" name="Text Box 1"/>
          <p:cNvSpPr txBox="1"/>
          <p:nvPr/>
        </p:nvSpPr>
        <p:spPr>
          <a:xfrm>
            <a:off x="3145790" y="153670"/>
            <a:ext cx="4256405" cy="1332865"/>
          </a:xfrm>
          <a:prstGeom prst="rect">
            <a:avLst/>
          </a:prstGeom>
          <a:noFill/>
        </p:spPr>
        <p:txBody>
          <a:bodyPr wrap="square" rtlCol="0">
            <a:noAutofit/>
          </a:bodyPr>
          <a:lstStyle/>
          <a:p>
            <a:pPr algn="l">
              <a:buClrTx/>
              <a:buSzTx/>
              <a:buFontTx/>
            </a:pPr>
            <a:r>
              <a:rPr lang="en-US" altLang="en-IN" sz="2800" b="1" dirty="0">
                <a:solidFill>
                  <a:schemeClr val="bg1"/>
                </a:solidFill>
                <a:latin typeface="Arial Black" panose="020B0A04020102020204" pitchFamily="34" charset="0"/>
              </a:rPr>
              <a:t>      </a:t>
            </a:r>
            <a:r>
              <a:rPr lang="en-IN" sz="2800" b="1" dirty="0">
                <a:solidFill>
                  <a:schemeClr val="bg1"/>
                </a:solidFill>
                <a:latin typeface="Arial Black" panose="020B0A04020102020204" pitchFamily="34" charset="0"/>
              </a:rPr>
              <a:t>METHODOLOGY</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990600"/>
            <a:ext cx="3402665" cy="29080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720" y="1007165"/>
            <a:ext cx="3803618" cy="2891453"/>
          </a:xfrm>
          <a:prstGeom prst="rect">
            <a:avLst/>
          </a:prstGeom>
        </p:spPr>
      </p:pic>
      <p:sp>
        <p:nvSpPr>
          <p:cNvPr id="8" name="TextBox 7"/>
          <p:cNvSpPr txBox="1"/>
          <p:nvPr/>
        </p:nvSpPr>
        <p:spPr>
          <a:xfrm>
            <a:off x="563880" y="4166235"/>
            <a:ext cx="8199120" cy="1626235"/>
          </a:xfrm>
          <a:prstGeom prst="rect">
            <a:avLst/>
          </a:prstGeom>
          <a:noFill/>
        </p:spPr>
        <p:txBody>
          <a:bodyPr wrap="square">
            <a:noAutofit/>
          </a:bodyPr>
          <a:lstStyle/>
          <a:p>
            <a:r>
              <a:rPr lang="en-US" altLang="en-US" dirty="0"/>
              <a:t>The Arduino Integrated Development Environment (IDE) is a software platform designed for programming Arduino microcontroller boards. It provides a user-friendly interface for writing, compiling, and uploading code to Arduino-compatible devices. The IDE is open-source and supports various operating systems, including Windows, macOS, and Linux.</a:t>
            </a:r>
          </a:p>
        </p:txBody>
      </p:sp>
      <p:sp>
        <p:nvSpPr>
          <p:cNvPr id="3" name="Text Box 2"/>
          <p:cNvSpPr txBox="1"/>
          <p:nvPr/>
        </p:nvSpPr>
        <p:spPr>
          <a:xfrm>
            <a:off x="2895600" y="152400"/>
            <a:ext cx="5390515" cy="953135"/>
          </a:xfrm>
          <a:prstGeom prst="rect">
            <a:avLst/>
          </a:prstGeom>
          <a:noFill/>
        </p:spPr>
        <p:txBody>
          <a:bodyPr wrap="square" rtlCol="0">
            <a:spAutoFit/>
          </a:bodyPr>
          <a:lstStyle/>
          <a:p>
            <a:r>
              <a:rPr lang="en-US" b="1" cap="all" dirty="0">
                <a:solidFill>
                  <a:schemeClr val="bg1"/>
                </a:solidFill>
                <a:latin typeface="Arial Black" panose="020B0A04020102020204" pitchFamily="34" charset="0"/>
                <a:cs typeface="Aharoni" pitchFamily="2" charset="-79"/>
                <a:sym typeface="+mn-ea"/>
              </a:rPr>
              <a:t>      </a:t>
            </a:r>
            <a:r>
              <a:rPr lang="en-US" sz="2800" b="1" cap="all" dirty="0">
                <a:solidFill>
                  <a:schemeClr val="bg1"/>
                </a:solidFill>
                <a:latin typeface="Arial Black" panose="020B0A04020102020204" pitchFamily="34" charset="0"/>
                <a:cs typeface="Aharoni" pitchFamily="2" charset="-79"/>
                <a:sym typeface="+mn-ea"/>
              </a:rPr>
              <a:t> SOFTWARE TOOL USED</a:t>
            </a:r>
            <a:endParaRPr lang="en-US" sz="2800" b="1" cap="all" dirty="0">
              <a:solidFill>
                <a:schemeClr val="bg1"/>
              </a:solidFill>
              <a:latin typeface="Arial Black" panose="020B0A04020102020204" pitchFamily="34" charset="0"/>
              <a:cs typeface="Aharoni" pitchFamily="2" charset="-79"/>
            </a:endParaRPr>
          </a:p>
          <a:p>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86790" y="1291590"/>
            <a:ext cx="7170420" cy="3970020"/>
          </a:xfrm>
          <a:prstGeom prst="rect">
            <a:avLst/>
          </a:prstGeom>
        </p:spPr>
      </p:pic>
      <p:sp>
        <p:nvSpPr>
          <p:cNvPr id="4" name="Text Box 3"/>
          <p:cNvSpPr txBox="1"/>
          <p:nvPr/>
        </p:nvSpPr>
        <p:spPr>
          <a:xfrm>
            <a:off x="3336925" y="161925"/>
            <a:ext cx="5435600" cy="985520"/>
          </a:xfrm>
          <a:prstGeom prst="rect">
            <a:avLst/>
          </a:prstGeom>
          <a:noFill/>
        </p:spPr>
        <p:txBody>
          <a:bodyPr wrap="square" rtlCol="0">
            <a:noAutofit/>
          </a:bodyPr>
          <a:lstStyle/>
          <a:p>
            <a:r>
              <a:rPr lang="en-US" sz="2400" b="1" cap="all">
                <a:solidFill>
                  <a:schemeClr val="bg1"/>
                </a:solidFill>
                <a:latin typeface="Arial Black" panose="020B0A04020102020204"/>
                <a:cs typeface="Aharoni"/>
                <a:sym typeface="+mn-ea"/>
              </a:rPr>
              <a:t>PROPOSED block diagram</a:t>
            </a:r>
            <a:endParaRPr lang="en-US" sz="2400" b="1" cap="all" dirty="0">
              <a:solidFill>
                <a:schemeClr val="bg1"/>
              </a:solidFill>
              <a:latin typeface="Arial Black" panose="020B0A04020102020204"/>
              <a:cs typeface="Aharoni"/>
            </a:endParaRPr>
          </a:p>
          <a:p>
            <a:endParaRPr lang="en-US" sz="2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244*100"/>
  <p:tag name="TABLE_ENDDRAG_RECT" val="461*260*244*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983</Words>
  <Application>Microsoft Office PowerPoint</Application>
  <PresentationFormat>On-screen Show (4:3)</PresentationFormat>
  <Paragraphs>87</Paragraphs>
  <Slides>14</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Algerian</vt:lpstr>
      <vt:lpstr>Arial</vt:lpstr>
      <vt:lpstr>Arial Black</vt:lpstr>
      <vt:lpstr>Calibri</vt:lpstr>
      <vt:lpstr>Times</vt:lpstr>
      <vt:lpstr>Times New Roman</vt:lpstr>
      <vt:lpstr>Trebuchet MS</vt:lpstr>
      <vt:lpstr>Office Theme</vt:lpstr>
      <vt:lpstr>2_Custom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&amp;DISADVANTAGES</vt:lpstr>
      <vt:lpstr>PowerPoint Presentation</vt:lpstr>
      <vt:lpstr>PowerPoint Presentation</vt:lpstr>
      <vt:lpstr>PowerPoint Presentation</vt:lpstr>
    </vt:vector>
  </TitlesOfParts>
  <Company>GPREC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EEE-HOD</dc:creator>
  <cp:lastModifiedBy>ABDUL MOUIZE</cp:lastModifiedBy>
  <cp:revision>1415</cp:revision>
  <dcterms:created xsi:type="dcterms:W3CDTF">2012-09-02T21:14:00Z</dcterms:created>
  <dcterms:modified xsi:type="dcterms:W3CDTF">2025-02-03T04:21:36Z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ICV">
    <vt:lpwstr>DF67701B16904B1A9B95C8F5C8C605AA_12</vt:lpwstr>
  </property>
</Properties>
</file>