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74" r:id="rId4"/>
    <p:sldId id="275" r:id="rId5"/>
    <p:sldId id="262" r:id="rId6"/>
    <p:sldId id="266" r:id="rId7"/>
    <p:sldId id="277" r:id="rId8"/>
    <p:sldId id="270" r:id="rId9"/>
    <p:sldId id="271" r:id="rId10"/>
    <p:sldId id="276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88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45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463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8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4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6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2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5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5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645" y="643448"/>
            <a:ext cx="692975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22425">
              <a:lnSpc>
                <a:spcPct val="100000"/>
              </a:lnSpc>
              <a:spcBef>
                <a:spcPts val="100"/>
              </a:spcBef>
              <a:tabLst>
                <a:tab pos="3295650" algn="l"/>
                <a:tab pos="4511675" algn="l"/>
              </a:tabLst>
            </a:pPr>
            <a:r>
              <a:rPr lang="en-US" sz="4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lang="en-US" sz="4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sz="4400" b="1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400" b="1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</a:t>
            </a:r>
            <a:r>
              <a:rPr sz="4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6200" y="4541317"/>
            <a:ext cx="4572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By:-</a:t>
            </a:r>
          </a:p>
          <a:p>
            <a:pPr algn="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Surya Saini (430)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Manan Aggarwal (414)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Dhanuj Kumar Sharma (004)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276600"/>
            <a:ext cx="3820667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Picture 4" descr="Image result for hmr itm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631" r="-346" b="9584"/>
          <a:stretch/>
        </p:blipFill>
        <p:spPr bwMode="auto">
          <a:xfrm>
            <a:off x="457200" y="587058"/>
            <a:ext cx="1933258" cy="15465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888159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609600"/>
            <a:ext cx="25584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204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spc="204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ndex</a:t>
            </a:r>
            <a:endParaRPr sz="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1676400"/>
            <a:ext cx="7693356" cy="3513141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060450" lvl="1" indent="-514350" algn="just">
              <a:spcBef>
                <a:spcPts val="335"/>
              </a:spcBef>
              <a:buSzPct val="96428"/>
              <a:buFont typeface="+mj-lt"/>
              <a:buAutoNum type="arabicPeriod"/>
              <a:tabLst>
                <a:tab pos="37211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1060450" lvl="1" indent="-514350" algn="just">
              <a:spcBef>
                <a:spcPts val="335"/>
              </a:spcBef>
              <a:buSzPct val="96428"/>
              <a:buFont typeface="+mj-lt"/>
              <a:buAutoNum type="arabicPeriod"/>
              <a:tabLst>
                <a:tab pos="37211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1060450" lvl="1" indent="-514350" algn="just">
              <a:spcBef>
                <a:spcPts val="335"/>
              </a:spcBef>
              <a:buSzPct val="96428"/>
              <a:buFont typeface="+mj-lt"/>
              <a:buAutoNum type="arabicPeriod"/>
              <a:tabLst>
                <a:tab pos="37211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0450" lvl="1" indent="-514350" algn="just">
              <a:spcBef>
                <a:spcPts val="335"/>
              </a:spcBef>
              <a:buSzPct val="96428"/>
              <a:buFont typeface="+mj-lt"/>
              <a:buAutoNum type="arabicPeriod"/>
              <a:tabLst>
                <a:tab pos="372110" algn="l"/>
              </a:tabLst>
            </a:pP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and Tags</a:t>
            </a:r>
          </a:p>
          <a:p>
            <a:pPr marL="1060450" lvl="1" indent="-514350" algn="just">
              <a:spcBef>
                <a:spcPts val="335"/>
              </a:spcBef>
              <a:buSzPct val="96428"/>
              <a:buFont typeface="+mj-lt"/>
              <a:buAutoNum type="arabicPeriod"/>
              <a:tabLst>
                <a:tab pos="37211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</a:t>
            </a:r>
          </a:p>
          <a:p>
            <a:pPr marL="1060450" lvl="1" indent="-514350" algn="just">
              <a:spcBef>
                <a:spcPts val="335"/>
              </a:spcBef>
              <a:buSzPct val="96428"/>
              <a:buFont typeface="+mj-lt"/>
              <a:buAutoNum type="arabicPeriod"/>
              <a:tabLst>
                <a:tab pos="37211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1060450" lvl="1" indent="-514350" algn="just">
              <a:spcBef>
                <a:spcPts val="335"/>
              </a:spcBef>
              <a:buSzPct val="96428"/>
              <a:buFont typeface="+mj-lt"/>
              <a:buAutoNum type="arabicPeriod"/>
              <a:tabLst>
                <a:tab pos="37211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1060450" lvl="1" indent="-514350" algn="just">
              <a:spcBef>
                <a:spcPts val="335"/>
              </a:spcBef>
              <a:buSzPct val="96428"/>
              <a:buFont typeface="+mj-lt"/>
              <a:buAutoNum type="arabicPeriod"/>
              <a:tabLst>
                <a:tab pos="37211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1148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 is an acronym for radio frequency identification.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 is a member of automatic identification and data (AIDC) technologies and is fast and reliable means of identifying just about any material object.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RFID tags are powered by an internal battery and are typically read/write i.e. tag can be rewritten and/or modified. An active tag’s memory size varies according to application requirements.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6781800" y="4933950"/>
            <a:ext cx="1773381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33400"/>
            <a:ext cx="701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4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33400"/>
            <a:ext cx="45720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</a:t>
            </a:r>
            <a:endParaRPr lang="en-US" sz="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https://i2.wp.com/randomnerdtutorials.com/wp-content/uploads/2018/05/parts-required-rfid.jpg?resize=700%2C402&amp;ssl=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010400" cy="44795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56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999" y="1295400"/>
            <a:ext cx="6303010" cy="3284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ctive</a:t>
            </a:r>
            <a:r>
              <a:rPr sz="2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6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6309" indent="-457200">
              <a:buFont typeface="Arial" panose="020B0604020202020204" pitchFamily="34" charset="0"/>
              <a:buChar char="•"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 signal availability of 100ft.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6309" indent="-457200">
              <a:buFont typeface="Arial" panose="020B0604020202020204" pitchFamily="34" charset="0"/>
              <a:buChar char="•"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igh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6309" indent="-457200">
              <a:buFont typeface="Arial" panose="020B0604020202020204" pitchFamily="34" charset="0"/>
              <a:buChar char="•"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Railway cars on a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2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assive</a:t>
            </a:r>
            <a:r>
              <a:rPr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4410" indent="-457200"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signal availability &lt; 10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4410" indent="-457200">
              <a:buFont typeface="Arial" panose="020B0604020202020204" pitchFamily="34" charset="0"/>
              <a:buChar char="•"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 low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strength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4410" indent="-457200">
              <a:buFont typeface="Arial" panose="020B0604020202020204" pitchFamily="34" charset="0"/>
              <a:buChar char="•"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Widely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because very cheap to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457200"/>
            <a:ext cx="64554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and Tags</a:t>
            </a:r>
            <a:endParaRPr sz="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ttps://i0.wp.com/randomnerdtutorials.com/wp-content/uploads/2018/05/RFID-tags.jpg?resize=700%2C446&amp;ssl=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00600"/>
            <a:ext cx="2667000" cy="1958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35" y="4800599"/>
            <a:ext cx="2632874" cy="1958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599" y="590823"/>
            <a:ext cx="707563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</a:t>
            </a:r>
            <a:endParaRPr sz="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75403" y="1578863"/>
            <a:ext cx="316991" cy="62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Picture 19" descr="https://i2.wp.com/randomnerdtutorials.com/wp-content/uploads/2018/05/RFID-authentication_bb-995x1024.png?resize=995%2C1024&amp;ssl=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0"/>
          <a:stretch/>
        </p:blipFill>
        <p:spPr bwMode="auto">
          <a:xfrm>
            <a:off x="1001559" y="1437005"/>
            <a:ext cx="7064678" cy="5192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219200" y="533400"/>
            <a:ext cx="6629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4400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ork</a:t>
            </a:r>
            <a:r>
              <a:rPr sz="4400" spc="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endParaRPr sz="4400" spc="-5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873125" y="1295400"/>
            <a:ext cx="7661275" cy="3652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61340" indent="-342900" algn="just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SzPct val="96428"/>
              <a:buFont typeface="Arial" panose="020B0604020202020204" pitchFamily="34" charset="0"/>
              <a:buChar char="•"/>
              <a:tabLst>
                <a:tab pos="175895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tag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detected by the reader module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range of 10 cm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55600" marR="561340" indent="-342900" algn="just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SzPct val="96428"/>
              <a:buFont typeface="Arial" panose="020B0604020202020204" pitchFamily="34" charset="0"/>
              <a:buChar char="•"/>
              <a:tabLst>
                <a:tab pos="175895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card re</a:t>
            </a:r>
            <a:r>
              <a:rPr lang="en-US" sz="2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ceives </a:t>
            </a:r>
            <a:r>
              <a:rPr lang="en-US" sz="2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from reader and gives a return signal with ID number.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718185" indent="-342900" algn="just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95833"/>
              <a:buFont typeface="Arial" panose="020B0604020202020204" pitchFamily="34" charset="0"/>
              <a:buChar char="•"/>
              <a:tabLst>
                <a:tab pos="332105" algn="l"/>
              </a:tabLst>
            </a:pP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card it checks the </a:t>
            </a: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718185" indent="-342900" algn="just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95833"/>
              <a:buFont typeface="Arial" panose="020B0604020202020204" pitchFamily="34" charset="0"/>
              <a:buChar char="•"/>
              <a:tabLst>
                <a:tab pos="332105" algn="l"/>
              </a:tabLst>
            </a:pP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database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increases the </a:t>
            </a: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specific lecture and </a:t>
            </a: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5" descr="Image result for working of RF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632710"/>
            <a:ext cx="5105400" cy="2033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3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2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6994" y="590823"/>
            <a:ext cx="312140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400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sz="4400" spc="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400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4400" spc="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4400" spc="-5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457200" y="1447800"/>
            <a:ext cx="8305800" cy="4784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010" marR="245745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588010" algn="l"/>
                <a:tab pos="588645" algn="l"/>
              </a:tabLst>
            </a:pPr>
            <a:r>
              <a:rPr sz="26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full system </a:t>
            </a:r>
            <a:r>
              <a:rPr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6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monitoring in colleges, and high  education</a:t>
            </a:r>
            <a:r>
              <a:rPr sz="26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institutes.</a:t>
            </a:r>
          </a:p>
          <a:p>
            <a:pPr>
              <a:spcBef>
                <a:spcPts val="30"/>
              </a:spcBef>
              <a:buFont typeface="Arial" panose="020B0604020202020204" pitchFamily="34" charset="0"/>
              <a:buChar char="•"/>
            </a:pPr>
            <a:endParaRPr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8010" indent="-457200">
              <a:buFont typeface="Arial" panose="020B0604020202020204" pitchFamily="34" charset="0"/>
              <a:buChar char="•"/>
              <a:tabLst>
                <a:tab pos="588010" algn="l"/>
                <a:tab pos="588645" algn="l"/>
              </a:tabLst>
            </a:pPr>
            <a:r>
              <a:rPr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6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supported </a:t>
            </a:r>
            <a:r>
              <a:rPr sz="26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6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 using </a:t>
            </a:r>
            <a:r>
              <a:rPr sz="26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6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6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60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spc="-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previewing</a:t>
            </a:r>
            <a:r>
              <a:rPr sz="2600" spc="4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"/>
              </a:spcBef>
              <a:buFont typeface="Arial" panose="020B0604020202020204" pitchFamily="34" charset="0"/>
              <a:buChar char="•"/>
            </a:pPr>
            <a:endParaRPr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8010" marR="33655" indent="-457200">
              <a:buFont typeface="Arial" panose="020B0604020202020204" pitchFamily="34" charset="0"/>
              <a:buChar char="•"/>
              <a:tabLst>
                <a:tab pos="588010" algn="l"/>
                <a:tab pos="588645" algn="l"/>
              </a:tabLst>
            </a:pPr>
            <a:r>
              <a:rPr sz="26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Lecturers need no more </a:t>
            </a:r>
            <a:r>
              <a:rPr sz="26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wasting </a:t>
            </a:r>
            <a:r>
              <a:rPr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time, </a:t>
            </a:r>
            <a:r>
              <a:rPr sz="26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6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 </a:t>
            </a:r>
            <a:r>
              <a:rPr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6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their </a:t>
            </a:r>
            <a:r>
              <a:rPr lang="en-US" sz="260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60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ttendance </a:t>
            </a:r>
            <a:r>
              <a:rPr lang="en-US" sz="260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sz="260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egister</a:t>
            </a:r>
            <a:r>
              <a:rPr sz="2600" spc="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8010" indent="-457200">
              <a:buFont typeface="Arial" panose="020B0604020202020204" pitchFamily="34" charset="0"/>
              <a:buChar char="•"/>
              <a:tabLst>
                <a:tab pos="588010" algn="l"/>
                <a:tab pos="588645" algn="l"/>
                <a:tab pos="2785110" algn="l"/>
              </a:tabLst>
            </a:pPr>
            <a:r>
              <a:rPr sz="260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  <a:r>
              <a:rPr sz="2600" spc="2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60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egister</a:t>
            </a:r>
            <a:r>
              <a:rPr lang="en-US" sz="260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4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60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lang="en-US" sz="260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z="260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uploaded</a:t>
            </a:r>
            <a:r>
              <a:rPr lang="en-US" sz="2600" spc="-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/updated</a:t>
            </a:r>
            <a:r>
              <a:rPr sz="2600" spc="-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60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12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60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atabase</a:t>
            </a:r>
            <a:r>
              <a:rPr sz="26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7619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sz="4400" dirty="0">
              <a:solidFill>
                <a:schemeClr val="accent2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552955"/>
            <a:ext cx="3505200" cy="2028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419600" y="3752978"/>
            <a:ext cx="4343399" cy="2266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4838699" y="1559770"/>
            <a:ext cx="3505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6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6300" y="4024614"/>
            <a:ext cx="2971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Parking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Tracking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209</TotalTime>
  <Words>311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 RFID BASED   ATTENDANCE SYSTEM</vt:lpstr>
      <vt:lpstr>Index</vt:lpstr>
      <vt:lpstr>PowerPoint Presentation</vt:lpstr>
      <vt:lpstr>Hardware Used</vt:lpstr>
      <vt:lpstr>Types and Tags</vt:lpstr>
      <vt:lpstr>Schematic Diagram</vt:lpstr>
      <vt:lpstr>Working</vt:lpstr>
      <vt:lpstr>Conclusion</vt:lpstr>
      <vt:lpstr>Applications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BASED  ATTENDANCE SYSTEM</dc:title>
  <dc:creator>Surya Saini</dc:creator>
  <cp:lastModifiedBy>Manan Aggarwal</cp:lastModifiedBy>
  <cp:revision>25</cp:revision>
  <dcterms:created xsi:type="dcterms:W3CDTF">2018-10-11T07:21:11Z</dcterms:created>
  <dcterms:modified xsi:type="dcterms:W3CDTF">2018-10-30T12:03:20Z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2018-10-11T00:00:00Z</vt:filetime>
  </property>
</Properties>
</file>