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7B0818-5E69-4ED0-98F4-64702186976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376760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B0818-5E69-4ED0-98F4-64702186976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115940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B0818-5E69-4ED0-98F4-64702186976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166997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B0818-5E69-4ED0-98F4-64702186976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198916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B0818-5E69-4ED0-98F4-647021869768}"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258434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7B0818-5E69-4ED0-98F4-647021869768}"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9480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7B0818-5E69-4ED0-98F4-647021869768}"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413577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7B0818-5E69-4ED0-98F4-647021869768}"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158155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B0818-5E69-4ED0-98F4-647021869768}"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390184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B0818-5E69-4ED0-98F4-647021869768}"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330725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B0818-5E69-4ED0-98F4-647021869768}"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4B36D-48B8-4AB5-94F6-DA5D19BFA9CB}" type="slidenum">
              <a:rPr lang="en-US" smtClean="0"/>
              <a:t>‹#›</a:t>
            </a:fld>
            <a:endParaRPr lang="en-US"/>
          </a:p>
        </p:txBody>
      </p:sp>
    </p:spTree>
    <p:extLst>
      <p:ext uri="{BB962C8B-B14F-4D97-AF65-F5344CB8AC3E}">
        <p14:creationId xmlns:p14="http://schemas.microsoft.com/office/powerpoint/2010/main" val="3018965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B0818-5E69-4ED0-98F4-647021869768}"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4B36D-48B8-4AB5-94F6-DA5D19BFA9CB}" type="slidenum">
              <a:rPr lang="en-US" smtClean="0"/>
              <a:t>‹#›</a:t>
            </a:fld>
            <a:endParaRPr lang="en-US"/>
          </a:p>
        </p:txBody>
      </p:sp>
    </p:spTree>
    <p:extLst>
      <p:ext uri="{BB962C8B-B14F-4D97-AF65-F5344CB8AC3E}">
        <p14:creationId xmlns:p14="http://schemas.microsoft.com/office/powerpoint/2010/main" val="3198448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afumetto/3dprin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964014"/>
          </a:xfrm>
        </p:spPr>
        <p:txBody>
          <a:bodyPr>
            <a:norm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MOVIES REVIEW</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678807"/>
            <a:ext cx="9144000" cy="1455312"/>
          </a:xfrm>
        </p:spPr>
        <p:txBody>
          <a:bodyPr>
            <a:normAutofit/>
          </a:bodyPr>
          <a:lstStyle/>
          <a:p>
            <a:pPr>
              <a:lnSpc>
                <a:spcPct val="150000"/>
              </a:lnSpc>
            </a:pPr>
            <a:r>
              <a:rPr lang="en-US" sz="2000" b="1" dirty="0" smtClean="0">
                <a:latin typeface="Times New Roman" panose="02020603050405020304" pitchFamily="18" charset="0"/>
                <a:cs typeface="Times New Roman" panose="02020603050405020304" pitchFamily="18" charset="0"/>
              </a:rPr>
              <a:t>PRESENTED BY:</a:t>
            </a:r>
          </a:p>
          <a:p>
            <a:pPr>
              <a:lnSpc>
                <a:spcPct val="150000"/>
              </a:lnSpc>
            </a:pPr>
            <a:r>
              <a:rPr lang="en-US" sz="2000" b="1" dirty="0" smtClean="0">
                <a:latin typeface="Times New Roman" panose="02020603050405020304" pitchFamily="18" charset="0"/>
                <a:cs typeface="Times New Roman" panose="02020603050405020304" pitchFamily="18" charset="0"/>
              </a:rPr>
              <a:t>P.SURYASELVARAJAN-SOLAMALAI COLLEGE OF ENGINEERING</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894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REFERENCE</a:t>
            </a:r>
            <a:endParaRPr lang="en-US" dirty="0"/>
          </a:p>
        </p:txBody>
      </p:sp>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hlinkClick r:id="rId2"/>
              </a:rPr>
              <a:t>https://www.kaggle.com/datasets/afumetto/3dprinter</a:t>
            </a:r>
            <a:endParaRPr lang="en-US" b="1" dirty="0" smtClean="0">
              <a:latin typeface="Times New Roman" pitchFamily="18" charset="0"/>
              <a:cs typeface="Times New Roman" pitchFamily="18" charset="0"/>
            </a:endParaRPr>
          </a:p>
          <a:p>
            <a:pPr>
              <a:buNone/>
            </a:pPr>
            <a:endParaRPr lang="en-US" dirty="0" smtClean="0"/>
          </a:p>
          <a:p>
            <a:pPr marL="0" indent="0">
              <a:buNone/>
            </a:pPr>
            <a:endParaRPr lang="en-US" dirty="0"/>
          </a:p>
        </p:txBody>
      </p:sp>
    </p:spTree>
    <p:extLst>
      <p:ext uri="{BB962C8B-B14F-4D97-AF65-F5344CB8AC3E}">
        <p14:creationId xmlns:p14="http://schemas.microsoft.com/office/powerpoint/2010/main" val="3121325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2154" y="3244334"/>
            <a:ext cx="3507692" cy="769441"/>
          </a:xfrm>
          <a:prstGeom prst="rect">
            <a:avLst/>
          </a:prstGeom>
        </p:spPr>
        <p:txBody>
          <a:bodyPr wrap="none">
            <a:spAutoFit/>
          </a:bodyPr>
          <a:lstStyle/>
          <a:p>
            <a:pPr algn="ctr"/>
            <a:r>
              <a:rPr lang="en-US" sz="4400" b="1" dirty="0" smtClean="0">
                <a:solidFill>
                  <a:srgbClr val="FF0000"/>
                </a:solidFill>
                <a:latin typeface="Times New Roman" pitchFamily="18" charset="0"/>
                <a:cs typeface="Times New Roman" pitchFamily="18" charset="0"/>
              </a:rPr>
              <a:t>THANKYOU</a:t>
            </a:r>
            <a:endParaRPr lang="en-US" sz="4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76594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FF0000"/>
                </a:solidFill>
                <a:latin typeface="Times New Roman" pitchFamily="18" charset="0"/>
                <a:cs typeface="Times New Roman" pitchFamily="18" charset="0"/>
              </a:rPr>
              <a:t>OUTLINE</a:t>
            </a:r>
            <a:endParaRPr lang="en-US" sz="4000"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b="1" dirty="0" smtClean="0">
                <a:latin typeface="Times New Roman" pitchFamily="18" charset="0"/>
                <a:cs typeface="Times New Roman" pitchFamily="18" charset="0"/>
              </a:rPr>
              <a:t>Problem Statement</a:t>
            </a:r>
          </a:p>
          <a:p>
            <a:pPr>
              <a:lnSpc>
                <a:spcPct val="150000"/>
              </a:lnSpc>
            </a:pPr>
            <a:r>
              <a:rPr lang="en-US" b="1" dirty="0" smtClean="0">
                <a:latin typeface="Times New Roman" pitchFamily="18" charset="0"/>
                <a:cs typeface="Times New Roman" pitchFamily="18" charset="0"/>
              </a:rPr>
              <a:t>Proposed Solution</a:t>
            </a:r>
          </a:p>
          <a:p>
            <a:pPr>
              <a:lnSpc>
                <a:spcPct val="150000"/>
              </a:lnSpc>
            </a:pPr>
            <a:r>
              <a:rPr lang="en-US" b="1" dirty="0" smtClean="0">
                <a:latin typeface="Times New Roman" pitchFamily="18" charset="0"/>
                <a:cs typeface="Times New Roman" pitchFamily="18" charset="0"/>
              </a:rPr>
              <a:t>System Approach </a:t>
            </a:r>
          </a:p>
          <a:p>
            <a:pPr>
              <a:lnSpc>
                <a:spcPct val="150000"/>
              </a:lnSpc>
            </a:pPr>
            <a:r>
              <a:rPr lang="en-US" b="1" dirty="0" smtClean="0">
                <a:latin typeface="Times New Roman" pitchFamily="18" charset="0"/>
                <a:cs typeface="Times New Roman" pitchFamily="18" charset="0"/>
              </a:rPr>
              <a:t>Algorithm &amp; Deployment</a:t>
            </a:r>
          </a:p>
          <a:p>
            <a:pPr>
              <a:lnSpc>
                <a:spcPct val="150000"/>
              </a:lnSpc>
            </a:pPr>
            <a:r>
              <a:rPr lang="en-US" b="1" dirty="0" smtClean="0">
                <a:latin typeface="Times New Roman" pitchFamily="18" charset="0"/>
                <a:cs typeface="Times New Roman" pitchFamily="18" charset="0"/>
              </a:rPr>
              <a:t>Result</a:t>
            </a:r>
          </a:p>
          <a:p>
            <a:pPr>
              <a:lnSpc>
                <a:spcPct val="150000"/>
              </a:lnSpc>
            </a:pPr>
            <a:r>
              <a:rPr lang="en-US" b="1" dirty="0" smtClean="0">
                <a:latin typeface="Times New Roman" pitchFamily="18" charset="0"/>
                <a:cs typeface="Times New Roman" pitchFamily="18" charset="0"/>
              </a:rPr>
              <a:t>Conclusion</a:t>
            </a:r>
          </a:p>
          <a:p>
            <a:pPr>
              <a:lnSpc>
                <a:spcPct val="150000"/>
              </a:lnSpc>
            </a:pPr>
            <a:r>
              <a:rPr lang="en-US" b="1" dirty="0" smtClean="0">
                <a:latin typeface="Times New Roman" pitchFamily="18" charset="0"/>
                <a:cs typeface="Times New Roman" pitchFamily="18" charset="0"/>
              </a:rPr>
              <a:t>Future Scope</a:t>
            </a:r>
          </a:p>
          <a:p>
            <a:pPr>
              <a:lnSpc>
                <a:spcPct val="150000"/>
              </a:lnSpc>
            </a:pPr>
            <a:r>
              <a:rPr lang="en-US" b="1" dirty="0" smtClean="0">
                <a:latin typeface="Times New Roman" pitchFamily="18" charset="0"/>
                <a:cs typeface="Times New Roman" pitchFamily="18" charset="0"/>
              </a:rPr>
              <a:t>References</a:t>
            </a:r>
          </a:p>
          <a:p>
            <a:endParaRPr lang="en-US" dirty="0"/>
          </a:p>
        </p:txBody>
      </p:sp>
    </p:spTree>
    <p:extLst>
      <p:ext uri="{BB962C8B-B14F-4D97-AF65-F5344CB8AC3E}">
        <p14:creationId xmlns:p14="http://schemas.microsoft.com/office/powerpoint/2010/main" val="1212379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FF0000"/>
                </a:solidFill>
                <a:latin typeface="Times New Roman" pitchFamily="18" charset="0"/>
                <a:cs typeface="Times New Roman" pitchFamily="18" charset="0"/>
              </a:rPr>
              <a:t>PROBLEM STATEMENT</a:t>
            </a:r>
            <a:endParaRPr lang="en-US" sz="4000" dirty="0"/>
          </a:p>
        </p:txBody>
      </p:sp>
      <p:sp>
        <p:nvSpPr>
          <p:cNvPr id="3" name="Content Placeholder 2"/>
          <p:cNvSpPr>
            <a:spLocks noGrp="1"/>
          </p:cNvSpPr>
          <p:nvPr>
            <p:ph idx="1"/>
          </p:nvPr>
        </p:nvSpPr>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The problem statement for movie reviews typically revolves around analyzing and evaluating films to provide insightful and helpful feedback to potential viewers. This involves assessing various aspects such as plot, acting, direction, cinematography, soundtrack, and overall entertainment value. The goal is to offer balanced and informative reviews that assist audiences in making informed decisions about which movies to watch.</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058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a:bodyPr>
          <a:lstStyle/>
          <a:p>
            <a:pPr algn="ctr"/>
            <a:r>
              <a:rPr lang="en-US" sz="4000" b="1" dirty="0" smtClean="0">
                <a:solidFill>
                  <a:srgbClr val="FF0000"/>
                </a:solidFill>
                <a:latin typeface="Times New Roman" pitchFamily="18" charset="0"/>
                <a:cs typeface="Times New Roman" pitchFamily="18" charset="0"/>
              </a:rPr>
              <a:t>PROPOSED SOLUTION</a:t>
            </a:r>
            <a:endParaRPr lang="en-US" sz="4000" dirty="0"/>
          </a:p>
        </p:txBody>
      </p:sp>
      <p:sp>
        <p:nvSpPr>
          <p:cNvPr id="3" name="Content Placeholder 2"/>
          <p:cNvSpPr>
            <a:spLocks noGrp="1"/>
          </p:cNvSpPr>
          <p:nvPr>
            <p:ph idx="1"/>
          </p:nvPr>
        </p:nvSpPr>
        <p:spPr>
          <a:xfrm>
            <a:off x="645017" y="1403795"/>
            <a:ext cx="10515600" cy="4893974"/>
          </a:xfrm>
        </p:spPr>
        <p:txBody>
          <a:bodyPr>
            <a:normAutofit lnSpcReduction="10000"/>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A proposed solution for movie reviews involves establishing a platform where reviewers can analyze films based on different criteria such as plot, acting, direction, cinematography, soundtrack, and overall entertainment value. This platform could include user-friendly interfaces for both reviewers and audiences, allowing for the publication and dissemination of reviews, ratings, and recommendations. Additionally, incorporating features like user-generated content, community discussions, and personalized recommendations can enhance the overall user experience and engagement with the platform. Moreover, leveraging advanced technologies such as natural language processing and machine learning algorithms can automate aspects of the review process, streamline content </a:t>
            </a:r>
            <a:r>
              <a:rPr lang="en-US" sz="2000" b="1" dirty="0" err="1">
                <a:latin typeface="Times New Roman" panose="02020603050405020304" pitchFamily="18" charset="0"/>
                <a:cs typeface="Times New Roman" panose="02020603050405020304" pitchFamily="18" charset="0"/>
              </a:rPr>
              <a:t>curation</a:t>
            </a:r>
            <a:r>
              <a:rPr lang="en-US" sz="2000" b="1" dirty="0">
                <a:latin typeface="Times New Roman" panose="02020603050405020304" pitchFamily="18" charset="0"/>
                <a:cs typeface="Times New Roman" panose="02020603050405020304" pitchFamily="18" charset="0"/>
              </a:rPr>
              <a:t>, and improve the accuracy of recommendations. Overall, the proposed solution aims to provide a comprehensive and interactive platform for movie enthusiasts to discover, discuss, and evaluate films effectively.</a:t>
            </a: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844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FF0000"/>
                </a:solidFill>
                <a:latin typeface="Times New Roman" pitchFamily="18" charset="0"/>
                <a:cs typeface="Times New Roman" pitchFamily="18" charset="0"/>
              </a:rPr>
              <a:t>SYSTEM APPROACH</a:t>
            </a:r>
            <a:endParaRPr lang="en-US" sz="4000" dirty="0"/>
          </a:p>
        </p:txBody>
      </p:sp>
      <p:sp>
        <p:nvSpPr>
          <p:cNvPr id="3" name="Content Placeholder 2"/>
          <p:cNvSpPr>
            <a:spLocks noGrp="1"/>
          </p:cNvSpPr>
          <p:nvPr>
            <p:ph idx="1"/>
          </p:nvPr>
        </p:nvSpPr>
        <p:spPr/>
        <p:txBody>
          <a:bodyPr>
            <a:normAutofit/>
          </a:bodyPr>
          <a:lstStyle/>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Data Collection*: Gather data on new movie releases, including synopsis, cast and crew information, trailers, and promotional materials</a:t>
            </a:r>
            <a:r>
              <a:rPr lang="en-US" sz="2000" b="1" dirty="0" smtClean="0">
                <a:latin typeface="Times New Roman" panose="02020603050405020304" pitchFamily="18" charset="0"/>
                <a:cs typeface="Times New Roman" panose="02020603050405020304" pitchFamily="18" charset="0"/>
              </a:rPr>
              <a:t>.</a:t>
            </a:r>
          </a:p>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*Review </a:t>
            </a:r>
            <a:r>
              <a:rPr lang="en-US" sz="2000" b="1" dirty="0">
                <a:latin typeface="Times New Roman" panose="02020603050405020304" pitchFamily="18" charset="0"/>
                <a:cs typeface="Times New Roman" panose="02020603050405020304" pitchFamily="18" charset="0"/>
              </a:rPr>
              <a:t>Aggregation*: Collect reviews from multiple sources, including professional critics, user-generated content, and social media platforms</a:t>
            </a:r>
            <a:r>
              <a:rPr lang="en-US" sz="2000" b="1" dirty="0" smtClean="0">
                <a:latin typeface="Times New Roman" panose="02020603050405020304" pitchFamily="18" charset="0"/>
                <a:cs typeface="Times New Roman" panose="02020603050405020304" pitchFamily="18" charset="0"/>
              </a:rPr>
              <a:t>.</a:t>
            </a:r>
          </a:p>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*Analysis </a:t>
            </a:r>
            <a:r>
              <a:rPr lang="en-US" sz="2000" b="1" dirty="0">
                <a:latin typeface="Times New Roman" panose="02020603050405020304" pitchFamily="18" charset="0"/>
                <a:cs typeface="Times New Roman" panose="02020603050405020304" pitchFamily="18" charset="0"/>
              </a:rPr>
              <a:t>and Evaluation*: Utilize a structured framework to assess different aspects of the movie, such as plot, acting, direction, cinematography, soundtrack, and overall entertainment </a:t>
            </a:r>
            <a:r>
              <a:rPr lang="en-US" sz="2000" b="1" dirty="0" smtClean="0">
                <a:latin typeface="Times New Roman" panose="02020603050405020304" pitchFamily="18" charset="0"/>
                <a:cs typeface="Times New Roman" panose="02020603050405020304" pitchFamily="18" charset="0"/>
              </a:rPr>
              <a:t>value.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920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68191"/>
          </a:xfrm>
        </p:spPr>
        <p:txBody>
          <a:bodyPr>
            <a:normAutofit/>
          </a:bodyPr>
          <a:lstStyle/>
          <a:p>
            <a:pPr algn="ctr"/>
            <a:r>
              <a:rPr lang="en-US" sz="4000" b="1" dirty="0" smtClean="0">
                <a:solidFill>
                  <a:srgbClr val="FF0000"/>
                </a:solidFill>
                <a:latin typeface="Times New Roman" pitchFamily="18" charset="0"/>
                <a:cs typeface="Times New Roman" pitchFamily="18" charset="0"/>
              </a:rPr>
              <a:t>ALGORITHM  &amp; DEPLOYMENT</a:t>
            </a:r>
            <a:endParaRPr lang="en-US" sz="4000" dirty="0"/>
          </a:p>
        </p:txBody>
      </p:sp>
      <p:sp>
        <p:nvSpPr>
          <p:cNvPr id="3" name="Content Placeholder 2"/>
          <p:cNvSpPr>
            <a:spLocks noGrp="1"/>
          </p:cNvSpPr>
          <p:nvPr>
            <p:ph idx="1"/>
          </p:nvPr>
        </p:nvSpPr>
        <p:spPr>
          <a:xfrm>
            <a:off x="978794" y="1468192"/>
            <a:ext cx="10375006" cy="4893971"/>
          </a:xfrm>
        </p:spPr>
        <p:txBody>
          <a:bodyPr>
            <a:noAutofit/>
          </a:bodyPr>
          <a:lstStyle/>
          <a:p>
            <a:pPr marL="457200" indent="-457200">
              <a:lnSpc>
                <a:spcPct val="160000"/>
              </a:lnSpc>
              <a:buAutoNum type="arabicPeriod"/>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Data Collection*: Gather data on movies, including metadata (title, genre, release date, etc.) and reviews from various sources (critics, users, social media</a:t>
            </a:r>
            <a:r>
              <a:rPr lang="en-US" sz="2000" b="1" dirty="0" smtClean="0">
                <a:latin typeface="Times New Roman" panose="02020603050405020304" pitchFamily="18" charset="0"/>
                <a:cs typeface="Times New Roman" panose="02020603050405020304" pitchFamily="18" charset="0"/>
              </a:rPr>
              <a:t>).</a:t>
            </a:r>
          </a:p>
          <a:p>
            <a:pPr marL="457200" indent="-457200">
              <a:lnSpc>
                <a:spcPct val="160000"/>
              </a:lnSpc>
              <a:buAutoNum type="arabicPeriod"/>
            </a:pPr>
            <a:r>
              <a:rPr lang="en-US" sz="2000" b="1" dirty="0" smtClean="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*Preprocessing*: Clean and preprocess the data by removing noise, such as HTML tags, punctuation, and stop words. Tokenize the text and convert it to a numerical format suitable for analysis</a:t>
            </a:r>
            <a:r>
              <a:rPr lang="en-US" sz="2000" b="1" dirty="0" smtClean="0">
                <a:latin typeface="Times New Roman" panose="02020603050405020304" pitchFamily="18" charset="0"/>
                <a:cs typeface="Times New Roman" panose="02020603050405020304" pitchFamily="18" charset="0"/>
              </a:rPr>
              <a:t>.</a:t>
            </a:r>
          </a:p>
          <a:p>
            <a:pPr marL="457200" indent="-457200">
              <a:lnSpc>
                <a:spcPct val="160000"/>
              </a:lnSpc>
              <a:buAutoNum type="arabicPeriod"/>
            </a:pPr>
            <a:r>
              <a:rPr lang="en-US" sz="2000" b="1" dirty="0" smtClean="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*Feature Extraction*: Extract features from the textual data that represent different aspects of the movie (e.g., plot, acting, direction). This could involve techniques like TF-IDF (Term Frequency-Inverse Document Frequency) or word </a:t>
            </a:r>
            <a:r>
              <a:rPr lang="en-US" sz="2000" b="1" dirty="0" err="1">
                <a:latin typeface="Times New Roman" panose="02020603050405020304" pitchFamily="18" charset="0"/>
                <a:cs typeface="Times New Roman" panose="02020603050405020304" pitchFamily="18" charset="0"/>
              </a:rPr>
              <a:t>embeddings</a:t>
            </a:r>
            <a:r>
              <a:rPr lang="en-US" sz="2000" b="1" dirty="0">
                <a:latin typeface="Times New Roman" panose="02020603050405020304" pitchFamily="18" charset="0"/>
                <a:cs typeface="Times New Roman" panose="02020603050405020304" pitchFamily="18" charset="0"/>
              </a:rPr>
              <a:t> (e.g., Word2Vec, </a:t>
            </a:r>
            <a:r>
              <a:rPr lang="en-US" sz="2000" b="1" dirty="0" err="1">
                <a:latin typeface="Times New Roman" panose="02020603050405020304" pitchFamily="18" charset="0"/>
                <a:cs typeface="Times New Roman" panose="02020603050405020304" pitchFamily="18" charset="0"/>
              </a:rPr>
              <a:t>GloVe</a:t>
            </a:r>
            <a:r>
              <a:rPr lang="en-US" sz="2000" b="1" dirty="0">
                <a:latin typeface="Times New Roman" panose="02020603050405020304" pitchFamily="18" charset="0"/>
                <a:cs typeface="Times New Roman" panose="02020603050405020304" pitchFamily="18" charset="0"/>
              </a:rPr>
              <a:t>) to represent words or phrases as vectors.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025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804" y="1825625"/>
            <a:ext cx="9286392" cy="4351338"/>
          </a:xfrm>
        </p:spPr>
      </p:pic>
    </p:spTree>
    <p:extLst>
      <p:ext uri="{BB962C8B-B14F-4D97-AF65-F5344CB8AC3E}">
        <p14:creationId xmlns:p14="http://schemas.microsoft.com/office/powerpoint/2010/main" val="897778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COCLUSION</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"In summary, [movie title] delivers [mention aspects like plot, acting, cinematography, etc.]. With its [positive/negative] attributes, it [achieves/falls short of] its intended impact. Whether it's [mention any standout performances or scenes], the film [concludes on a positive/negative note], leaving audiences [feeling impressed/disappointed]. Overall, [movie title] is [recommendation based on the review]."</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105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FUTURE SCOPE</a:t>
            </a:r>
            <a:endParaRPr lang="en-US" dirty="0"/>
          </a:p>
        </p:txBody>
      </p:sp>
      <p:sp>
        <p:nvSpPr>
          <p:cNvPr id="3" name="Content Placeholder 2"/>
          <p:cNvSpPr>
            <a:spLocks noGrp="1"/>
          </p:cNvSpPr>
          <p:nvPr>
            <p:ph idx="1"/>
          </p:nvPr>
        </p:nvSpPr>
        <p:spPr/>
        <p:txBody>
          <a:bodyPr>
            <a:normAutofit/>
          </a:bodyPr>
          <a:lstStyle/>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Personalization*: Utilizing algorithms to tailor reviews based on individual preferences, enhancing user experience</a:t>
            </a:r>
            <a:r>
              <a:rPr lang="en-US" sz="2000" b="1" dirty="0" smtClean="0">
                <a:latin typeface="Times New Roman" panose="02020603050405020304" pitchFamily="18" charset="0"/>
                <a:cs typeface="Times New Roman" panose="02020603050405020304" pitchFamily="18" charset="0"/>
              </a:rPr>
              <a:t>.</a:t>
            </a:r>
          </a:p>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*Interactive Reviews*: Incorporating interactive elements like quizzes or polls to engage viewers and gather feedback</a:t>
            </a:r>
            <a:r>
              <a:rPr lang="en-US" sz="2000" b="1" dirty="0" smtClean="0">
                <a:latin typeface="Times New Roman" panose="02020603050405020304" pitchFamily="18" charset="0"/>
                <a:cs typeface="Times New Roman" panose="02020603050405020304" pitchFamily="18" charset="0"/>
              </a:rPr>
              <a:t>.</a:t>
            </a:r>
          </a:p>
          <a:p>
            <a:pPr marL="457200" indent="-457200">
              <a:lnSpc>
                <a:spcPct val="150000"/>
              </a:lnSpc>
              <a:buAutoNum type="arabicPeriod"/>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*Augmented Reality (AR) and Virtual Reality (VR)*: Providing immersive experiences where viewers can virtually explore movie sets or scenes, enhancing their understanding and appreciation.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814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613</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MOVIES REVIEW</vt:lpstr>
      <vt:lpstr>OUTLINE</vt:lpstr>
      <vt:lpstr>PROBLEM STATEMENT</vt:lpstr>
      <vt:lpstr>PROPOSED SOLUTION</vt:lpstr>
      <vt:lpstr>SYSTEM APPROACH</vt:lpstr>
      <vt:lpstr>ALGORITHM  &amp; DEPLOYMENT</vt:lpstr>
      <vt:lpstr>RESULT</vt:lpstr>
      <vt:lpstr>COCLUSION</vt:lpstr>
      <vt:lpstr>FUTURE SCOPE</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 DINESH</dc:creator>
  <cp:lastModifiedBy>AK DINESH</cp:lastModifiedBy>
  <cp:revision>13</cp:revision>
  <dcterms:created xsi:type="dcterms:W3CDTF">2024-04-09T04:46:09Z</dcterms:created>
  <dcterms:modified xsi:type="dcterms:W3CDTF">2024-04-09T09:19:19Z</dcterms:modified>
</cp:coreProperties>
</file>