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8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760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7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3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4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1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2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6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ECAC-0852-4B74-B94B-3F666595B9A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6339-1349-484B-8FE5-0E82C5A6F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asivanesan1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E451-2D61-4EBF-BC40-B469CCE86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Phishing Awareness Training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D5E54-0867-D6AA-E455-91A6555E9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697" y="3892185"/>
            <a:ext cx="9144000" cy="429188"/>
          </a:xfrm>
        </p:spPr>
        <p:txBody>
          <a:bodyPr>
            <a:normAutofit/>
          </a:bodyPr>
          <a:lstStyle/>
          <a:p>
            <a:r>
              <a:rPr lang="en-IN" i="1" dirty="0"/>
              <a:t>Stay Safe. Stay Smart.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03F09-0A63-06DF-0448-727ADD06A7EC}"/>
              </a:ext>
            </a:extLst>
          </p:cNvPr>
          <p:cNvSpPr txBox="1"/>
          <p:nvPr/>
        </p:nvSpPr>
        <p:spPr>
          <a:xfrm>
            <a:off x="8200105" y="4674655"/>
            <a:ext cx="305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Surya S</a:t>
            </a:r>
          </a:p>
          <a:p>
            <a:r>
              <a:rPr lang="en-US" dirty="0">
                <a:hlinkClick r:id="rId2"/>
              </a:rPr>
              <a:t>suryasivanesan14@gmail.com</a:t>
            </a:r>
            <a:endParaRPr lang="en-US" dirty="0"/>
          </a:p>
          <a:p>
            <a:r>
              <a:rPr lang="en-US" dirty="0"/>
              <a:t>6382292739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9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69BB-3B68-8A93-544F-16D1E747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to Stay Safe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DBB5-9061-2B59-1C1E-58C2AB47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click links or download files from unknown sources.</a:t>
            </a:r>
          </a:p>
          <a:p>
            <a:r>
              <a:rPr lang="en-US" dirty="0"/>
              <a:t>Hover over links to see the real URL.</a:t>
            </a:r>
          </a:p>
          <a:p>
            <a:r>
              <a:rPr lang="en-IN" dirty="0"/>
              <a:t>Enable Two-Factor Authentication (2FA).</a:t>
            </a:r>
          </a:p>
          <a:p>
            <a:r>
              <a:rPr lang="en-US" dirty="0"/>
              <a:t>Keep your software and antivirus updated.</a:t>
            </a:r>
          </a:p>
          <a:p>
            <a:r>
              <a:rPr lang="en-IN" dirty="0"/>
              <a:t>Always report suspicious emails.</a:t>
            </a:r>
          </a:p>
        </p:txBody>
      </p:sp>
    </p:spTree>
    <p:extLst>
      <p:ext uri="{BB962C8B-B14F-4D97-AF65-F5344CB8AC3E}">
        <p14:creationId xmlns:p14="http://schemas.microsoft.com/office/powerpoint/2010/main" val="381003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AF0-62C4-6690-B13C-0787B1F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If You Suspect Phishing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987D-1144-A731-7B34-7707A5C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respond or click anything.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screenshot and report it to the IT/Security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the Sender if it’s a recurring attack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co workers to stay alert.</a:t>
            </a:r>
          </a:p>
        </p:txBody>
      </p:sp>
    </p:spTree>
    <p:extLst>
      <p:ext uri="{BB962C8B-B14F-4D97-AF65-F5344CB8AC3E}">
        <p14:creationId xmlns:p14="http://schemas.microsoft.com/office/powerpoint/2010/main" val="119852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5F84-7AC4-C773-6020-00B447D2BF17}"/>
              </a:ext>
            </a:extLst>
          </p:cNvPr>
          <p:cNvSpPr txBox="1"/>
          <p:nvPr/>
        </p:nvSpPr>
        <p:spPr>
          <a:xfrm>
            <a:off x="2286000" y="2875002"/>
            <a:ext cx="76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      Thank You</a:t>
            </a:r>
            <a:endParaRPr lang="en-I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3FA9-B359-301A-6D3A-5D44B450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370A-7271-5BC8-1864-E516F326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Phishing matters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Phishing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Phishing Emails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Website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Phishing examples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to stay safe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if you Suspect Phishing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BED-2360-ECE1-6B8D-5DAE503D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DC55-C1B6-6D68-7F9C-401582E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cyber attack used to trick individuals into revealing sensitive information.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impersonate legitimate sources via emails, websites, or messages.</a:t>
            </a:r>
          </a:p>
        </p:txBody>
      </p:sp>
    </p:spTree>
    <p:extLst>
      <p:ext uri="{BB962C8B-B14F-4D97-AF65-F5344CB8AC3E}">
        <p14:creationId xmlns:p14="http://schemas.microsoft.com/office/powerpoint/2010/main" val="419133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2B16-E86D-BF47-E8CC-57C54E5E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Phishing Matters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844CB-9AC8-0347-BF52-074243E7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90% of cyber attacks begin with a phishing email.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loss, data theft, and reputational damage.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is a potential target.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328C-BB20-2CB3-FB60-9365E5C2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6D0C-EB81-41E4-B3B7-12714622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emails from fake 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Targeted attack on a specific person.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Smishing: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Fake messages via SMS.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call-based fraud.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of a legitimate email.</a:t>
            </a:r>
          </a:p>
        </p:txBody>
      </p:sp>
    </p:spTree>
    <p:extLst>
      <p:ext uri="{BB962C8B-B14F-4D97-AF65-F5344CB8AC3E}">
        <p14:creationId xmlns:p14="http://schemas.microsoft.com/office/powerpoint/2010/main" val="36851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943-AC3C-6AC8-CEEE-102BB23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Phishing Emails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439E-6C8D-2F91-D0A8-1674A39B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Suspicious or unfamiliar email address</a:t>
            </a:r>
          </a:p>
          <a:p>
            <a:pPr>
              <a:lnSpc>
                <a:spcPct val="100000"/>
              </a:lnSpc>
            </a:pPr>
            <a:r>
              <a:rPr lang="en-IN" dirty="0"/>
              <a:t>Spelling and grammar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Urgent or threatening language (“Act now!”)</a:t>
            </a:r>
          </a:p>
          <a:p>
            <a:pPr>
              <a:lnSpc>
                <a:spcPct val="100000"/>
              </a:lnSpc>
            </a:pPr>
            <a:r>
              <a:rPr lang="en-US" dirty="0"/>
              <a:t>Unexpected link or attachments</a:t>
            </a:r>
          </a:p>
          <a:p>
            <a:pPr>
              <a:lnSpc>
                <a:spcPct val="100000"/>
              </a:lnSpc>
            </a:pPr>
            <a:r>
              <a:rPr lang="en-US" dirty="0"/>
              <a:t>Inconsistent brand or logos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1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AB5D-1C43-596E-C403-B7C5AA6C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Website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3B1A-5CB5-82DE-BE2B-F0D87E1A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Look for:</a:t>
            </a:r>
          </a:p>
          <a:p>
            <a:pPr lvl="1"/>
            <a:r>
              <a:rPr lang="en-IN" dirty="0"/>
              <a:t>Misspelled domains (e.g., amaz0n.com)</a:t>
            </a:r>
          </a:p>
          <a:p>
            <a:pPr lvl="1"/>
            <a:r>
              <a:rPr lang="en-IN" dirty="0"/>
              <a:t>No HTTPS (🔒 symbol missing)</a:t>
            </a:r>
          </a:p>
          <a:p>
            <a:pPr lvl="1"/>
            <a:r>
              <a:rPr lang="en-IN" dirty="0"/>
              <a:t>Suspicious login pages</a:t>
            </a:r>
          </a:p>
          <a:p>
            <a:pPr lvl="1"/>
            <a:r>
              <a:rPr lang="en-IN" dirty="0"/>
              <a:t>Poor </a:t>
            </a:r>
            <a:r>
              <a:rPr lang="en-IN" dirty="0" err="1"/>
              <a:t>Webdesign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Request for confidential Requests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0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B414-A6E0-0EAB-E34E-1F405CE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8302-69EB-45ED-5E7E-A6A6A6C6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Impersonation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Pretending to be someone trusted (boss, IT team)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fake scenario to gain trust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something free (e.g., USB drive, coupon)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pro quo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help in exchange for access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1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6AF4-FDC4-4E19-159B-DA2E19F6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Phishing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FBAC-25E3-DBB1-0192-D92464D2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Bitcoin Scam (2020)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of celebrities hacked via phishing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and Facebook Scam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$100M stolen through fake invoices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 Breach (2013)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 to HVAC vendor led to 40 million records stolen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910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</TotalTime>
  <Words>398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Arial Rounded MT Bold</vt:lpstr>
      <vt:lpstr>Times New Roman</vt:lpstr>
      <vt:lpstr>Trebuchet MS</vt:lpstr>
      <vt:lpstr>Berlin</vt:lpstr>
      <vt:lpstr>Phishing Awareness Training</vt:lpstr>
      <vt:lpstr>Content</vt:lpstr>
      <vt:lpstr>What is Phishing?</vt:lpstr>
      <vt:lpstr>Why Phishing Matters</vt:lpstr>
      <vt:lpstr>Common Types of Phishing</vt:lpstr>
      <vt:lpstr>How to Identify Phishing Emails</vt:lpstr>
      <vt:lpstr>Fake Website Detection</vt:lpstr>
      <vt:lpstr>Social Engineering Tactics</vt:lpstr>
      <vt:lpstr>Real-World Phishing Examples</vt:lpstr>
      <vt:lpstr>Best Practices to Stay Safe</vt:lpstr>
      <vt:lpstr>What To Do If You Suspect Phishing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Sivanesan</dc:creator>
  <cp:lastModifiedBy>Surya Sivanesan</cp:lastModifiedBy>
  <cp:revision>1</cp:revision>
  <dcterms:created xsi:type="dcterms:W3CDTF">2025-06-20T06:54:33Z</dcterms:created>
  <dcterms:modified xsi:type="dcterms:W3CDTF">2025-06-20T07:07:08Z</dcterms:modified>
</cp:coreProperties>
</file>