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6" autoAdjust="0"/>
    <p:restoredTop sz="95400" autoAdjust="0"/>
  </p:normalViewPr>
  <p:slideViewPr>
    <p:cSldViewPr>
      <p:cViewPr varScale="1">
        <p:scale>
          <a:sx n="89" d="100"/>
          <a:sy n="89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BEDD3E-F037-4416-9A4E-4DA246443DD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7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CAF39-52C6-4968-9DA3-43DC0897F0EE}" type="slidenum">
              <a:rPr lang="en-IN"/>
              <a:pPr/>
              <a:t>1</a:t>
            </a:fld>
            <a:endParaRPr lang="en-I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79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10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7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11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97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9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010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77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2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0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1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0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2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7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0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8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2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9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3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9436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808038"/>
            <a:ext cx="203835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08038"/>
            <a:ext cx="596265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0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8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83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08038"/>
            <a:ext cx="81534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31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1500983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162877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550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Topic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836712"/>
            <a:ext cx="6696744" cy="47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550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Producers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1340768"/>
            <a:ext cx="6768751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550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Consumers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196752"/>
            <a:ext cx="6840760" cy="36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550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Brokers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412776"/>
            <a:ext cx="6480720" cy="3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550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Producer – Broker - Consumer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268760"/>
            <a:ext cx="691276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550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Producer Performance with Other Systems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08720"/>
            <a:ext cx="68008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550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Consumer Performance with Other Systems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908720"/>
            <a:ext cx="6286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Big Data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052736"/>
            <a:ext cx="684076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Big Data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08720"/>
            <a:ext cx="6696744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Big Data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50" y="1916832"/>
            <a:ext cx="5695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Kafka ?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383" y="1412776"/>
            <a:ext cx="673806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Apache Kafka - Overview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027906"/>
            <a:ext cx="684076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Apache Kafka - Need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7" y="1052736"/>
            <a:ext cx="698477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Apache Kafka - Architecture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371" y="1052736"/>
            <a:ext cx="6932093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Apache Kafka – Core Concepts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100" y="1484784"/>
            <a:ext cx="688936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1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1">
      <a:dk1>
        <a:srgbClr val="000000"/>
      </a:dk1>
      <a:lt1>
        <a:srgbClr val="FFFFFF"/>
      </a:lt1>
      <a:dk2>
        <a:srgbClr val="4D4D4D"/>
      </a:dk2>
      <a:lt2>
        <a:srgbClr val="F26E20"/>
      </a:lt2>
      <a:accent1>
        <a:srgbClr val="F39519"/>
      </a:accent1>
      <a:accent2>
        <a:srgbClr val="F3B314"/>
      </a:accent2>
      <a:accent3>
        <a:srgbClr val="FFFFFF"/>
      </a:accent3>
      <a:accent4>
        <a:srgbClr val="000000"/>
      </a:accent4>
      <a:accent5>
        <a:srgbClr val="F8C8AB"/>
      </a:accent5>
      <a:accent6>
        <a:srgbClr val="DCA211"/>
      </a:accent6>
      <a:hlink>
        <a:srgbClr val="0060A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965300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A56F03"/>
        </a:lt2>
        <a:accent1>
          <a:srgbClr val="D29100"/>
        </a:accent1>
        <a:accent2>
          <a:srgbClr val="DAA507"/>
        </a:accent2>
        <a:accent3>
          <a:srgbClr val="FFFFFF"/>
        </a:accent3>
        <a:accent4>
          <a:srgbClr val="404040"/>
        </a:accent4>
        <a:accent5>
          <a:srgbClr val="E5C7AA"/>
        </a:accent5>
        <a:accent6>
          <a:srgbClr val="C59506"/>
        </a:accent6>
        <a:hlink>
          <a:srgbClr val="1C1B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40404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000000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00000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powerpoint-template-3</Template>
  <TotalTime>3323</TotalTime>
  <Words>75</Words>
  <Application>Microsoft Office PowerPoint</Application>
  <PresentationFormat>On-screen Show (4:3)</PresentationFormat>
  <Paragraphs>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Microsoft Sans Serif</vt:lpstr>
      <vt:lpstr>powerpoint-template-24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609</cp:revision>
  <dcterms:created xsi:type="dcterms:W3CDTF">2021-07-04T08:04:10Z</dcterms:created>
  <dcterms:modified xsi:type="dcterms:W3CDTF">2021-08-05T13:55:17Z</dcterms:modified>
</cp:coreProperties>
</file>