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2" r:id="rId4"/>
    <p:sldId id="285" r:id="rId5"/>
    <p:sldId id="286" r:id="rId6"/>
    <p:sldId id="283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6" autoAdjust="0"/>
    <p:restoredTop sz="95400" autoAdjust="0"/>
  </p:normalViewPr>
  <p:slideViewPr>
    <p:cSldViewPr>
      <p:cViewPr>
        <p:scale>
          <a:sx n="85" d="100"/>
          <a:sy n="85" d="100"/>
        </p:scale>
        <p:origin x="1522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BEDD3E-F037-4416-9A4E-4DA246443DD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77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CAF39-52C6-4968-9DA3-43DC0897F0EE}" type="slidenum">
              <a:rPr lang="en-IN"/>
              <a:pPr/>
              <a:t>1</a:t>
            </a:fld>
            <a:endParaRPr lang="en-I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79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10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28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11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4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3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37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50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2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1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95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5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8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6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1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7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07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8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4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9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9436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7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808038"/>
            <a:ext cx="203835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808038"/>
            <a:ext cx="596265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5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581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581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0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2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8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83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08038"/>
            <a:ext cx="81534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31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javainuse-kafka/producer?message=test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1500983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162877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Running Project as Spring Boot App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124745"/>
            <a:ext cx="691244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Spring Boot Application Started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11" y="1772816"/>
            <a:ext cx="6911062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Start the Consumer</a:t>
            </a:r>
            <a:endParaRPr lang="en-IN" sz="1800" dirty="0"/>
          </a:p>
        </p:txBody>
      </p:sp>
      <p:sp>
        <p:nvSpPr>
          <p:cNvPr id="3" name="Rectangle 2"/>
          <p:cNvSpPr/>
          <p:nvPr/>
        </p:nvSpPr>
        <p:spPr>
          <a:xfrm>
            <a:off x="1907704" y="1406803"/>
            <a:ext cx="6900936" cy="1603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the consumer listening to the </a:t>
            </a:r>
            <a:r>
              <a:rPr lang="en-IN" dirty="0" err="1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java_in_use_topic</a:t>
            </a:r>
            <a:endParaRPr lang="en-IN" dirty="0" smtClean="0">
              <a:solidFill>
                <a:srgbClr val="33333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solidFill>
                <a:srgbClr val="333333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95736" y="2492896"/>
            <a:ext cx="6839744" cy="62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.\bin\windows\kafka-console-consumer.bat --bootstrap-server localhost:9092 --topic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java_in_use_topic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--from-beginning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3728" y="3573016"/>
            <a:ext cx="6684912" cy="103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hit the </a:t>
            </a:r>
            <a:r>
              <a:rPr lang="en-IN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follows- http://localhost:8080//javainuse-kafka/producer?message=test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localhost:8080//</a:t>
            </a:r>
            <a:r>
              <a:rPr lang="en-IN" sz="1600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javainuse-kafka</a:t>
            </a:r>
            <a:r>
              <a:rPr lang="en-IN" sz="16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IN" sz="1600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producer?message</a:t>
            </a:r>
            <a:r>
              <a:rPr lang="en-IN" sz="16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=test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6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Invoke the URL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340768"/>
            <a:ext cx="6900936" cy="1562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2730" y="3275266"/>
            <a:ext cx="6885910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trigger the message to be sent to the </a:t>
            </a:r>
            <a:r>
              <a:rPr lang="en-IN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java_in_use_topic</a:t>
            </a:r>
            <a:r>
              <a:rPr lang="en-IN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We can see in the consumer started </a:t>
            </a:r>
            <a:r>
              <a:rPr lang="en-IN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receiving the </a:t>
            </a:r>
            <a:r>
              <a:rPr lang="en-IN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 </a:t>
            </a:r>
            <a:r>
              <a:rPr lang="en-IN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“test”.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325" y="4797152"/>
            <a:ext cx="6911316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416" y="1268760"/>
            <a:ext cx="7068072" cy="4248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Invoke the URL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78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1" y="1100137"/>
            <a:ext cx="6624736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1171649"/>
            <a:ext cx="6419850" cy="55082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Creating a Maven Project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118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985" y="1700808"/>
            <a:ext cx="40481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1593" y="720095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Project Structure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443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5" y="1196752"/>
            <a:ext cx="6984777" cy="5328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1593" y="720095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Pom.xml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255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Main Program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844824"/>
            <a:ext cx="7153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RestController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340768"/>
            <a:ext cx="71723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91071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Creating a Service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124744"/>
            <a:ext cx="676875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Spring Boot with Kafka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91071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Starting Zookeeper, Kafka Server and Spring Boot Application</a:t>
            </a:r>
            <a:endParaRPr lang="en-I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9712" y="1649432"/>
            <a:ext cx="6840760" cy="266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Start Apache Zookeeper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.\bin\windows\zookeeper-server-start.bat .\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zookeeper.properties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Start Apache Kafka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.\bin\windows\kafka-server-start.bat .\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server.properties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Start the Spring Boot Application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1">
      <a:dk1>
        <a:srgbClr val="000000"/>
      </a:dk1>
      <a:lt1>
        <a:srgbClr val="FFFFFF"/>
      </a:lt1>
      <a:dk2>
        <a:srgbClr val="4D4D4D"/>
      </a:dk2>
      <a:lt2>
        <a:srgbClr val="F26E20"/>
      </a:lt2>
      <a:accent1>
        <a:srgbClr val="F39519"/>
      </a:accent1>
      <a:accent2>
        <a:srgbClr val="F3B314"/>
      </a:accent2>
      <a:accent3>
        <a:srgbClr val="FFFFFF"/>
      </a:accent3>
      <a:accent4>
        <a:srgbClr val="000000"/>
      </a:accent4>
      <a:accent5>
        <a:srgbClr val="F8C8AB"/>
      </a:accent5>
      <a:accent6>
        <a:srgbClr val="DCA211"/>
      </a:accent6>
      <a:hlink>
        <a:srgbClr val="0060A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965300"/>
        </a:lt2>
        <a:accent1>
          <a:srgbClr val="AC6000"/>
        </a:accent1>
        <a:accent2>
          <a:srgbClr val="C96409"/>
        </a:accent2>
        <a:accent3>
          <a:srgbClr val="FFFFFF"/>
        </a:accent3>
        <a:accent4>
          <a:srgbClr val="404040"/>
        </a:accent4>
        <a:accent5>
          <a:srgbClr val="D2B6AA"/>
        </a:accent5>
        <a:accent6>
          <a:srgbClr val="B65A07"/>
        </a:accent6>
        <a:hlink>
          <a:srgbClr val="C67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A56F03"/>
        </a:lt2>
        <a:accent1>
          <a:srgbClr val="D29100"/>
        </a:accent1>
        <a:accent2>
          <a:srgbClr val="DAA507"/>
        </a:accent2>
        <a:accent3>
          <a:srgbClr val="FFFFFF"/>
        </a:accent3>
        <a:accent4>
          <a:srgbClr val="404040"/>
        </a:accent4>
        <a:accent5>
          <a:srgbClr val="E5C7AA"/>
        </a:accent5>
        <a:accent6>
          <a:srgbClr val="C59506"/>
        </a:accent6>
        <a:hlink>
          <a:srgbClr val="1C1B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F26E20"/>
        </a:lt2>
        <a:accent1>
          <a:srgbClr val="F39519"/>
        </a:accent1>
        <a:accent2>
          <a:srgbClr val="F3B314"/>
        </a:accent2>
        <a:accent3>
          <a:srgbClr val="FFFFFF"/>
        </a:accent3>
        <a:accent4>
          <a:srgbClr val="404040"/>
        </a:accent4>
        <a:accent5>
          <a:srgbClr val="F8C8AB"/>
        </a:accent5>
        <a:accent6>
          <a:srgbClr val="DCA211"/>
        </a:accent6>
        <a:hlink>
          <a:srgbClr val="0060A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000000"/>
        </a:dk1>
        <a:lt1>
          <a:srgbClr val="FFFFFF"/>
        </a:lt1>
        <a:dk2>
          <a:srgbClr val="4D4D4D"/>
        </a:dk2>
        <a:lt2>
          <a:srgbClr val="F26E20"/>
        </a:lt2>
        <a:accent1>
          <a:srgbClr val="F39519"/>
        </a:accent1>
        <a:accent2>
          <a:srgbClr val="F3B314"/>
        </a:accent2>
        <a:accent3>
          <a:srgbClr val="FFFFFF"/>
        </a:accent3>
        <a:accent4>
          <a:srgbClr val="000000"/>
        </a:accent4>
        <a:accent5>
          <a:srgbClr val="F8C8AB"/>
        </a:accent5>
        <a:accent6>
          <a:srgbClr val="DCA211"/>
        </a:accent6>
        <a:hlink>
          <a:srgbClr val="0060A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powerpoint-template-3</Template>
  <TotalTime>3299</TotalTime>
  <Words>182</Words>
  <Application>Microsoft Office PowerPoint</Application>
  <PresentationFormat>On-screen Show (4:3)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Microsoft Sans Serif</vt:lpstr>
      <vt:lpstr>Segoe UI</vt:lpstr>
      <vt:lpstr>Times New Roman</vt:lpstr>
      <vt:lpstr>powerpoint-template-24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597</cp:revision>
  <dcterms:created xsi:type="dcterms:W3CDTF">2021-07-04T08:04:10Z</dcterms:created>
  <dcterms:modified xsi:type="dcterms:W3CDTF">2021-08-05T12:00:12Z</dcterms:modified>
</cp:coreProperties>
</file>