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E08"/>
    <a:srgbClr val="B92D14"/>
    <a:srgbClr val="35759D"/>
    <a:srgbClr val="35B19D"/>
    <a:srgbClr val="000000"/>
    <a:srgbClr val="FFFF00"/>
    <a:srgbClr val="491403"/>
    <a:srgbClr val="3A1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6" autoAdjust="0"/>
    <p:restoredTop sz="95400" autoAdjust="0"/>
  </p:normalViewPr>
  <p:slideViewPr>
    <p:cSldViewPr>
      <p:cViewPr varScale="1">
        <p:scale>
          <a:sx n="89" d="100"/>
          <a:sy n="89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I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BEDD3E-F037-4416-9A4E-4DA246443DD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77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CAF39-52C6-4968-9DA3-43DC0897F0EE}" type="slidenum">
              <a:rPr lang="en-IN"/>
              <a:pPr/>
              <a:t>1</a:t>
            </a:fld>
            <a:endParaRPr lang="en-I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679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10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918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11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764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12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8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13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322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14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716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15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90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16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31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17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857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18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29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19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4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2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724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20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17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3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02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4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19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5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46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6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08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7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67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8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741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8D062-B04D-47CA-B175-BDC0CC5F6397}" type="slidenum">
              <a:rPr lang="en-IN"/>
              <a:pPr/>
              <a:t>9</a:t>
            </a:fld>
            <a:endParaRPr lang="en-I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44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I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9436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IN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7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808038"/>
            <a:ext cx="203835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808038"/>
            <a:ext cx="596265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50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3581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3581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0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7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32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8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083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808038"/>
            <a:ext cx="81534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8800"/>
            <a:ext cx="7315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1500983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068960"/>
            <a:ext cx="1628775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Configuration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764704"/>
            <a:ext cx="6984776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Testing Kafka Cluster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196752"/>
            <a:ext cx="655272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Testing Kafka Cluster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975" y="1268760"/>
            <a:ext cx="6883489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Testing Kafka Cluster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975" y="1268760"/>
            <a:ext cx="6883489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Producer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235" y="1412776"/>
            <a:ext cx="4619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Producer - Broker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1000472"/>
            <a:ext cx="5181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Producer API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5" y="836712"/>
            <a:ext cx="6912768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Producer Properties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3" y="1556792"/>
            <a:ext cx="676875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Consumer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1412776"/>
            <a:ext cx="71342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Consumer - Properties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1124744"/>
            <a:ext cx="712879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Cluster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846" y="1196752"/>
            <a:ext cx="6969626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Consumer - Properties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1124744"/>
            <a:ext cx="712879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Cluster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1700808"/>
            <a:ext cx="39433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Cluster - Advantages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836712"/>
            <a:ext cx="49815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Zookeeper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484" y="1556792"/>
            <a:ext cx="7052996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1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Zookeeper Service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1124744"/>
            <a:ext cx="6912768" cy="41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Cluster and Zookeeper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1124744"/>
            <a:ext cx="7056784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Installing Kafka</a:t>
            </a:r>
            <a:endParaRPr lang="en-IN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980728"/>
            <a:ext cx="691276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77272"/>
            <a:ext cx="1512168" cy="80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1166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Kafka Folder Structure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977230"/>
            <a:ext cx="6912768" cy="43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24">
  <a:themeElements>
    <a:clrScheme name="powerpoint-template-24 11">
      <a:dk1>
        <a:srgbClr val="000000"/>
      </a:dk1>
      <a:lt1>
        <a:srgbClr val="FFFFFF"/>
      </a:lt1>
      <a:dk2>
        <a:srgbClr val="4D4D4D"/>
      </a:dk2>
      <a:lt2>
        <a:srgbClr val="F26E20"/>
      </a:lt2>
      <a:accent1>
        <a:srgbClr val="F39519"/>
      </a:accent1>
      <a:accent2>
        <a:srgbClr val="F3B314"/>
      </a:accent2>
      <a:accent3>
        <a:srgbClr val="FFFFFF"/>
      </a:accent3>
      <a:accent4>
        <a:srgbClr val="000000"/>
      </a:accent4>
      <a:accent5>
        <a:srgbClr val="F8C8AB"/>
      </a:accent5>
      <a:accent6>
        <a:srgbClr val="DCA211"/>
      </a:accent6>
      <a:hlink>
        <a:srgbClr val="0060AE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33617"/>
        </a:lt2>
        <a:accent1>
          <a:srgbClr val="DC6900"/>
        </a:accent1>
        <a:accent2>
          <a:srgbClr val="ED9500"/>
        </a:accent2>
        <a:accent3>
          <a:srgbClr val="FFFFFF"/>
        </a:accent3>
        <a:accent4>
          <a:srgbClr val="404040"/>
        </a:accent4>
        <a:accent5>
          <a:srgbClr val="EBB9AA"/>
        </a:accent5>
        <a:accent6>
          <a:srgbClr val="D78700"/>
        </a:accent6>
        <a:hlink>
          <a:srgbClr val="F8BE1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965300"/>
        </a:lt2>
        <a:accent1>
          <a:srgbClr val="AC6000"/>
        </a:accent1>
        <a:accent2>
          <a:srgbClr val="C96409"/>
        </a:accent2>
        <a:accent3>
          <a:srgbClr val="FFFFFF"/>
        </a:accent3>
        <a:accent4>
          <a:srgbClr val="404040"/>
        </a:accent4>
        <a:accent5>
          <a:srgbClr val="D2B6AA"/>
        </a:accent5>
        <a:accent6>
          <a:srgbClr val="B65A07"/>
        </a:accent6>
        <a:hlink>
          <a:srgbClr val="C67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A56F03"/>
        </a:lt2>
        <a:accent1>
          <a:srgbClr val="D29100"/>
        </a:accent1>
        <a:accent2>
          <a:srgbClr val="DAA507"/>
        </a:accent2>
        <a:accent3>
          <a:srgbClr val="FFFFFF"/>
        </a:accent3>
        <a:accent4>
          <a:srgbClr val="404040"/>
        </a:accent4>
        <a:accent5>
          <a:srgbClr val="E5C7AA"/>
        </a:accent5>
        <a:accent6>
          <a:srgbClr val="C59506"/>
        </a:accent6>
        <a:hlink>
          <a:srgbClr val="1C1B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F26E20"/>
        </a:lt2>
        <a:accent1>
          <a:srgbClr val="F39519"/>
        </a:accent1>
        <a:accent2>
          <a:srgbClr val="F3B314"/>
        </a:accent2>
        <a:accent3>
          <a:srgbClr val="FFFFFF"/>
        </a:accent3>
        <a:accent4>
          <a:srgbClr val="404040"/>
        </a:accent4>
        <a:accent5>
          <a:srgbClr val="F8C8AB"/>
        </a:accent5>
        <a:accent6>
          <a:srgbClr val="DCA211"/>
        </a:accent6>
        <a:hlink>
          <a:srgbClr val="0060A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000000"/>
        </a:dk1>
        <a:lt1>
          <a:srgbClr val="FFFFFF"/>
        </a:lt1>
        <a:dk2>
          <a:srgbClr val="4D4D4D"/>
        </a:dk2>
        <a:lt2>
          <a:srgbClr val="F26E20"/>
        </a:lt2>
        <a:accent1>
          <a:srgbClr val="F39519"/>
        </a:accent1>
        <a:accent2>
          <a:srgbClr val="F3B314"/>
        </a:accent2>
        <a:accent3>
          <a:srgbClr val="FFFFFF"/>
        </a:accent3>
        <a:accent4>
          <a:srgbClr val="000000"/>
        </a:accent4>
        <a:accent5>
          <a:srgbClr val="F8C8AB"/>
        </a:accent5>
        <a:accent6>
          <a:srgbClr val="DCA211"/>
        </a:accent6>
        <a:hlink>
          <a:srgbClr val="0060A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powerpoint-template-3</Template>
  <TotalTime>3353</TotalTime>
  <Words>73</Words>
  <Application>Microsoft Office PowerPoint</Application>
  <PresentationFormat>On-screen Show (4:3)</PresentationFormat>
  <Paragraphs>39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Microsoft Sans Serif</vt:lpstr>
      <vt:lpstr>powerpoint-template-24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</dc:creator>
  <cp:lastModifiedBy>Suresh kumar</cp:lastModifiedBy>
  <cp:revision>626</cp:revision>
  <dcterms:created xsi:type="dcterms:W3CDTF">2021-07-04T08:04:10Z</dcterms:created>
  <dcterms:modified xsi:type="dcterms:W3CDTF">2021-08-05T14:26:31Z</dcterms:modified>
</cp:coreProperties>
</file>