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6" autoAdjust="0"/>
    <p:restoredTop sz="95400" autoAdjust="0"/>
  </p:normalViewPr>
  <p:slideViewPr>
    <p:cSldViewPr>
      <p:cViewPr varScale="1">
        <p:scale>
          <a:sx n="89" d="100"/>
          <a:sy n="89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BEDD3E-F037-4416-9A4E-4DA246443DD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77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CAF39-52C6-4968-9DA3-43DC0897F0EE}" type="slidenum">
              <a:rPr lang="en-IN"/>
              <a:pPr/>
              <a:t>1</a:t>
            </a:fld>
            <a:endParaRPr lang="en-I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679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10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8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11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1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12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717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13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286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14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365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15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55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16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6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17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646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18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5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19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1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724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20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640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21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13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22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112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23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919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24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231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25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325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26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688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27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01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3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28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4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5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0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6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2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7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778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8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05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9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66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I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9436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I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7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808038"/>
            <a:ext cx="203835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808038"/>
            <a:ext cx="596265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5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581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581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0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7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32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8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83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08038"/>
            <a:ext cx="81534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31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1500983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68960"/>
            <a:ext cx="162877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/ JVM Tuning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836712"/>
            <a:ext cx="59055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2780928"/>
            <a:ext cx="63436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Configuration Tuning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1772816"/>
            <a:ext cx="6984776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Usage Tuning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124744"/>
            <a:ext cx="72008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Async</a:t>
            </a:r>
            <a:r>
              <a:rPr lang="en-US" sz="2000" b="1" dirty="0" smtClean="0"/>
              <a:t> Producer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340768"/>
            <a:ext cx="7181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Async</a:t>
            </a:r>
            <a:r>
              <a:rPr lang="en-US" sz="2000" b="1" dirty="0" smtClean="0"/>
              <a:t> Producer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340768"/>
            <a:ext cx="6984776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Producer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197" y="1628800"/>
            <a:ext cx="682226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Message </a:t>
            </a:r>
            <a:r>
              <a:rPr lang="en-US" sz="2000" b="1" dirty="0" err="1" smtClean="0"/>
              <a:t>Acking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7" y="908720"/>
            <a:ext cx="698477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Message </a:t>
            </a:r>
            <a:r>
              <a:rPr lang="en-US" sz="2000" b="1" dirty="0" err="1" smtClean="0"/>
              <a:t>Acking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908720"/>
            <a:ext cx="68999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Batching of Messages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1196752"/>
            <a:ext cx="662473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Batching of Messages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052736"/>
            <a:ext cx="687717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</a:t>
            </a:r>
            <a:r>
              <a:rPr lang="en-US" sz="2000" b="1" dirty="0" smtClean="0"/>
              <a:t>- Offset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908720"/>
            <a:ext cx="72008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Batching of Messages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1268760"/>
            <a:ext cx="6768752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Upcoming Producer Configuration Changes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647" y="1772816"/>
            <a:ext cx="7096842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to know the right Partition when sending?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7" y="1916832"/>
            <a:ext cx="7056784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Keyed Vs. non-Keyed messages in Kafka 0.8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7" y="1124744"/>
            <a:ext cx="72008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Keyed Vs. non-Keyed messages in Kafka 0.8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196752"/>
            <a:ext cx="674899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to know the Current Leader of a Partition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17" y="1412776"/>
            <a:ext cx="695015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Reading Data from Kafka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124744"/>
            <a:ext cx="6768752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Reading Data from Kafka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124744"/>
            <a:ext cx="6768752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</a:t>
            </a:r>
            <a:r>
              <a:rPr lang="en-US" sz="2000" b="1" dirty="0" smtClean="0"/>
              <a:t>- Offset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596" y="971897"/>
            <a:ext cx="6885868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</a:t>
            </a:r>
            <a:r>
              <a:rPr lang="en-US" sz="2000" b="1" dirty="0" smtClean="0"/>
              <a:t>- Design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2060848"/>
            <a:ext cx="684076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</a:t>
            </a:r>
            <a:r>
              <a:rPr lang="en-US" sz="2000" b="1" dirty="0" smtClean="0"/>
              <a:t>- Hardware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80728"/>
            <a:ext cx="65722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</a:t>
            </a:r>
            <a:r>
              <a:rPr lang="en-US" sz="2000" b="1" dirty="0" smtClean="0"/>
              <a:t>– Monitoring and Issues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7" y="1124744"/>
            <a:ext cx="6912768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</a:t>
            </a:r>
            <a:r>
              <a:rPr lang="en-US" sz="2000" b="1" dirty="0" smtClean="0"/>
              <a:t>– Monitoring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08720"/>
            <a:ext cx="6400800" cy="3143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3861048"/>
            <a:ext cx="61150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</a:t>
            </a:r>
            <a:r>
              <a:rPr lang="en-US" sz="2000" b="1" dirty="0" smtClean="0"/>
              <a:t>– Monitoring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5" y="1124744"/>
            <a:ext cx="6912768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</a:t>
            </a:r>
            <a:r>
              <a:rPr lang="en-US" sz="2000" b="1" dirty="0" smtClean="0"/>
              <a:t>– Performance Tuning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7" y="1052736"/>
            <a:ext cx="6984776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1">
      <a:dk1>
        <a:srgbClr val="000000"/>
      </a:dk1>
      <a:lt1>
        <a:srgbClr val="FFFFFF"/>
      </a:lt1>
      <a:dk2>
        <a:srgbClr val="4D4D4D"/>
      </a:dk2>
      <a:lt2>
        <a:srgbClr val="F26E20"/>
      </a:lt2>
      <a:accent1>
        <a:srgbClr val="F39519"/>
      </a:accent1>
      <a:accent2>
        <a:srgbClr val="F3B314"/>
      </a:accent2>
      <a:accent3>
        <a:srgbClr val="FFFFFF"/>
      </a:accent3>
      <a:accent4>
        <a:srgbClr val="000000"/>
      </a:accent4>
      <a:accent5>
        <a:srgbClr val="F8C8AB"/>
      </a:accent5>
      <a:accent6>
        <a:srgbClr val="DCA211"/>
      </a:accent6>
      <a:hlink>
        <a:srgbClr val="0060A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965300"/>
        </a:lt2>
        <a:accent1>
          <a:srgbClr val="AC6000"/>
        </a:accent1>
        <a:accent2>
          <a:srgbClr val="C96409"/>
        </a:accent2>
        <a:accent3>
          <a:srgbClr val="FFFFFF"/>
        </a:accent3>
        <a:accent4>
          <a:srgbClr val="404040"/>
        </a:accent4>
        <a:accent5>
          <a:srgbClr val="D2B6AA"/>
        </a:accent5>
        <a:accent6>
          <a:srgbClr val="B65A07"/>
        </a:accent6>
        <a:hlink>
          <a:srgbClr val="C67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A56F03"/>
        </a:lt2>
        <a:accent1>
          <a:srgbClr val="D29100"/>
        </a:accent1>
        <a:accent2>
          <a:srgbClr val="DAA507"/>
        </a:accent2>
        <a:accent3>
          <a:srgbClr val="FFFFFF"/>
        </a:accent3>
        <a:accent4>
          <a:srgbClr val="404040"/>
        </a:accent4>
        <a:accent5>
          <a:srgbClr val="E5C7AA"/>
        </a:accent5>
        <a:accent6>
          <a:srgbClr val="C59506"/>
        </a:accent6>
        <a:hlink>
          <a:srgbClr val="1C1B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F26E20"/>
        </a:lt2>
        <a:accent1>
          <a:srgbClr val="F39519"/>
        </a:accent1>
        <a:accent2>
          <a:srgbClr val="F3B314"/>
        </a:accent2>
        <a:accent3>
          <a:srgbClr val="FFFFFF"/>
        </a:accent3>
        <a:accent4>
          <a:srgbClr val="404040"/>
        </a:accent4>
        <a:accent5>
          <a:srgbClr val="F8C8AB"/>
        </a:accent5>
        <a:accent6>
          <a:srgbClr val="DCA211"/>
        </a:accent6>
        <a:hlink>
          <a:srgbClr val="0060A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000000"/>
        </a:dk1>
        <a:lt1>
          <a:srgbClr val="FFFFFF"/>
        </a:lt1>
        <a:dk2>
          <a:srgbClr val="4D4D4D"/>
        </a:dk2>
        <a:lt2>
          <a:srgbClr val="F26E20"/>
        </a:lt2>
        <a:accent1>
          <a:srgbClr val="F39519"/>
        </a:accent1>
        <a:accent2>
          <a:srgbClr val="F3B314"/>
        </a:accent2>
        <a:accent3>
          <a:srgbClr val="FFFFFF"/>
        </a:accent3>
        <a:accent4>
          <a:srgbClr val="000000"/>
        </a:accent4>
        <a:accent5>
          <a:srgbClr val="F8C8AB"/>
        </a:accent5>
        <a:accent6>
          <a:srgbClr val="DCA211"/>
        </a:accent6>
        <a:hlink>
          <a:srgbClr val="0060A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powerpoint-template-3</Template>
  <TotalTime>3377</TotalTime>
  <Words>128</Words>
  <Application>Microsoft Office PowerPoint</Application>
  <PresentationFormat>On-screen Show (4:3)</PresentationFormat>
  <Paragraphs>53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Microsoft Sans Serif</vt:lpstr>
      <vt:lpstr>powerpoint-template-24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</dc:creator>
  <cp:lastModifiedBy>Suresh kumar</cp:lastModifiedBy>
  <cp:revision>656</cp:revision>
  <dcterms:created xsi:type="dcterms:W3CDTF">2021-07-04T08:04:10Z</dcterms:created>
  <dcterms:modified xsi:type="dcterms:W3CDTF">2021-08-05T14:50:58Z</dcterms:modified>
</cp:coreProperties>
</file>