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changesInfos/changesInfo1.xml" ContentType="application/vnd.ms-powerpoint.changesinfo+xml"/>
  <Override PartName="/ppt/revisionInfo.xml" ContentType="application/vnd.ms-powerpoint.revisioninfo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53C6B-669C-461E-4148-C2C5E8DB3383}" v="615" dt="2025-01-28T05:56:2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Sai Tadikonda" userId="S::shivast@iisc.ac.in::db2b0047-0d19-4e31-a023-b27efad6cd32" providerId="AD" clId="Web-{B2053C6B-669C-461E-4148-C2C5E8DB3383}"/>
    <pc:docChg chg="addSld delSld modSld">
      <pc:chgData name="Shiva Sai Tadikonda" userId="S::shivast@iisc.ac.in::db2b0047-0d19-4e31-a023-b27efad6cd32" providerId="AD" clId="Web-{B2053C6B-669C-461E-4148-C2C5E8DB3383}" dt="2025-01-28T05:56:19.452" v="595" actId="1076"/>
      <pc:docMkLst>
        <pc:docMk/>
      </pc:docMkLst>
      <pc:sldChg chg="addSp delSp modSp">
        <pc:chgData name="Shiva Sai Tadikonda" userId="S::shivast@iisc.ac.in::db2b0047-0d19-4e31-a023-b27efad6cd32" providerId="AD" clId="Web-{B2053C6B-669C-461E-4148-C2C5E8DB3383}" dt="2025-01-28T05:56:19.452" v="595" actId="1076"/>
        <pc:sldMkLst>
          <pc:docMk/>
          <pc:sldMk cId="109857222" sldId="256"/>
        </pc:sldMkLst>
        <pc:spChg chg="mod">
          <ac:chgData name="Shiva Sai Tadikonda" userId="S::shivast@iisc.ac.in::db2b0047-0d19-4e31-a023-b27efad6cd32" providerId="AD" clId="Web-{B2053C6B-669C-461E-4148-C2C5E8DB3383}" dt="2025-01-28T05:56:04.045" v="592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Shiva Sai Tadikonda" userId="S::shivast@iisc.ac.in::db2b0047-0d19-4e31-a023-b27efad6cd32" providerId="AD" clId="Web-{B2053C6B-669C-461E-4148-C2C5E8DB3383}" dt="2025-01-28T05:43:59.894" v="38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hiva Sai Tadikonda" userId="S::shivast@iisc.ac.in::db2b0047-0d19-4e31-a023-b27efad6cd32" providerId="AD" clId="Web-{B2053C6B-669C-461E-4148-C2C5E8DB3383}" dt="2025-01-28T05:56:19.452" v="595" actId="1076"/>
          <ac:spMkLst>
            <pc:docMk/>
            <pc:sldMk cId="109857222" sldId="256"/>
            <ac:spMk id="5" creationId="{469C23B8-E3CB-61D7-A709-6629EF690C8C}"/>
          </ac:spMkLst>
        </pc:spChg>
        <pc:spChg chg="add del mod">
          <ac:chgData name="Shiva Sai Tadikonda" userId="S::shivast@iisc.ac.in::db2b0047-0d19-4e31-a023-b27efad6cd32" providerId="AD" clId="Web-{B2053C6B-669C-461E-4148-C2C5E8DB3383}" dt="2025-01-28T05:44:03.316" v="389"/>
          <ac:spMkLst>
            <pc:docMk/>
            <pc:sldMk cId="109857222" sldId="256"/>
            <ac:spMk id="7" creationId="{5BD6494E-4B9C-BBD5-9A04-B6EA2E7AE2FB}"/>
          </ac:spMkLst>
        </pc:spChg>
      </pc:sldChg>
      <pc:sldChg chg="modSp new del">
        <pc:chgData name="Shiva Sai Tadikonda" userId="S::shivast@iisc.ac.in::db2b0047-0d19-4e31-a023-b27efad6cd32" providerId="AD" clId="Web-{B2053C6B-669C-461E-4148-C2C5E8DB3383}" dt="2025-01-28T05:30:00.989" v="200"/>
        <pc:sldMkLst>
          <pc:docMk/>
          <pc:sldMk cId="1040352051" sldId="257"/>
        </pc:sldMkLst>
        <pc:spChg chg="mod">
          <ac:chgData name="Shiva Sai Tadikonda" userId="S::shivast@iisc.ac.in::db2b0047-0d19-4e31-a023-b27efad6cd32" providerId="AD" clId="Web-{B2053C6B-669C-461E-4148-C2C5E8DB3383}" dt="2025-01-28T05:23:48.210" v="9" actId="20577"/>
          <ac:spMkLst>
            <pc:docMk/>
            <pc:sldMk cId="1040352051" sldId="257"/>
            <ac:spMk id="2" creationId="{5946ECE5-A11C-9AF1-D9FA-E79E2BF19747}"/>
          </ac:spMkLst>
        </pc:spChg>
        <pc:spChg chg="mod">
          <ac:chgData name="Shiva Sai Tadikonda" userId="S::shivast@iisc.ac.in::db2b0047-0d19-4e31-a023-b27efad6cd32" providerId="AD" clId="Web-{B2053C6B-669C-461E-4148-C2C5E8DB3383}" dt="2025-01-28T05:29:42.316" v="196" actId="20577"/>
          <ac:spMkLst>
            <pc:docMk/>
            <pc:sldMk cId="1040352051" sldId="257"/>
            <ac:spMk id="3" creationId="{5F345365-EBD5-61B4-9612-F28A53ACACDC}"/>
          </ac:spMkLst>
        </pc:spChg>
      </pc:sldChg>
      <pc:sldChg chg="modSp add replId">
        <pc:chgData name="Shiva Sai Tadikonda" userId="S::shivast@iisc.ac.in::db2b0047-0d19-4e31-a023-b27efad6cd32" providerId="AD" clId="Web-{B2053C6B-669C-461E-4148-C2C5E8DB3383}" dt="2025-01-28T05:31:41.820" v="254" actId="20577"/>
        <pc:sldMkLst>
          <pc:docMk/>
          <pc:sldMk cId="2113577960" sldId="258"/>
        </pc:sldMkLst>
        <pc:spChg chg="mod">
          <ac:chgData name="Shiva Sai Tadikonda" userId="S::shivast@iisc.ac.in::db2b0047-0d19-4e31-a023-b27efad6cd32" providerId="AD" clId="Web-{B2053C6B-669C-461E-4148-C2C5E8DB3383}" dt="2025-01-28T05:29:56.629" v="199" actId="20577"/>
          <ac:spMkLst>
            <pc:docMk/>
            <pc:sldMk cId="2113577960" sldId="258"/>
            <ac:spMk id="2" creationId="{29ABD76E-2754-A678-65E7-B7644E903358}"/>
          </ac:spMkLst>
        </pc:spChg>
        <pc:spChg chg="mod">
          <ac:chgData name="Shiva Sai Tadikonda" userId="S::shivast@iisc.ac.in::db2b0047-0d19-4e31-a023-b27efad6cd32" providerId="AD" clId="Web-{B2053C6B-669C-461E-4148-C2C5E8DB3383}" dt="2025-01-28T05:31:41.820" v="254" actId="20577"/>
          <ac:spMkLst>
            <pc:docMk/>
            <pc:sldMk cId="2113577960" sldId="258"/>
            <ac:spMk id="3" creationId="{B246D0E5-224A-343B-557E-5F2C9A9F6434}"/>
          </ac:spMkLst>
        </pc:spChg>
      </pc:sldChg>
      <pc:sldChg chg="modSp add replId">
        <pc:chgData name="Shiva Sai Tadikonda" userId="S::shivast@iisc.ac.in::db2b0047-0d19-4e31-a023-b27efad6cd32" providerId="AD" clId="Web-{B2053C6B-669C-461E-4148-C2C5E8DB3383}" dt="2025-01-28T05:33:54.669" v="303" actId="20577"/>
        <pc:sldMkLst>
          <pc:docMk/>
          <pc:sldMk cId="2233050465" sldId="259"/>
        </pc:sldMkLst>
        <pc:spChg chg="mod">
          <ac:chgData name="Shiva Sai Tadikonda" userId="S::shivast@iisc.ac.in::db2b0047-0d19-4e31-a023-b27efad6cd32" providerId="AD" clId="Web-{B2053C6B-669C-461E-4148-C2C5E8DB3383}" dt="2025-01-28T05:30:09.551" v="208" actId="20577"/>
          <ac:spMkLst>
            <pc:docMk/>
            <pc:sldMk cId="2233050465" sldId="259"/>
            <ac:spMk id="2" creationId="{6393EC38-8F8D-4971-BA80-EF3B4762712A}"/>
          </ac:spMkLst>
        </pc:spChg>
        <pc:spChg chg="mod">
          <ac:chgData name="Shiva Sai Tadikonda" userId="S::shivast@iisc.ac.in::db2b0047-0d19-4e31-a023-b27efad6cd32" providerId="AD" clId="Web-{B2053C6B-669C-461E-4148-C2C5E8DB3383}" dt="2025-01-28T05:33:54.669" v="303" actId="20577"/>
          <ac:spMkLst>
            <pc:docMk/>
            <pc:sldMk cId="2233050465" sldId="259"/>
            <ac:spMk id="3" creationId="{16EEE1D2-DBD6-93F3-B444-0B9099322E67}"/>
          </ac:spMkLst>
        </pc:spChg>
      </pc:sldChg>
      <pc:sldChg chg="modSp add replId">
        <pc:chgData name="Shiva Sai Tadikonda" userId="S::shivast@iisc.ac.in::db2b0047-0d19-4e31-a023-b27efad6cd32" providerId="AD" clId="Web-{B2053C6B-669C-461E-4148-C2C5E8DB3383}" dt="2025-01-28T05:40:17.761" v="370" actId="20577"/>
        <pc:sldMkLst>
          <pc:docMk/>
          <pc:sldMk cId="2659795066" sldId="260"/>
        </pc:sldMkLst>
        <pc:spChg chg="mod">
          <ac:chgData name="Shiva Sai Tadikonda" userId="S::shivast@iisc.ac.in::db2b0047-0d19-4e31-a023-b27efad6cd32" providerId="AD" clId="Web-{B2053C6B-669C-461E-4148-C2C5E8DB3383}" dt="2025-01-28T05:34:08.232" v="306" actId="20577"/>
          <ac:spMkLst>
            <pc:docMk/>
            <pc:sldMk cId="2659795066" sldId="260"/>
            <ac:spMk id="2" creationId="{6C40C8BD-14A8-AE95-344C-04379BE22D9F}"/>
          </ac:spMkLst>
        </pc:spChg>
        <pc:spChg chg="mod">
          <ac:chgData name="Shiva Sai Tadikonda" userId="S::shivast@iisc.ac.in::db2b0047-0d19-4e31-a023-b27efad6cd32" providerId="AD" clId="Web-{B2053C6B-669C-461E-4148-C2C5E8DB3383}" dt="2025-01-28T05:40:17.761" v="370" actId="20577"/>
          <ac:spMkLst>
            <pc:docMk/>
            <pc:sldMk cId="2659795066" sldId="260"/>
            <ac:spMk id="3" creationId="{1339FF1D-01C8-B73E-84B3-53540FDAED88}"/>
          </ac:spMkLst>
        </pc:spChg>
      </pc:sldChg>
      <pc:sldChg chg="add replId">
        <pc:chgData name="Shiva Sai Tadikonda" userId="S::shivast@iisc.ac.in::db2b0047-0d19-4e31-a023-b27efad6cd32" providerId="AD" clId="Web-{B2053C6B-669C-461E-4148-C2C5E8DB3383}" dt="2025-01-28T05:43:43.737" v="380"/>
        <pc:sldMkLst>
          <pc:docMk/>
          <pc:sldMk cId="338871391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484" y="262355"/>
            <a:ext cx="4953001" cy="762519"/>
          </a:xfrm>
        </p:spPr>
        <p:txBody>
          <a:bodyPr>
            <a:normAutofit fontScale="90000"/>
          </a:bodyPr>
          <a:lstStyle/>
          <a:p>
            <a:r>
              <a:rPr lang="en-GB" dirty="0"/>
              <a:t>Instructions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9C23B8-E3CB-61D7-A709-6629EF690C8C}"/>
              </a:ext>
            </a:extLst>
          </p:cNvPr>
          <p:cNvSpPr txBox="1">
            <a:spLocks/>
          </p:cNvSpPr>
          <p:nvPr/>
        </p:nvSpPr>
        <p:spPr>
          <a:xfrm>
            <a:off x="381869" y="1956306"/>
            <a:ext cx="11422223" cy="2946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GB" dirty="0"/>
              <a:t>This presentation entails 25% of marks for the ODE project</a:t>
            </a:r>
            <a:endParaRPr lang="en-US" dirty="0"/>
          </a:p>
          <a:p>
            <a:pPr marL="342900" indent="-342900" algn="l">
              <a:buChar char="•"/>
            </a:pPr>
            <a:r>
              <a:rPr lang="en-GB" dirty="0"/>
              <a:t>Try to keep it under 5 minutes (appreciated not restricted)</a:t>
            </a:r>
            <a:endParaRPr lang="en-US"/>
          </a:p>
          <a:p>
            <a:pPr marL="342900" indent="-342900" algn="l">
              <a:buChar char="•"/>
            </a:pPr>
            <a:r>
              <a:rPr lang="en-GB" dirty="0"/>
              <a:t>Use the following structure (not necessarily this template)</a:t>
            </a:r>
          </a:p>
          <a:p>
            <a:pPr marL="342900" indent="-342900" algn="l">
              <a:buChar char="•"/>
            </a:pPr>
            <a:r>
              <a:rPr lang="en-GB" dirty="0"/>
              <a:t>Avoid animations/transitions (present as a pdf)</a:t>
            </a:r>
          </a:p>
          <a:p>
            <a:pPr marL="342900" indent="-342900" algn="l">
              <a:buChar char="•"/>
            </a:pPr>
            <a:r>
              <a:rPr lang="en-GB" dirty="0"/>
              <a:t>Upload your slides as PDF without any delay (31.01.2025, 13:00 hours)</a:t>
            </a:r>
          </a:p>
          <a:p>
            <a:pPr marL="342900" indent="-342900" algn="l">
              <a:buChar char="•"/>
            </a:pPr>
            <a:r>
              <a:rPr lang="en-GB" dirty="0"/>
              <a:t>Presentations will be on both the days (31.01.2025 and 03.02.2025 during class)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9BEF-D6F9-E852-40FC-72F99190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7C22-3185-F4C3-C818-FBE85BF21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116" y="679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statement (solution-agnostic)</a:t>
            </a:r>
            <a:br>
              <a:rPr lang="en-GB" dirty="0"/>
            </a:b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F1A79-EC58-5D3D-DDC8-0E64395F5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136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Group number, members details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BE1226-1106-CFEC-5B7E-82D486BBFA00}"/>
              </a:ext>
            </a:extLst>
          </p:cNvPr>
          <p:cNvSpPr txBox="1">
            <a:spLocks/>
          </p:cNvSpPr>
          <p:nvPr/>
        </p:nvSpPr>
        <p:spPr>
          <a:xfrm>
            <a:off x="1454888" y="21506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GB" dirty="0"/>
              <a:t>Mathematical equation(s)</a:t>
            </a:r>
          </a:p>
        </p:txBody>
      </p:sp>
    </p:spTree>
    <p:extLst>
      <p:ext uri="{BB962C8B-B14F-4D97-AF65-F5344CB8AC3E}">
        <p14:creationId xmlns:p14="http://schemas.microsoft.com/office/powerpoint/2010/main" val="338871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84AD-132E-ACDF-D8AC-BA350E1D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D76E-2754-A678-65E7-B7644E90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D0E5-224A-343B-557E-5F2C9A9F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Objectives given to you (can be more than 2)</a:t>
            </a:r>
            <a:endParaRPr lang="en-US"/>
          </a:p>
          <a:p>
            <a:pPr marL="914400" lvl="1" indent="-457200">
              <a:buAutoNum type="arabicPeriod"/>
            </a:pPr>
            <a:r>
              <a:rPr lang="en-GB" dirty="0"/>
              <a:t>Objective 1</a:t>
            </a:r>
          </a:p>
          <a:p>
            <a:pPr marL="914400" lvl="1" indent="-457200">
              <a:buAutoNum type="arabicPeriod"/>
            </a:pPr>
            <a:r>
              <a:rPr lang="en-GB" dirty="0"/>
              <a:t>Objective 2</a:t>
            </a:r>
          </a:p>
          <a:p>
            <a:r>
              <a:rPr lang="en-GB" dirty="0"/>
              <a:t>Other objectives you want to explore(can be more than 2)</a:t>
            </a:r>
          </a:p>
          <a:p>
            <a:pPr lvl="1">
              <a:buAutoNum type="arabicPeriod"/>
            </a:pPr>
            <a:r>
              <a:rPr lang="en-GB" dirty="0"/>
              <a:t> Objective 1</a:t>
            </a:r>
          </a:p>
          <a:p>
            <a:pPr lvl="1">
              <a:buAutoNum type="arabicPeriod"/>
            </a:pPr>
            <a:r>
              <a:rPr lang="en-GB" dirty="0"/>
              <a:t> Objective 2</a:t>
            </a:r>
          </a:p>
        </p:txBody>
      </p:sp>
    </p:spTree>
    <p:extLst>
      <p:ext uri="{BB962C8B-B14F-4D97-AF65-F5344CB8AC3E}">
        <p14:creationId xmlns:p14="http://schemas.microsoft.com/office/powerpoint/2010/main" val="211357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B5518-7F97-CFF9-9316-2F1856A0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C38-8F8D-4971-BA80-EF3B4762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E1D2-DBD6-93F3-B444-0B909932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Schemes you want to implement (can be more than 2)</a:t>
            </a:r>
          </a:p>
          <a:p>
            <a:pPr marL="914400" lvl="1" indent="-457200">
              <a:buAutoNum type="arabicPeriod"/>
            </a:pPr>
            <a:r>
              <a:rPr lang="en-GB" dirty="0"/>
              <a:t>Scheme1</a:t>
            </a:r>
          </a:p>
          <a:p>
            <a:pPr marL="914400" lvl="1" indent="-457200">
              <a:buAutoNum type="arabicPeriod"/>
            </a:pPr>
            <a:r>
              <a:rPr lang="en-GB" dirty="0"/>
              <a:t>Scheme 2</a:t>
            </a:r>
          </a:p>
          <a:p>
            <a:r>
              <a:rPr lang="en-GB" dirty="0"/>
              <a:t>Performance/analysis metrics</a:t>
            </a:r>
          </a:p>
          <a:p>
            <a:r>
              <a:rPr lang="en-GB" dirty="0"/>
              <a:t>Programming language/languages</a:t>
            </a:r>
          </a:p>
          <a:p>
            <a:r>
              <a:rPr lang="en-GB" dirty="0"/>
              <a:t>Use of LLM tools (exhaustive list)</a:t>
            </a:r>
          </a:p>
        </p:txBody>
      </p:sp>
    </p:spTree>
    <p:extLst>
      <p:ext uri="{BB962C8B-B14F-4D97-AF65-F5344CB8AC3E}">
        <p14:creationId xmlns:p14="http://schemas.microsoft.com/office/powerpoint/2010/main" val="223305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70EE-2D8F-68E9-2334-7C2F75A3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C8BD-14A8-AE95-344C-04379BE2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FF1D-01C8-B73E-84B3-53540FDA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Potential plots and results you expect to observe based on your current understanding</a:t>
            </a:r>
            <a:endParaRPr lang="en-US" dirty="0"/>
          </a:p>
          <a:p>
            <a:r>
              <a:rPr lang="en-GB" dirty="0"/>
              <a:t>What knowledge you expect to gain through this project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79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04977F06854ABDD8E086C629E902" ma:contentTypeVersion="0" ma:contentTypeDescription="Create a new document." ma:contentTypeScope="" ma:versionID="4cab7ce57cacf84b8be571fbd83fb8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68D246-CEAC-4257-8102-151F20619E7E}"/>
</file>

<file path=customXml/itemProps2.xml><?xml version="1.0" encoding="utf-8"?>
<ds:datastoreItem xmlns:ds="http://schemas.openxmlformats.org/officeDocument/2006/customXml" ds:itemID="{149CD95A-A1AC-4559-995B-5A591B547554}"/>
</file>

<file path=customXml/itemProps3.xml><?xml version="1.0" encoding="utf-8"?>
<ds:datastoreItem xmlns:ds="http://schemas.openxmlformats.org/officeDocument/2006/customXml" ds:itemID="{CFFA4658-FE58-4951-865E-E56BA3515E4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Instructions</vt:lpstr>
      <vt:lpstr>Problem statement (solution-agnostic) </vt:lpstr>
      <vt:lpstr>Objectives</vt:lpstr>
      <vt:lpstr>Methodology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153</cp:revision>
  <dcterms:created xsi:type="dcterms:W3CDTF">2025-01-28T05:16:50Z</dcterms:created>
  <dcterms:modified xsi:type="dcterms:W3CDTF">2025-01-28T05:56:36Z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0x010100F9AE04977F06854ABDD8E086C629E902</vt:lpwstr>
  </property>
</Properties>
</file>