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2" r:id="rId8"/>
    <p:sldId id="271" r:id="rId9"/>
    <p:sldId id="264" r:id="rId10"/>
    <p:sldId id="269" r:id="rId11"/>
    <p:sldId id="272" r:id="rId12"/>
    <p:sldId id="273" r:id="rId13"/>
    <p:sldId id="274" r:id="rId14"/>
    <p:sldId id="275" r:id="rId15"/>
    <p:sldId id="276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Sweths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604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2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5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95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1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27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27004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9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1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7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8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7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3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1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17.xml" /><Relationship Id="rId5" Type="http://schemas.openxmlformats.org/officeDocument/2006/relationships/image" Target="../media/image16.jpeg" /><Relationship Id="rId4" Type="http://schemas.openxmlformats.org/officeDocument/2006/relationships/image" Target="../media/image15.jpe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302713" y="1620738"/>
            <a:ext cx="597128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>
                <a:solidFill>
                  <a:srgbClr val="FF0000"/>
                </a:solidFill>
              </a:rPr>
              <a:t>SWETHA</a:t>
            </a:r>
            <a:r>
              <a:rPr lang="en-US" sz="2400" dirty="0"/>
              <a:t>.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</a:p>
          <a:p>
            <a:r>
              <a:rPr lang="en-US" sz="2400" dirty="0"/>
              <a:t>REGISTER NO: </a:t>
            </a:r>
            <a:r>
              <a:rPr lang="en-US" sz="2400" dirty="0">
                <a:solidFill>
                  <a:srgbClr val="FF0000"/>
                </a:solidFill>
              </a:rPr>
              <a:t>24131210500122047</a:t>
            </a:r>
          </a:p>
          <a:p>
            <a:r>
              <a:rPr lang="en-US" sz="2400" dirty="0"/>
              <a:t>NMID:</a:t>
            </a:r>
            <a:r>
              <a:rPr lang="en-US" sz="2400" dirty="0">
                <a:solidFill>
                  <a:srgbClr val="FF0000"/>
                </a:solidFill>
              </a:rPr>
              <a:t>asanm121anm12124213045</a:t>
            </a:r>
            <a:r>
              <a:rPr lang="en-US" sz="2400" dirty="0"/>
              <a:t>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>
                <a:solidFill>
                  <a:srgbClr val="FF0000"/>
                </a:solidFill>
              </a:rPr>
              <a:t>BCA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481FA-8459-5860-F563-5CC7507AB95A}"/>
              </a:ext>
            </a:extLst>
          </p:cNvPr>
          <p:cNvSpPr txBox="1"/>
          <p:nvPr/>
        </p:nvSpPr>
        <p:spPr>
          <a:xfrm flipV="1">
            <a:off x="3052482" y="6213779"/>
            <a:ext cx="5912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0" y="0"/>
            <a:ext cx="7610609" cy="450972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FEATURES</a:t>
            </a:r>
            <a:r>
              <a:rPr lang="en-IN" dirty="0"/>
              <a:t> </a:t>
            </a:r>
            <a:r>
              <a:rPr lang="en-IN" dirty="0">
                <a:solidFill>
                  <a:schemeClr val="tx2"/>
                </a:solidFill>
              </a:rPr>
              <a:t>AND</a:t>
            </a:r>
            <a:r>
              <a:rPr lang="en-IN" dirty="0"/>
              <a:t> </a:t>
            </a:r>
            <a:r>
              <a:rPr lang="en-IN" dirty="0">
                <a:solidFill>
                  <a:schemeClr val="tx2"/>
                </a:solidFill>
              </a:rPr>
              <a:t>FUNCTIONALIT</a:t>
            </a:r>
            <a:r>
              <a:rPr lang="en-US" dirty="0">
                <a:solidFill>
                  <a:schemeClr val="tx2"/>
                </a:solidFill>
              </a:rPr>
              <a:t>y:</a:t>
            </a:r>
            <a:r>
              <a:rPr lang="en-US" dirty="0"/>
              <a:t>
1. *Project Showcase*: A section to display projects with images, descriptions, and links.
2. *Skills and Experience*: A section to highlight skills, certifications, and work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FB7A-932B-E81D-2BCC-B40E731DE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769"/>
            <a:ext cx="5800851" cy="492443"/>
          </a:xfrm>
        </p:spPr>
        <p:txBody>
          <a:bodyPr/>
          <a:lstStyle/>
          <a:p>
            <a:r>
              <a:rPr lang="en-US" b="1" dirty="0"/>
              <a:t>RESULTS AND SCREENSHOT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0634F-44F2-CCAB-9312-DC511966FAF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48235" y="1075765"/>
            <a:ext cx="11098306" cy="553346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8E8E3-A9A6-B1ED-7D20-E0E184CFA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5" y="1075765"/>
            <a:ext cx="6858000" cy="3416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41D53C-EA57-B0CE-76F6-B43EF7F7F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41" y="4682940"/>
            <a:ext cx="6858000" cy="19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7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812357-B801-BEFC-C936-93C937DB99A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04799" y="340659"/>
            <a:ext cx="11313459" cy="620357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3145D-6EB5-EEAA-571A-0817ED00A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340659"/>
            <a:ext cx="6858000" cy="2814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B6889-979C-9197-FE13-EF781A084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41" y="3155577"/>
            <a:ext cx="6858000" cy="29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4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169C-33A3-1506-E808-39445D8EE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1259"/>
            <a:ext cx="5800851" cy="254553"/>
          </a:xfrm>
        </p:spPr>
        <p:txBody>
          <a:bodyPr/>
          <a:lstStyle/>
          <a:p>
            <a:r>
              <a:rPr lang="en-US" b="1" dirty="0"/>
              <a:t>RESULTS AND SCREENSHOT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2CD0-F42D-790A-B004-EFC0E1EA173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5148" y="1039905"/>
            <a:ext cx="11107957" cy="551683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00B56-AABA-672D-9944-D82169366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8" y="1039905"/>
            <a:ext cx="3895165" cy="2838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C2ECF-CF65-75C6-2746-40835CC3D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4116"/>
            <a:ext cx="6858000" cy="2038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C1ED2D-0CA8-7618-D55D-A005E4154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047" y="301259"/>
            <a:ext cx="4191000" cy="2395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AC3D5-E150-EFF0-1477-2E6A1B700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55" y="3959683"/>
            <a:ext cx="4588850" cy="239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7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8556-9C67-7A7B-307F-053B575CE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149" y="274364"/>
            <a:ext cx="5800851" cy="492443"/>
          </a:xfrm>
        </p:spPr>
        <p:txBody>
          <a:bodyPr/>
          <a:lstStyle/>
          <a:p>
            <a:r>
              <a:rPr lang="en-US" b="1" dirty="0"/>
              <a:t>CONCLUSION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A677E-C759-1AD6-62FA-D6FB58D7158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86118" y="1900517"/>
            <a:ext cx="9269506" cy="3496235"/>
          </a:xfrm>
        </p:spPr>
        <p:txBody>
          <a:bodyPr/>
          <a:lstStyle/>
          <a:p>
            <a:r>
              <a:rPr lang="en-US"/>
              <a:t>This portfolio reflects my growth, learning, and achievements throughout the [academic year/semester/project duration]. It showcases not only the skills and knowledge I have developed but also the challenges I have faced and how I have overcome them. Each piece included demonstrates my commitment to improving and pushing myself academically and personally.As I look back, I can see clear progress in areas such as [insert specific skills or subjects, e.g., writing, problem-solving, critical thinking, creativity, collaboration].</a:t>
            </a:r>
          </a:p>
        </p:txBody>
      </p:sp>
    </p:spTree>
    <p:extLst>
      <p:ext uri="{BB962C8B-B14F-4D97-AF65-F5344CB8AC3E}">
        <p14:creationId xmlns:p14="http://schemas.microsoft.com/office/powerpoint/2010/main" val="324304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2366-8548-C475-D049-619C62545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60443" y="555812"/>
            <a:ext cx="5635557" cy="585888"/>
          </a:xfrm>
        </p:spPr>
        <p:txBody>
          <a:bodyPr/>
          <a:lstStyle/>
          <a:p>
            <a:r>
              <a:rPr lang="en-US" b="1" dirty="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D0E78-4F78-1E6E-63AD-2DC7720402B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1631576"/>
            <a:ext cx="8534400" cy="276999"/>
          </a:xfrm>
        </p:spPr>
        <p:txBody>
          <a:bodyPr/>
          <a:lstStyle/>
          <a:p>
            <a:r>
              <a:rPr lang="en-US" b="1" dirty="0"/>
              <a:t>https://GitHub</a:t>
            </a:r>
            <a:r>
              <a:rPr lang="en-US" dirty="0"/>
              <a:t>.</a:t>
            </a:r>
            <a:r>
              <a:rPr lang="en-US" b="1" dirty="0"/>
              <a:t>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8767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7334" y="593492"/>
            <a:ext cx="8596668" cy="1320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</a:t>
            </a:r>
            <a:endParaRPr sz="425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54A5C59-66C4-E151-05A3-B97D828C2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837" y="2942182"/>
            <a:ext cx="10972800" cy="4308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SMART STUDENT </a:t>
            </a:r>
            <a:r>
              <a:rPr lang="en-US" sz="2800" dirty="0"/>
              <a:t>PORTFOLIO</a:t>
            </a:r>
            <a:r>
              <a:rPr lang="en-US" sz="2800" b="1" dirty="0"/>
              <a:t> SYSTEM 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673013" y="747058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A587-4C44-5074-7DB7-0AF695A6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17204" y="0"/>
            <a:ext cx="9106090" cy="6858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PROGRAM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STATEMENT IN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C735-E289-0DEF-AF08-F504124CBECD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938229" y="619124"/>
            <a:ext cx="7002702" cy="311019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program statement in a project typically outlines the purpose, goals, and objectives of the project. Here's a simple example:*Program Statement:</a:t>
            </a:r>
          </a:p>
          <a:p>
            <a:r>
              <a:rPr lang="en-US" dirty="0">
                <a:solidFill>
                  <a:schemeClr val="accent1"/>
                </a:solidFill>
              </a:rPr>
              <a:t>*"Develop a student portfolio website that effectively showcases academic projects, skills, and experiences, providing a platform for students to demonstrate their capabilities to potential employers</a:t>
            </a:r>
          </a:p>
          <a:p>
            <a:r>
              <a:rPr lang="en-US" dirty="0">
                <a:solidFill>
                  <a:schemeClr val="accent1"/>
                </a:solidFill>
              </a:rPr>
              <a:t>This statement clearly defines the project's purpose and objectives, serving as a guide for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371642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35859" y="-1"/>
            <a:ext cx="12227859" cy="26455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2"/>
                </a:solidFill>
              </a:rPr>
              <a:t>P</a:t>
            </a:r>
            <a:r>
              <a:rPr sz="4250" spc="15" dirty="0">
                <a:solidFill>
                  <a:schemeClr val="tx2"/>
                </a:solidFill>
              </a:rPr>
              <a:t>ROB</a:t>
            </a:r>
            <a:r>
              <a:rPr sz="4250" spc="55" dirty="0">
                <a:solidFill>
                  <a:schemeClr val="tx2"/>
                </a:solidFill>
              </a:rPr>
              <a:t>L</a:t>
            </a:r>
            <a:r>
              <a:rPr sz="4250" spc="-20" dirty="0">
                <a:solidFill>
                  <a:schemeClr val="tx2"/>
                </a:solidFill>
              </a:rPr>
              <a:t>E</a:t>
            </a:r>
            <a:r>
              <a:rPr sz="4250" spc="20" dirty="0">
                <a:solidFill>
                  <a:schemeClr val="tx2"/>
                </a:solidFill>
              </a:rPr>
              <a:t>M</a:t>
            </a:r>
            <a:r>
              <a:rPr lang="en-US" sz="4250" spc="20" dirty="0"/>
              <a:t> </a:t>
            </a:r>
            <a:r>
              <a:rPr sz="4250" spc="10" dirty="0">
                <a:solidFill>
                  <a:schemeClr val="tx2"/>
                </a:solidFill>
              </a:rPr>
              <a:t>S</a:t>
            </a:r>
            <a:r>
              <a:rPr sz="4250" spc="-370" dirty="0">
                <a:solidFill>
                  <a:schemeClr val="tx2"/>
                </a:solidFill>
              </a:rPr>
              <a:t>T</a:t>
            </a:r>
            <a:r>
              <a:rPr sz="4250" spc="-375" dirty="0">
                <a:solidFill>
                  <a:schemeClr val="tx2"/>
                </a:solidFill>
              </a:rPr>
              <a:t>A</a:t>
            </a:r>
            <a:r>
              <a:rPr sz="4250" spc="15" dirty="0">
                <a:solidFill>
                  <a:schemeClr val="tx2"/>
                </a:solidFill>
              </a:rPr>
              <a:t>T</a:t>
            </a:r>
            <a:r>
              <a:rPr sz="4250" spc="-10" dirty="0">
                <a:solidFill>
                  <a:schemeClr val="tx2"/>
                </a:solidFill>
              </a:rPr>
              <a:t>E</a:t>
            </a:r>
            <a:r>
              <a:rPr sz="4250" spc="-20" dirty="0">
                <a:solidFill>
                  <a:schemeClr val="tx2"/>
                </a:solidFill>
              </a:rPr>
              <a:t>M</a:t>
            </a:r>
            <a:r>
              <a:rPr lang="en-US" sz="4250" spc="10" dirty="0">
                <a:solidFill>
                  <a:schemeClr val="tx2"/>
                </a:solidFill>
              </a:rPr>
              <a:t>ENT:</a:t>
            </a:r>
            <a:r>
              <a:rPr lang="en-US" sz="4250" spc="10" dirty="0"/>
              <a:t>     
  "Students lack a platform to effectively showcase their projects and skills to potential employers.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36065"/>
            <a:ext cx="9247062" cy="39664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2"/>
                </a:solidFill>
              </a:rPr>
              <a:t>PROJECT</a:t>
            </a:r>
            <a:r>
              <a:rPr lang="en-US" sz="4250" spc="5" dirty="0"/>
              <a:t> </a:t>
            </a:r>
            <a:r>
              <a:rPr sz="4250" spc="-20" dirty="0">
                <a:solidFill>
                  <a:schemeClr val="tx2"/>
                </a:solidFill>
              </a:rPr>
              <a:t>OVERVIE</a:t>
            </a:r>
            <a:r>
              <a:rPr lang="en-US" sz="4250" spc="-20" dirty="0">
                <a:solidFill>
                  <a:schemeClr val="tx2"/>
                </a:solidFill>
              </a:rPr>
              <a:t>W:</a:t>
            </a:r>
            <a:r>
              <a:rPr lang="en-US" sz="4250" spc="-20" dirty="0"/>
              <a:t>
  1*Create a student portfolio website     to showcase projects, skills</a:t>
            </a:r>
            <a:br>
              <a:rPr lang="en-US" sz="4250" spc="-20" dirty="0"/>
            </a:br>
            <a:r>
              <a:rPr lang="en-US" sz="4250" spc="-20" dirty="0"/>
              <a:t>experiences.
  2*Target Audience:* Students and potential employers.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65286" y="348110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73959"/>
            <a:ext cx="11515725" cy="33759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10" dirty="0">
                <a:solidFill>
                  <a:schemeClr val="tx1"/>
                </a:solidFill>
              </a:rPr>
              <a:t>TOOLS</a:t>
            </a:r>
            <a:r>
              <a:rPr lang="en-US" spc="10" dirty="0"/>
              <a:t> </a:t>
            </a:r>
            <a:r>
              <a:rPr lang="en-US" spc="10" dirty="0">
                <a:solidFill>
                  <a:schemeClr val="tx1"/>
                </a:solidFill>
              </a:rPr>
              <a:t>AND</a:t>
            </a:r>
            <a:r>
              <a:rPr lang="en-US" spc="10" dirty="0"/>
              <a:t> </a:t>
            </a:r>
            <a:r>
              <a:rPr lang="en-US" spc="10" dirty="0">
                <a:solidFill>
                  <a:schemeClr val="tx1"/>
                </a:solidFill>
              </a:rPr>
              <a:t>TECHNIQUES:</a:t>
            </a:r>
            <a:r>
              <a:rPr lang="en-US" spc="10" dirty="0"/>
              <a:t>  
1. *HTML/CSS/JavaScript*: Essential tools for building websites and web applications.
2. *Design tools like </a:t>
            </a:r>
            <a:r>
              <a:rPr lang="en-US" spc="10" dirty="0" err="1"/>
              <a:t>Figma</a:t>
            </a:r>
            <a:r>
              <a:rPr lang="en-US" spc="10" dirty="0"/>
              <a:t> or Adobe XD*: Used for creating wireframes, prototypes, and visual designs.
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96E8-CBF1-C67D-CEAD-91623AFA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4" y="0"/>
            <a:ext cx="7261411" cy="60601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WHO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ARE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USER</a:t>
            </a:r>
            <a:r>
              <a:rPr lang="en-US" dirty="0"/>
              <a:t>?
.       The primary users, who will create and manage their portfolios to showcase their work and skills.
- *Potential Employers:* Recruiters, hiring managers, and other professionals who will view student portfolios to assess their qualifications and fit for job openings.</a:t>
            </a:r>
          </a:p>
        </p:txBody>
      </p:sp>
    </p:spTree>
    <p:extLst>
      <p:ext uri="{BB962C8B-B14F-4D97-AF65-F5344CB8AC3E}">
        <p14:creationId xmlns:p14="http://schemas.microsoft.com/office/powerpoint/2010/main" val="122530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798" y="1099935"/>
            <a:ext cx="8225602" cy="49635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r>
              <a:rPr lang="en-US" sz="4000" b="1" spc="15" dirty="0">
                <a:latin typeface="Trebuchet MS"/>
                <a:cs typeface="Trebuchet MS"/>
              </a:rPr>
              <a:t>:
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 1. *Clean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and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Minimalist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Design*: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A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simple,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uncluttered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layout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that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showcases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work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and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skills</a:t>
            </a:r>
            <a:r>
              <a:rPr lang="en-US" sz="4000" b="1" spc="15" dirty="0">
                <a:latin typeface="Trebuchet MS"/>
                <a:cs typeface="Trebuchet MS"/>
              </a:rPr>
              <a:t>.
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2. *Visual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Hierarchy*: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Organizing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content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to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draw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attention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to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key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projects</a:t>
            </a:r>
            <a:r>
              <a:rPr lang="en-US" sz="4000" b="1" spc="15" dirty="0">
                <a:latin typeface="Trebuchet MS"/>
                <a:cs typeface="Trebuchet MS"/>
              </a:rPr>
              <a:t> </a:t>
            </a:r>
            <a:r>
              <a:rPr lang="en-US" sz="4000" b="1" spc="15" dirty="0" err="1">
                <a:solidFill>
                  <a:schemeClr val="accent1"/>
                </a:solidFill>
                <a:latin typeface="Trebuchet MS"/>
                <a:cs typeface="Trebuchet MS"/>
              </a:rPr>
              <a:t>andAchivemens</a:t>
            </a:r>
            <a:r>
              <a:rPr lang="en-US" sz="4000" b="1" spc="15" dirty="0">
                <a:latin typeface="Trebuchet MS"/>
                <a:cs typeface="Trebuchet MS"/>
              </a:rPr>
              <a:t>.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Digital Portfolio  </vt:lpstr>
      <vt:lpstr>PROJECT TITLE:</vt:lpstr>
      <vt:lpstr>AGENDA</vt:lpstr>
      <vt:lpstr>PROGRAM STATEMENT IN Project :</vt:lpstr>
      <vt:lpstr>PROBLEM STATEMENT:     
  "Students lack a platform to effectively showcase their projects and skills to potential employers.</vt:lpstr>
      <vt:lpstr>PROJECT OVERVIEW:
  1*Create a student portfolio website     to showcase projects, skills experiences.
  2*Target Audience:* Students and potential employers.</vt:lpstr>
      <vt:lpstr>TOOLS AND TECHNIQUES:  
1. *HTML/CSS/JavaScript*: Essential tools for building websites and web applications.
2. *Design tools like Figma or Adobe XD*: Used for creating wireframes, prototypes, and visual designs.
</vt:lpstr>
      <vt:lpstr>WHO ARE THE END USER?
.       The primary users, who will create and manage their portfolios to showcase their work and skills.
- *Potential Employers:* Recruiters, hiring managers, and other professionals who will view student portfolios to assess their qualifications and fit for job openings.</vt:lpstr>
      <vt:lpstr>PowerPoint Presentation</vt:lpstr>
      <vt:lpstr>FEATURES AND FUNCTIONALITy:
1. *Project Showcase*: A section to display projects with images, descriptions, and links.
2. *Skills and Experience*: A section to highlight skills, certifications, and work experience.</vt:lpstr>
      <vt:lpstr>RESULTS AND SCREENSHOT </vt:lpstr>
      <vt:lpstr>PowerPoint Presentation</vt:lpstr>
      <vt:lpstr>RESULTS AND SCREENSHOT </vt:lpstr>
      <vt:lpstr>CONCLUSION 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Swetha S</cp:lastModifiedBy>
  <cp:revision>36</cp:revision>
  <dcterms:created xsi:type="dcterms:W3CDTF">2024-03-29T15:07:22Z</dcterms:created>
  <dcterms:modified xsi:type="dcterms:W3CDTF">2025-09-12T05:33:36Z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