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E1FA-CFAF-A7FA-9C2E-70480815E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1876424" y="0"/>
            <a:ext cx="8791575" cy="28924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4CF6F-E2D6-B487-42DA-C648BF0E8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7175" y="2025164"/>
            <a:ext cx="8791575" cy="1655762"/>
          </a:xfrm>
        </p:spPr>
        <p:txBody>
          <a:bodyPr/>
          <a:lstStyle/>
          <a:p>
            <a:r>
              <a:rPr lang="en-US" dirty="0"/>
              <a:t>Jira bug Tracking</a:t>
            </a:r>
          </a:p>
        </p:txBody>
      </p:sp>
    </p:spTree>
    <p:extLst>
      <p:ext uri="{BB962C8B-B14F-4D97-AF65-F5344CB8AC3E}">
        <p14:creationId xmlns:p14="http://schemas.microsoft.com/office/powerpoint/2010/main" val="2204230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01FCB0-9535-D90D-FC65-450CCDA35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4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73AD04-8E57-C5F8-D7E3-751BF7D32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89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70E0A8-769D-0531-D2BB-4B3480D16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85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8A83C0-5F97-9E5B-E743-421F86EE5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BE2D70-FFDA-1216-03C9-FFFCE6CA7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84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AC970F-5B89-3483-9BF5-78A3AF089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01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8FF3D5-DEFD-B5DA-AF4B-4DD271510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98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1FBA-DB03-E3E2-698F-188DBD69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215" y="2659224"/>
            <a:ext cx="8360195" cy="283650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805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C5395B-4729-58A7-5143-2A6E552D5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4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EA95E0-06C4-BA94-CBC6-5F474D691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0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6A652F-B276-FEB9-C5DA-2ABA1979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4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583B5-C24D-EFB1-1019-A13E89962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1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C7CB6-A03D-B49D-302A-30AFD01C4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3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753174-DB71-C5BE-B0CD-635273467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29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49916F-2705-A61C-0017-6B91CC47B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42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0B7AB3-605A-7455-CD92-42D97C832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92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</TotalTime>
  <Words>5</Words>
  <Application>Microsoft Office PowerPoint</Application>
  <PresentationFormat>Widescreen</PresentationFormat>
  <Paragraphs>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 Prakash</dc:creator>
  <cp:lastModifiedBy>Surya Prakash</cp:lastModifiedBy>
  <cp:revision>15</cp:revision>
  <dcterms:created xsi:type="dcterms:W3CDTF">2023-09-06T11:31:33Z</dcterms:created>
  <dcterms:modified xsi:type="dcterms:W3CDTF">2023-09-06T11:40:45Z</dcterms:modified>
</cp:coreProperties>
</file>