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6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1" r:id="rId15"/>
    <p:sldId id="273" r:id="rId16"/>
    <p:sldId id="270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56F4-91FA-4D3C-B297-71EFCFB16BB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63F52-802C-445C-86FD-37958759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63F52-802C-445C-86FD-379587598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4696" cy="5715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E-Commerce  Application on  IBM  Cloud Foundry</a:t>
            </a:r>
          </a:p>
          <a:p>
            <a:pPr algn="l"/>
            <a:endParaRPr lang="en-US" sz="44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Submitted By,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     SANDIP  MONDAL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     SRINITHESH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     SURYA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     SUDURDEVA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endParaRPr lang="en-US" sz="4400" b="1" dirty="0">
              <a:solidFill>
                <a:schemeClr val="bg1"/>
              </a:solidFill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</a:rPr>
              <a:t>    </a:t>
            </a:r>
          </a:p>
          <a:p>
            <a:pPr algn="ctr"/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62" y="1752600"/>
            <a:ext cx="3962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5410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Shopping  Cart  and   </a:t>
            </a:r>
            <a:r>
              <a:rPr lang="en-US" sz="4000" b="1" dirty="0">
                <a:solidFill>
                  <a:schemeClr val="bg1"/>
                </a:solidFill>
              </a:rPr>
              <a:t>Checkout</a:t>
            </a:r>
            <a:r>
              <a:rPr lang="en-US" sz="4400" b="1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 Design  and  develop  the  shopping cart  functionality  and  a  smooth  checkout  process. </a:t>
            </a:r>
            <a:r>
              <a:rPr lang="en-US" sz="4400" b="1" dirty="0">
                <a:solidFill>
                  <a:schemeClr val="bg1"/>
                </a:solidFill>
              </a:rPr>
              <a:t>          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1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7854696" cy="5257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Payment  Integration: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  </a:t>
            </a:r>
            <a:r>
              <a:rPr lang="en-US" sz="3200" b="1" dirty="0">
                <a:solidFill>
                  <a:schemeClr val="bg1"/>
                </a:solidFill>
              </a:rPr>
              <a:t>Integrate  secure  payment  gateways  to  facilitate  transactions.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4696" cy="4876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User  Experience: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</a:t>
            </a:r>
            <a:r>
              <a:rPr lang="en-US" sz="3200" b="1" dirty="0">
                <a:solidFill>
                  <a:schemeClr val="bg1"/>
                </a:solidFill>
              </a:rPr>
              <a:t>Focus  on  providing  an  intuitive  and  visually  appealing   user  experience  for  both  artisans  and  customers.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4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30C6F6-7210-8C2A-31A4-5DCEBC7B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7854696" cy="640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for E-commerce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E8B15-999E-7B93-D6F1-BA759F43E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867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21C74B-96C8-F422-96A2-1313C73B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7854696" cy="62484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E-commerce          Application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Scalability and Flexibility</a:t>
            </a:r>
            <a:endParaRPr lang="en-IN" sz="2800" dirty="0">
              <a:solidFill>
                <a:schemeClr val="bg1"/>
              </a:solidFill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Multi-Channel Support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Processing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and Order Fulfillment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Customer Experiences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Capabilities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Analytics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and Disaster Recovery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Data Protection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Developer-Friendly Environment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7009A-E26C-496F-5135-79099243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7854696" cy="6477000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saving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Futureproofing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to market</a:t>
            </a:r>
          </a:p>
        </p:txBody>
      </p:sp>
    </p:spTree>
    <p:extLst>
      <p:ext uri="{BB962C8B-B14F-4D97-AF65-F5344CB8AC3E}">
        <p14:creationId xmlns:p14="http://schemas.microsoft.com/office/powerpoint/2010/main" val="123188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8330B-F222-F9FF-413F-D9E55225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153400" cy="6096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IBM Cloud Computing Application is a game-changer for e-commerce businesses. It offers scalability, security, and real-time insights into customer behavior. With this application, businesses can stay competitive in the digital age and focus on growth and innovation.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0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7854696" cy="2209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7543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382000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Problem  Statement</a:t>
            </a:r>
          </a:p>
          <a:p>
            <a:pPr algn="l"/>
            <a:endParaRPr lang="en-US" sz="4400" b="1" dirty="0">
              <a:solidFill>
                <a:schemeClr val="bg1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In  this  part you will   need  to  understand the  problem statement  and  create   a  document  on  what have  you  understood  and  how  will  you  proceed ahead  with  solving  the problem.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Please  think  on   a  design  and  present  in form  of  a  document.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4F1316-C419-CB42-5A38-0C8E579FE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4696" cy="5257800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l"/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Cloud-Enabled E-Commerce Platform on IBM Cloud Foundry is a robust and scalable solution designed to empower businesses in the digital marketplace. Leveraging the capabilities of IBM's Cloud Foundry PaaS, this application provides a seamless and secure environment for hosting online stores, managing inventory, processing transactions, and engaging customers.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9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C1032-A262-F730-1242-DDFD48F07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7854696" cy="6400800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E-Commerce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3D1BD-E198-35C4-6EA7-415E684F2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74" y="1143000"/>
            <a:ext cx="485045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7854696" cy="3200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Problem  Definition  and  Design  Thinking</a:t>
            </a:r>
          </a:p>
        </p:txBody>
      </p:sp>
    </p:spTree>
    <p:extLst>
      <p:ext uri="{BB962C8B-B14F-4D97-AF65-F5344CB8AC3E}">
        <p14:creationId xmlns:p14="http://schemas.microsoft.com/office/powerpoint/2010/main" val="398890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7854696" cy="5638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Design  Thinking</a:t>
            </a:r>
          </a:p>
          <a:p>
            <a:pPr algn="l"/>
            <a:endParaRPr lang="en-US" sz="3200" b="1" dirty="0">
              <a:solidFill>
                <a:schemeClr val="bg1"/>
              </a:solidFill>
            </a:endParaRPr>
          </a:p>
          <a:p>
            <a:pPr algn="l"/>
            <a:r>
              <a:rPr lang="en-US" sz="4000" b="1" dirty="0">
                <a:solidFill>
                  <a:schemeClr val="bg1"/>
                </a:solidFill>
              </a:rPr>
              <a:t>Problem  Definition:</a:t>
            </a:r>
          </a:p>
          <a:p>
            <a:pPr algn="l"/>
            <a:r>
              <a:rPr lang="en-US" sz="4000" b="1" dirty="0">
                <a:solidFill>
                  <a:schemeClr val="bg1"/>
                </a:solidFill>
              </a:rPr>
              <a:t>       </a:t>
            </a:r>
            <a:r>
              <a:rPr lang="en-US" sz="2800" b="1" dirty="0">
                <a:solidFill>
                  <a:schemeClr val="bg1"/>
                </a:solidFill>
              </a:rPr>
              <a:t>The  project  is  to  build  an  artisanal  e-commerce  platform  using  IBM  Cloud  Foundry.  The  goal  is  to  connect  skilled  artisans  with a  global  audience,  showcasing  their  handmade  products  and  providing  features  like  secure  shopping  carts, payment  gateways, and  an  intuitive   checkout  process.  Implementing  necessary  features,  and  ensuring  a  seamless  user  experience. 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85800"/>
            <a:ext cx="7854696" cy="5334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Platform  Design: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Design  a  platform  layout  with  section  for  product  categories,  individual  product  pages,  shopping  cart,  checkout,  and  payment.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</a:rPr>
              <a:t>    </a:t>
            </a:r>
            <a:r>
              <a:rPr lang="en-US" sz="4400" b="1" dirty="0">
                <a:solidFill>
                  <a:schemeClr val="bg1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987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854696" cy="51054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Product  Showcase: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Create  a  database  to  store  product  information  such  as  images,  descriptions,  prices,  and  categories. 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7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5334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</a:rPr>
              <a:t>User  Authentication: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 </a:t>
            </a:r>
            <a:r>
              <a:rPr lang="en-US" sz="3200" b="1" dirty="0">
                <a:solidFill>
                  <a:schemeClr val="bg1"/>
                </a:solidFill>
              </a:rPr>
              <a:t>Implement   user  registration  and  authentication  features  to   enable  artisans  and  customers  to  access the  platform.</a:t>
            </a:r>
            <a:endParaRPr lang="en-US" sz="4400" b="1" dirty="0">
              <a:solidFill>
                <a:schemeClr val="bg1"/>
              </a:solidFill>
            </a:endParaRP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2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438</Words>
  <Application>Microsoft Office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vijisubramani000@gmail.com</cp:lastModifiedBy>
  <cp:revision>14</cp:revision>
  <dcterms:created xsi:type="dcterms:W3CDTF">2023-09-30T09:12:04Z</dcterms:created>
  <dcterms:modified xsi:type="dcterms:W3CDTF">2023-10-11T10:54:13Z</dcterms:modified>
</cp:coreProperties>
</file>