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4630400" cy="8229600"/>
  <p:notesSz cx="8229600" cy="14630400"/>
  <p:embeddedFontLst>
    <p:embeddedFont>
      <p:font typeface="Bitter Medium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52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718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760351"/>
            <a:ext cx="608992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KLH Lost and Found App</a:t>
            </a:r>
            <a:endParaRPr lang="en-US" sz="4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6045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About the App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1346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KLH Lost and Found App aims to connect people who have lost items with those who have found them.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599521" y="3913465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 provides a platform for posting lost items with detailed descriptions and photos, and for sharing photos of found objects, making it easier for people to reunite with their belongings.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9174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Key Features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7958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83456" y="3880842"/>
            <a:ext cx="13096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7958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1. Posting Lost Items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4286250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Users can post detailed descriptions of lost items, including location, date, and time of loss.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7958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383649" y="3880842"/>
            <a:ext cx="17692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3795832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2. Sharing Photos of Found Objects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4640580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Finders can upload photos of found items, allowing owners to easily identify their belongings.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7958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03011" y="3880842"/>
            <a:ext cx="18442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8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37958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3. Auction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7249" y="4286250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If the item is not found by the deadline, an auction begins.Users can place bids on the item.The highest bidder wins the auction.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4772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Front-end Technology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796665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HTML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4521517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structural foundation of the app's user interface.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796665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51396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CSS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4521517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Responsible for the app's visual styling and presentation.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796665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74568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JavaScript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4521517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Enables interactive elements and dynamic functionality.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2242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Back-end Framework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271361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0651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Java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555569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core programming language for the server-side logic.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3271361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40651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MongoDB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4555569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database for storing and managing app data.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3271361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40651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Spring Boot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4555569"/>
            <a:ext cx="41207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powerful Java-based framework, providing a streamlined development experience for building web applications.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25278"/>
            <a:ext cx="64543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Roles and Responsibilities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87685"/>
            <a:ext cx="13042821" cy="2616518"/>
          </a:xfrm>
          <a:prstGeom prst="roundRect">
            <a:avLst>
              <a:gd name="adj" fmla="val 364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3395305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224" y="3539014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Front End and Back End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5824" y="3539014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Suryatej , Govind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801410" y="4045625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028224" y="418933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Database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5824" y="418933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Shreya , Sunanda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4695944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28224" y="483965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Documentation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5824" y="483965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Harshitha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5346263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1028224" y="5489972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Testing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45824" y="5489972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Harshitha, Sunanda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E19B32-38A9-412B-731D-08996B10F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879" y="2152376"/>
            <a:ext cx="7106642" cy="392484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90121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A1B0E7-68F9-8837-54C2-78AB8E00E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33" y="1361603"/>
            <a:ext cx="9493956" cy="662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9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419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9491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KLH Lost and Found App offers a solution for reuniting people with their lost items.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599521" y="4094917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With its user-friendly features, robust backend infrastructure, and a dedicated team, this app has the potential to become a valuable resource for the community.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289</Words>
  <Application>Microsoft Office PowerPoint</Application>
  <PresentationFormat>Custom</PresentationFormat>
  <Paragraphs>47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Bitter Medium</vt:lpstr>
      <vt:lpstr>Calibri</vt:lpstr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suryatej appana</cp:lastModifiedBy>
  <cp:revision>2</cp:revision>
  <dcterms:created xsi:type="dcterms:W3CDTF">2025-01-28T15:27:19Z</dcterms:created>
  <dcterms:modified xsi:type="dcterms:W3CDTF">2025-01-30T14:49:25Z</dcterms:modified>
</cp:coreProperties>
</file>