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C7FA9B-31A6-4AA5-BD19-4783BDB843BC}"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4B12EF88-6A6C-42A6-9DB5-CDE8DD708976}">
      <dgm:prSet/>
      <dgm:spPr/>
      <dgm:t>
        <a:bodyPr/>
        <a:lstStyle/>
        <a:p>
          <a:r>
            <a:rPr lang="en-US" b="0" i="0"/>
            <a:t>Node-link diagrams: Node-link diagrams are a type of graph visualization that uses nodes to represent entities and links to represent relationships between entities. Node-link diagrams can be used to visualize a variety of types of networks, including social networks, computer networks, and transportation networks.</a:t>
          </a:r>
          <a:endParaRPr lang="en-US"/>
        </a:p>
      </dgm:t>
    </dgm:pt>
    <dgm:pt modelId="{7F2EB82F-6D2B-4AE5-8161-BB54679BB125}" type="parTrans" cxnId="{69AED741-81A5-4A03-8976-88A015EE2D30}">
      <dgm:prSet/>
      <dgm:spPr/>
      <dgm:t>
        <a:bodyPr/>
        <a:lstStyle/>
        <a:p>
          <a:endParaRPr lang="en-US"/>
        </a:p>
      </dgm:t>
    </dgm:pt>
    <dgm:pt modelId="{C9C59C13-0657-4DDB-96DD-A0D0925B908E}" type="sibTrans" cxnId="{69AED741-81A5-4A03-8976-88A015EE2D30}">
      <dgm:prSet phldrT="1" phldr="0"/>
      <dgm:spPr/>
      <dgm:t>
        <a:bodyPr/>
        <a:lstStyle/>
        <a:p>
          <a:r>
            <a:rPr lang="en-US"/>
            <a:t>1</a:t>
          </a:r>
        </a:p>
      </dgm:t>
    </dgm:pt>
    <dgm:pt modelId="{0E64AF62-7929-44B1-9C6E-FBEA887D219C}">
      <dgm:prSet/>
      <dgm:spPr/>
      <dgm:t>
        <a:bodyPr/>
        <a:lstStyle/>
        <a:p>
          <a:r>
            <a:rPr lang="en-US" b="0" i="0"/>
            <a:t>Sankey diagrams: Sankey diagrams are a type of flow diagram that uses arrows to represent the flow of energy or materials between different entities. Sankey diagrams can be used to visualize the flow of data through a network, the flow of energy through an ecosystem, or the flow of goods through a supply chain.</a:t>
          </a:r>
          <a:endParaRPr lang="en-US"/>
        </a:p>
      </dgm:t>
    </dgm:pt>
    <dgm:pt modelId="{C81CB265-2E4D-4BCA-9CAE-2F90F54F9681}" type="parTrans" cxnId="{F6B067EB-04AA-4990-BDAE-7FC1FB11AD0A}">
      <dgm:prSet/>
      <dgm:spPr/>
      <dgm:t>
        <a:bodyPr/>
        <a:lstStyle/>
        <a:p>
          <a:endParaRPr lang="en-US"/>
        </a:p>
      </dgm:t>
    </dgm:pt>
    <dgm:pt modelId="{D5CD3150-8EA6-4B8A-8355-428BCE54ACD0}" type="sibTrans" cxnId="{F6B067EB-04AA-4990-BDAE-7FC1FB11AD0A}">
      <dgm:prSet phldrT="2" phldr="0"/>
      <dgm:spPr/>
      <dgm:t>
        <a:bodyPr/>
        <a:lstStyle/>
        <a:p>
          <a:r>
            <a:rPr lang="en-US"/>
            <a:t>2</a:t>
          </a:r>
        </a:p>
      </dgm:t>
    </dgm:pt>
    <dgm:pt modelId="{EFB859C9-7850-4EF7-B595-F73896C35522}">
      <dgm:prSet/>
      <dgm:spPr/>
      <dgm:t>
        <a:bodyPr/>
        <a:lstStyle/>
        <a:p>
          <a:r>
            <a:rPr lang="en-US" b="0" i="0"/>
            <a:t>Matrix visualizations: Matrix visualizations are a type of data visualization that uses a grid to represent the relationships between different entities. Matrix visualizations can be used to visualize a variety of types of networks, including social networks, correlation matrices, and adjacency matrices.</a:t>
          </a:r>
          <a:endParaRPr lang="en-US"/>
        </a:p>
      </dgm:t>
    </dgm:pt>
    <dgm:pt modelId="{4C0B7A26-F71F-40CA-AE81-7A1FA8CB2649}" type="parTrans" cxnId="{C464F10B-22AD-4B0E-99F3-65FEB24AC453}">
      <dgm:prSet/>
      <dgm:spPr/>
      <dgm:t>
        <a:bodyPr/>
        <a:lstStyle/>
        <a:p>
          <a:endParaRPr lang="en-US"/>
        </a:p>
      </dgm:t>
    </dgm:pt>
    <dgm:pt modelId="{4C01C2AF-53A0-40F9-AF46-EC2ABBB140D5}" type="sibTrans" cxnId="{C464F10B-22AD-4B0E-99F3-65FEB24AC453}">
      <dgm:prSet phldrT="3" phldr="0"/>
      <dgm:spPr/>
      <dgm:t>
        <a:bodyPr/>
        <a:lstStyle/>
        <a:p>
          <a:r>
            <a:rPr lang="en-US"/>
            <a:t>3</a:t>
          </a:r>
        </a:p>
      </dgm:t>
    </dgm:pt>
    <dgm:pt modelId="{1F5EC655-7CB4-4FB9-8554-CE36F757698D}">
      <dgm:prSet/>
      <dgm:spPr/>
      <dgm:t>
        <a:bodyPr/>
        <a:lstStyle/>
        <a:p>
          <a:r>
            <a:rPr lang="en-US" b="0" i="0"/>
            <a:t>Force-directed layouts: Force-directed layouts are a type of graph layout algorithm that uses physical forces to arrange nodes and edges in a network. Force-directed layouts can be used to create dynamic and visually appealing visualizations of networks.</a:t>
          </a:r>
          <a:endParaRPr lang="en-US"/>
        </a:p>
      </dgm:t>
    </dgm:pt>
    <dgm:pt modelId="{5E738056-D791-42BF-B785-3EA95DF2257C}" type="parTrans" cxnId="{41BA67EE-3EFD-468C-B83D-DF3DB786E25D}">
      <dgm:prSet/>
      <dgm:spPr/>
      <dgm:t>
        <a:bodyPr/>
        <a:lstStyle/>
        <a:p>
          <a:endParaRPr lang="en-US"/>
        </a:p>
      </dgm:t>
    </dgm:pt>
    <dgm:pt modelId="{42CB4739-E947-4C11-925E-88BD868A06B4}" type="sibTrans" cxnId="{41BA67EE-3EFD-468C-B83D-DF3DB786E25D}">
      <dgm:prSet phldrT="4" phldr="0"/>
      <dgm:spPr/>
      <dgm:t>
        <a:bodyPr/>
        <a:lstStyle/>
        <a:p>
          <a:r>
            <a:rPr lang="en-US"/>
            <a:t>4</a:t>
          </a:r>
        </a:p>
      </dgm:t>
    </dgm:pt>
    <dgm:pt modelId="{D77FA8BC-8BE6-4B39-83E3-0DB8F3E18AFC}">
      <dgm:prSet/>
      <dgm:spPr/>
      <dgm:t>
        <a:bodyPr/>
        <a:lstStyle/>
        <a:p>
          <a:r>
            <a:rPr lang="en-US" b="0" i="0"/>
            <a:t>Geographic information systems (GIS): GIS software can be used to visualize networks on a map. This can be useful for understanding how networks are distributed geographically and how they interact with other features on the landscape.</a:t>
          </a:r>
          <a:endParaRPr lang="en-US"/>
        </a:p>
      </dgm:t>
    </dgm:pt>
    <dgm:pt modelId="{534BEEFD-2799-4A9F-BED1-1EB0D91DC0CD}" type="parTrans" cxnId="{0579920D-A81B-4F54-8C9A-5F724B17A935}">
      <dgm:prSet/>
      <dgm:spPr/>
      <dgm:t>
        <a:bodyPr/>
        <a:lstStyle/>
        <a:p>
          <a:endParaRPr lang="en-US"/>
        </a:p>
      </dgm:t>
    </dgm:pt>
    <dgm:pt modelId="{29FCC8A6-9E7B-4DBF-A5FD-9F751F2EF771}" type="sibTrans" cxnId="{0579920D-A81B-4F54-8C9A-5F724B17A935}">
      <dgm:prSet phldrT="5" phldr="0"/>
      <dgm:spPr/>
      <dgm:t>
        <a:bodyPr/>
        <a:lstStyle/>
        <a:p>
          <a:endParaRPr lang="en-US"/>
        </a:p>
      </dgm:t>
    </dgm:pt>
    <dgm:pt modelId="{2541E54C-C473-4947-BFD3-0FADAE6E69AB}" type="pres">
      <dgm:prSet presAssocID="{68C7FA9B-31A6-4AA5-BD19-4783BDB843BC}" presName="outerComposite" presStyleCnt="0">
        <dgm:presLayoutVars>
          <dgm:chMax val="5"/>
          <dgm:dir/>
          <dgm:resizeHandles val="exact"/>
        </dgm:presLayoutVars>
      </dgm:prSet>
      <dgm:spPr/>
    </dgm:pt>
    <dgm:pt modelId="{4D6763E1-B952-4F0F-96A8-DEAEE7E870A8}" type="pres">
      <dgm:prSet presAssocID="{68C7FA9B-31A6-4AA5-BD19-4783BDB843BC}" presName="dummyMaxCanvas" presStyleCnt="0">
        <dgm:presLayoutVars/>
      </dgm:prSet>
      <dgm:spPr/>
    </dgm:pt>
    <dgm:pt modelId="{4AC1565A-1D75-425C-AC65-0CAAA504F5EC}" type="pres">
      <dgm:prSet presAssocID="{68C7FA9B-31A6-4AA5-BD19-4783BDB843BC}" presName="FiveNodes_1" presStyleLbl="node1" presStyleIdx="0" presStyleCnt="5">
        <dgm:presLayoutVars>
          <dgm:bulletEnabled val="1"/>
        </dgm:presLayoutVars>
      </dgm:prSet>
      <dgm:spPr/>
    </dgm:pt>
    <dgm:pt modelId="{72105B53-C87E-4726-B9AA-07565CC54CAB}" type="pres">
      <dgm:prSet presAssocID="{68C7FA9B-31A6-4AA5-BD19-4783BDB843BC}" presName="FiveNodes_2" presStyleLbl="node1" presStyleIdx="1" presStyleCnt="5">
        <dgm:presLayoutVars>
          <dgm:bulletEnabled val="1"/>
        </dgm:presLayoutVars>
      </dgm:prSet>
      <dgm:spPr/>
    </dgm:pt>
    <dgm:pt modelId="{2B57E9A8-A55A-4B2B-88D7-FD9F9EAE2BAB}" type="pres">
      <dgm:prSet presAssocID="{68C7FA9B-31A6-4AA5-BD19-4783BDB843BC}" presName="FiveNodes_3" presStyleLbl="node1" presStyleIdx="2" presStyleCnt="5">
        <dgm:presLayoutVars>
          <dgm:bulletEnabled val="1"/>
        </dgm:presLayoutVars>
      </dgm:prSet>
      <dgm:spPr/>
    </dgm:pt>
    <dgm:pt modelId="{455627BF-6E0C-48A1-BD9F-D51D6D98952A}" type="pres">
      <dgm:prSet presAssocID="{68C7FA9B-31A6-4AA5-BD19-4783BDB843BC}" presName="FiveNodes_4" presStyleLbl="node1" presStyleIdx="3" presStyleCnt="5">
        <dgm:presLayoutVars>
          <dgm:bulletEnabled val="1"/>
        </dgm:presLayoutVars>
      </dgm:prSet>
      <dgm:spPr/>
    </dgm:pt>
    <dgm:pt modelId="{8186463F-577F-4BA7-94DD-253383CD7757}" type="pres">
      <dgm:prSet presAssocID="{68C7FA9B-31A6-4AA5-BD19-4783BDB843BC}" presName="FiveNodes_5" presStyleLbl="node1" presStyleIdx="4" presStyleCnt="5">
        <dgm:presLayoutVars>
          <dgm:bulletEnabled val="1"/>
        </dgm:presLayoutVars>
      </dgm:prSet>
      <dgm:spPr/>
    </dgm:pt>
    <dgm:pt modelId="{726AECCB-28E6-4366-AA98-05A2DD9F467B}" type="pres">
      <dgm:prSet presAssocID="{68C7FA9B-31A6-4AA5-BD19-4783BDB843BC}" presName="FiveConn_1-2" presStyleLbl="fgAccFollowNode1" presStyleIdx="0" presStyleCnt="4">
        <dgm:presLayoutVars>
          <dgm:bulletEnabled val="1"/>
        </dgm:presLayoutVars>
      </dgm:prSet>
      <dgm:spPr/>
    </dgm:pt>
    <dgm:pt modelId="{AA85397E-BA90-43D1-B062-C5308C2F6E2A}" type="pres">
      <dgm:prSet presAssocID="{68C7FA9B-31A6-4AA5-BD19-4783BDB843BC}" presName="FiveConn_2-3" presStyleLbl="fgAccFollowNode1" presStyleIdx="1" presStyleCnt="4">
        <dgm:presLayoutVars>
          <dgm:bulletEnabled val="1"/>
        </dgm:presLayoutVars>
      </dgm:prSet>
      <dgm:spPr/>
    </dgm:pt>
    <dgm:pt modelId="{399EF5CB-837D-4789-9162-E05C3EA8639F}" type="pres">
      <dgm:prSet presAssocID="{68C7FA9B-31A6-4AA5-BD19-4783BDB843BC}" presName="FiveConn_3-4" presStyleLbl="fgAccFollowNode1" presStyleIdx="2" presStyleCnt="4">
        <dgm:presLayoutVars>
          <dgm:bulletEnabled val="1"/>
        </dgm:presLayoutVars>
      </dgm:prSet>
      <dgm:spPr/>
    </dgm:pt>
    <dgm:pt modelId="{524E244F-B4B1-4541-89B9-AC372F85279B}" type="pres">
      <dgm:prSet presAssocID="{68C7FA9B-31A6-4AA5-BD19-4783BDB843BC}" presName="FiveConn_4-5" presStyleLbl="fgAccFollowNode1" presStyleIdx="3" presStyleCnt="4">
        <dgm:presLayoutVars>
          <dgm:bulletEnabled val="1"/>
        </dgm:presLayoutVars>
      </dgm:prSet>
      <dgm:spPr/>
    </dgm:pt>
    <dgm:pt modelId="{BE71B190-5A37-4C0C-8945-93F4CEEF37DF}" type="pres">
      <dgm:prSet presAssocID="{68C7FA9B-31A6-4AA5-BD19-4783BDB843BC}" presName="FiveNodes_1_text" presStyleLbl="node1" presStyleIdx="4" presStyleCnt="5">
        <dgm:presLayoutVars>
          <dgm:bulletEnabled val="1"/>
        </dgm:presLayoutVars>
      </dgm:prSet>
      <dgm:spPr/>
    </dgm:pt>
    <dgm:pt modelId="{AE11A14D-53D7-4853-BD86-9E52BF34F4E9}" type="pres">
      <dgm:prSet presAssocID="{68C7FA9B-31A6-4AA5-BD19-4783BDB843BC}" presName="FiveNodes_2_text" presStyleLbl="node1" presStyleIdx="4" presStyleCnt="5">
        <dgm:presLayoutVars>
          <dgm:bulletEnabled val="1"/>
        </dgm:presLayoutVars>
      </dgm:prSet>
      <dgm:spPr/>
    </dgm:pt>
    <dgm:pt modelId="{42274BDA-58B3-415C-AE2C-1F7490D674C3}" type="pres">
      <dgm:prSet presAssocID="{68C7FA9B-31A6-4AA5-BD19-4783BDB843BC}" presName="FiveNodes_3_text" presStyleLbl="node1" presStyleIdx="4" presStyleCnt="5">
        <dgm:presLayoutVars>
          <dgm:bulletEnabled val="1"/>
        </dgm:presLayoutVars>
      </dgm:prSet>
      <dgm:spPr/>
    </dgm:pt>
    <dgm:pt modelId="{F881AD22-F1CD-40A8-A9F8-0A5787307C5D}" type="pres">
      <dgm:prSet presAssocID="{68C7FA9B-31A6-4AA5-BD19-4783BDB843BC}" presName="FiveNodes_4_text" presStyleLbl="node1" presStyleIdx="4" presStyleCnt="5">
        <dgm:presLayoutVars>
          <dgm:bulletEnabled val="1"/>
        </dgm:presLayoutVars>
      </dgm:prSet>
      <dgm:spPr/>
    </dgm:pt>
    <dgm:pt modelId="{57EDA6AB-4B47-4043-A672-576F84FF866D}" type="pres">
      <dgm:prSet presAssocID="{68C7FA9B-31A6-4AA5-BD19-4783BDB843BC}" presName="FiveNodes_5_text" presStyleLbl="node1" presStyleIdx="4" presStyleCnt="5">
        <dgm:presLayoutVars>
          <dgm:bulletEnabled val="1"/>
        </dgm:presLayoutVars>
      </dgm:prSet>
      <dgm:spPr/>
    </dgm:pt>
  </dgm:ptLst>
  <dgm:cxnLst>
    <dgm:cxn modelId="{9E815F07-8A31-4442-B4E5-BC5B90638B5D}" type="presOf" srcId="{0E64AF62-7929-44B1-9C6E-FBEA887D219C}" destId="{72105B53-C87E-4726-B9AA-07565CC54CAB}" srcOrd="0" destOrd="0" presId="urn:microsoft.com/office/officeart/2005/8/layout/vProcess5"/>
    <dgm:cxn modelId="{C464F10B-22AD-4B0E-99F3-65FEB24AC453}" srcId="{68C7FA9B-31A6-4AA5-BD19-4783BDB843BC}" destId="{EFB859C9-7850-4EF7-B595-F73896C35522}" srcOrd="2" destOrd="0" parTransId="{4C0B7A26-F71F-40CA-AE81-7A1FA8CB2649}" sibTransId="{4C01C2AF-53A0-40F9-AF46-EC2ABBB140D5}"/>
    <dgm:cxn modelId="{0579920D-A81B-4F54-8C9A-5F724B17A935}" srcId="{68C7FA9B-31A6-4AA5-BD19-4783BDB843BC}" destId="{D77FA8BC-8BE6-4B39-83E3-0DB8F3E18AFC}" srcOrd="4" destOrd="0" parTransId="{534BEEFD-2799-4A9F-BED1-1EB0D91DC0CD}" sibTransId="{29FCC8A6-9E7B-4DBF-A5FD-9F751F2EF771}"/>
    <dgm:cxn modelId="{7C29E212-DEA7-4B3F-A606-B36E5B8E9104}" type="presOf" srcId="{D77FA8BC-8BE6-4B39-83E3-0DB8F3E18AFC}" destId="{57EDA6AB-4B47-4043-A672-576F84FF866D}" srcOrd="1" destOrd="0" presId="urn:microsoft.com/office/officeart/2005/8/layout/vProcess5"/>
    <dgm:cxn modelId="{07C77A16-AC4E-4BB2-A897-21FF9E80CACE}" type="presOf" srcId="{0E64AF62-7929-44B1-9C6E-FBEA887D219C}" destId="{AE11A14D-53D7-4853-BD86-9E52BF34F4E9}" srcOrd="1" destOrd="0" presId="urn:microsoft.com/office/officeart/2005/8/layout/vProcess5"/>
    <dgm:cxn modelId="{AEC1751F-C5D9-43BE-B910-8C3992916B9B}" type="presOf" srcId="{D77FA8BC-8BE6-4B39-83E3-0DB8F3E18AFC}" destId="{8186463F-577F-4BA7-94DD-253383CD7757}" srcOrd="0" destOrd="0" presId="urn:microsoft.com/office/officeart/2005/8/layout/vProcess5"/>
    <dgm:cxn modelId="{775AC22C-FF75-4CD2-A9A3-DD0B35C70CBE}" type="presOf" srcId="{1F5EC655-7CB4-4FB9-8554-CE36F757698D}" destId="{455627BF-6E0C-48A1-BD9F-D51D6D98952A}" srcOrd="0" destOrd="0" presId="urn:microsoft.com/office/officeart/2005/8/layout/vProcess5"/>
    <dgm:cxn modelId="{8411D92E-AB09-42C3-9066-9598FC97254F}" type="presOf" srcId="{EFB859C9-7850-4EF7-B595-F73896C35522}" destId="{42274BDA-58B3-415C-AE2C-1F7490D674C3}" srcOrd="1" destOrd="0" presId="urn:microsoft.com/office/officeart/2005/8/layout/vProcess5"/>
    <dgm:cxn modelId="{BACA863D-3017-4CE9-8AC5-9A3F58719719}" type="presOf" srcId="{C9C59C13-0657-4DDB-96DD-A0D0925B908E}" destId="{726AECCB-28E6-4366-AA98-05A2DD9F467B}" srcOrd="0" destOrd="0" presId="urn:microsoft.com/office/officeart/2005/8/layout/vProcess5"/>
    <dgm:cxn modelId="{69AED741-81A5-4A03-8976-88A015EE2D30}" srcId="{68C7FA9B-31A6-4AA5-BD19-4783BDB843BC}" destId="{4B12EF88-6A6C-42A6-9DB5-CDE8DD708976}" srcOrd="0" destOrd="0" parTransId="{7F2EB82F-6D2B-4AE5-8161-BB54679BB125}" sibTransId="{C9C59C13-0657-4DDB-96DD-A0D0925B908E}"/>
    <dgm:cxn modelId="{0D61E462-3BD0-408B-9C82-4DD6F36B1F89}" type="presOf" srcId="{D5CD3150-8EA6-4B8A-8355-428BCE54ACD0}" destId="{AA85397E-BA90-43D1-B062-C5308C2F6E2A}" srcOrd="0" destOrd="0" presId="urn:microsoft.com/office/officeart/2005/8/layout/vProcess5"/>
    <dgm:cxn modelId="{9BDF9864-DD2A-4BAF-AF6C-1F0DE0C8012B}" type="presOf" srcId="{68C7FA9B-31A6-4AA5-BD19-4783BDB843BC}" destId="{2541E54C-C473-4947-BFD3-0FADAE6E69AB}" srcOrd="0" destOrd="0" presId="urn:microsoft.com/office/officeart/2005/8/layout/vProcess5"/>
    <dgm:cxn modelId="{C401FE65-E806-435D-BBF9-68AE8E9474D7}" type="presOf" srcId="{1F5EC655-7CB4-4FB9-8554-CE36F757698D}" destId="{F881AD22-F1CD-40A8-A9F8-0A5787307C5D}" srcOrd="1" destOrd="0" presId="urn:microsoft.com/office/officeart/2005/8/layout/vProcess5"/>
    <dgm:cxn modelId="{4125BC86-EB31-4623-AA96-E98E9AE1DB31}" type="presOf" srcId="{42CB4739-E947-4C11-925E-88BD868A06B4}" destId="{524E244F-B4B1-4541-89B9-AC372F85279B}" srcOrd="0" destOrd="0" presId="urn:microsoft.com/office/officeart/2005/8/layout/vProcess5"/>
    <dgm:cxn modelId="{92F32589-584F-4C92-AC5B-7AE82D0C2C15}" type="presOf" srcId="{4B12EF88-6A6C-42A6-9DB5-CDE8DD708976}" destId="{BE71B190-5A37-4C0C-8945-93F4CEEF37DF}" srcOrd="1" destOrd="0" presId="urn:microsoft.com/office/officeart/2005/8/layout/vProcess5"/>
    <dgm:cxn modelId="{2372B8A3-226F-4719-AF74-101C44991C45}" type="presOf" srcId="{EFB859C9-7850-4EF7-B595-F73896C35522}" destId="{2B57E9A8-A55A-4B2B-88D7-FD9F9EAE2BAB}" srcOrd="0" destOrd="0" presId="urn:microsoft.com/office/officeart/2005/8/layout/vProcess5"/>
    <dgm:cxn modelId="{EBFA9FBD-AFA7-4C1F-B8A1-15311AB821FA}" type="presOf" srcId="{4B12EF88-6A6C-42A6-9DB5-CDE8DD708976}" destId="{4AC1565A-1D75-425C-AC65-0CAAA504F5EC}" srcOrd="0" destOrd="0" presId="urn:microsoft.com/office/officeart/2005/8/layout/vProcess5"/>
    <dgm:cxn modelId="{F6B067EB-04AA-4990-BDAE-7FC1FB11AD0A}" srcId="{68C7FA9B-31A6-4AA5-BD19-4783BDB843BC}" destId="{0E64AF62-7929-44B1-9C6E-FBEA887D219C}" srcOrd="1" destOrd="0" parTransId="{C81CB265-2E4D-4BCA-9CAE-2F90F54F9681}" sibTransId="{D5CD3150-8EA6-4B8A-8355-428BCE54ACD0}"/>
    <dgm:cxn modelId="{41BA67EE-3EFD-468C-B83D-DF3DB786E25D}" srcId="{68C7FA9B-31A6-4AA5-BD19-4783BDB843BC}" destId="{1F5EC655-7CB4-4FB9-8554-CE36F757698D}" srcOrd="3" destOrd="0" parTransId="{5E738056-D791-42BF-B785-3EA95DF2257C}" sibTransId="{42CB4739-E947-4C11-925E-88BD868A06B4}"/>
    <dgm:cxn modelId="{B1CF76F6-4E62-49B6-9487-2953215AE983}" type="presOf" srcId="{4C01C2AF-53A0-40F9-AF46-EC2ABBB140D5}" destId="{399EF5CB-837D-4789-9162-E05C3EA8639F}" srcOrd="0" destOrd="0" presId="urn:microsoft.com/office/officeart/2005/8/layout/vProcess5"/>
    <dgm:cxn modelId="{27BAFF16-F6DA-4474-8039-68A620EF9B4C}" type="presParOf" srcId="{2541E54C-C473-4947-BFD3-0FADAE6E69AB}" destId="{4D6763E1-B952-4F0F-96A8-DEAEE7E870A8}" srcOrd="0" destOrd="0" presId="urn:microsoft.com/office/officeart/2005/8/layout/vProcess5"/>
    <dgm:cxn modelId="{350F60BE-8861-4ED8-B56A-3C9F180497CB}" type="presParOf" srcId="{2541E54C-C473-4947-BFD3-0FADAE6E69AB}" destId="{4AC1565A-1D75-425C-AC65-0CAAA504F5EC}" srcOrd="1" destOrd="0" presId="urn:microsoft.com/office/officeart/2005/8/layout/vProcess5"/>
    <dgm:cxn modelId="{D515962F-3C27-4069-9393-22960586638C}" type="presParOf" srcId="{2541E54C-C473-4947-BFD3-0FADAE6E69AB}" destId="{72105B53-C87E-4726-B9AA-07565CC54CAB}" srcOrd="2" destOrd="0" presId="urn:microsoft.com/office/officeart/2005/8/layout/vProcess5"/>
    <dgm:cxn modelId="{C1767654-9BD9-4B80-B550-23CC26685D32}" type="presParOf" srcId="{2541E54C-C473-4947-BFD3-0FADAE6E69AB}" destId="{2B57E9A8-A55A-4B2B-88D7-FD9F9EAE2BAB}" srcOrd="3" destOrd="0" presId="urn:microsoft.com/office/officeart/2005/8/layout/vProcess5"/>
    <dgm:cxn modelId="{1571FA66-E8FB-4DAA-9082-A61135957C01}" type="presParOf" srcId="{2541E54C-C473-4947-BFD3-0FADAE6E69AB}" destId="{455627BF-6E0C-48A1-BD9F-D51D6D98952A}" srcOrd="4" destOrd="0" presId="urn:microsoft.com/office/officeart/2005/8/layout/vProcess5"/>
    <dgm:cxn modelId="{5FE86E66-B10B-44B5-B97F-475F53BE8816}" type="presParOf" srcId="{2541E54C-C473-4947-BFD3-0FADAE6E69AB}" destId="{8186463F-577F-4BA7-94DD-253383CD7757}" srcOrd="5" destOrd="0" presId="urn:microsoft.com/office/officeart/2005/8/layout/vProcess5"/>
    <dgm:cxn modelId="{39F3AEED-F7F5-4D33-8E52-DD17CA24CD99}" type="presParOf" srcId="{2541E54C-C473-4947-BFD3-0FADAE6E69AB}" destId="{726AECCB-28E6-4366-AA98-05A2DD9F467B}" srcOrd="6" destOrd="0" presId="urn:microsoft.com/office/officeart/2005/8/layout/vProcess5"/>
    <dgm:cxn modelId="{22AF4134-36A3-4CA7-A90D-CA333A1ADBAB}" type="presParOf" srcId="{2541E54C-C473-4947-BFD3-0FADAE6E69AB}" destId="{AA85397E-BA90-43D1-B062-C5308C2F6E2A}" srcOrd="7" destOrd="0" presId="urn:microsoft.com/office/officeart/2005/8/layout/vProcess5"/>
    <dgm:cxn modelId="{C28FEFDE-80A5-40E8-850C-330E0E012D94}" type="presParOf" srcId="{2541E54C-C473-4947-BFD3-0FADAE6E69AB}" destId="{399EF5CB-837D-4789-9162-E05C3EA8639F}" srcOrd="8" destOrd="0" presId="urn:microsoft.com/office/officeart/2005/8/layout/vProcess5"/>
    <dgm:cxn modelId="{D105C01A-27B0-49B7-AA37-CEF2C90C9EC9}" type="presParOf" srcId="{2541E54C-C473-4947-BFD3-0FADAE6E69AB}" destId="{524E244F-B4B1-4541-89B9-AC372F85279B}" srcOrd="9" destOrd="0" presId="urn:microsoft.com/office/officeart/2005/8/layout/vProcess5"/>
    <dgm:cxn modelId="{F20715EB-8855-4D91-A952-274F3706CC12}" type="presParOf" srcId="{2541E54C-C473-4947-BFD3-0FADAE6E69AB}" destId="{BE71B190-5A37-4C0C-8945-93F4CEEF37DF}" srcOrd="10" destOrd="0" presId="urn:microsoft.com/office/officeart/2005/8/layout/vProcess5"/>
    <dgm:cxn modelId="{82A6F55B-4AA5-42A1-89EF-DEF88770911B}" type="presParOf" srcId="{2541E54C-C473-4947-BFD3-0FADAE6E69AB}" destId="{AE11A14D-53D7-4853-BD86-9E52BF34F4E9}" srcOrd="11" destOrd="0" presId="urn:microsoft.com/office/officeart/2005/8/layout/vProcess5"/>
    <dgm:cxn modelId="{0BD8A1ED-8B5E-4FDC-BD84-E809D7F34C90}" type="presParOf" srcId="{2541E54C-C473-4947-BFD3-0FADAE6E69AB}" destId="{42274BDA-58B3-415C-AE2C-1F7490D674C3}" srcOrd="12" destOrd="0" presId="urn:microsoft.com/office/officeart/2005/8/layout/vProcess5"/>
    <dgm:cxn modelId="{495A666B-8300-4E98-8228-3FFB4A067BFA}" type="presParOf" srcId="{2541E54C-C473-4947-BFD3-0FADAE6E69AB}" destId="{F881AD22-F1CD-40A8-A9F8-0A5787307C5D}" srcOrd="13" destOrd="0" presId="urn:microsoft.com/office/officeart/2005/8/layout/vProcess5"/>
    <dgm:cxn modelId="{139B6833-CC38-45EE-B210-2246FF229EDB}" type="presParOf" srcId="{2541E54C-C473-4947-BFD3-0FADAE6E69AB}" destId="{57EDA6AB-4B47-4043-A672-576F84FF866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9175F8-91EB-40BD-A2C7-8F55CAD7243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E1A0556-40B8-435F-9B6A-F427B4195DD2}">
      <dgm:prSet/>
      <dgm:spPr/>
      <dgm:t>
        <a:bodyPr/>
        <a:lstStyle/>
        <a:p>
          <a:pPr>
            <a:lnSpc>
              <a:spcPct val="100000"/>
            </a:lnSpc>
          </a:pPr>
          <a:r>
            <a:rPr lang="en-US" b="0" i="0"/>
            <a:t>A network analysis of SDG researchers can reveal important insights into their connections and collaborations.</a:t>
          </a:r>
          <a:endParaRPr lang="en-US"/>
        </a:p>
      </dgm:t>
    </dgm:pt>
    <dgm:pt modelId="{3DA409B1-588F-4D5E-8EED-C5636397FF5F}" type="parTrans" cxnId="{62507C79-3560-4552-B5C4-E7460DEB6062}">
      <dgm:prSet/>
      <dgm:spPr/>
      <dgm:t>
        <a:bodyPr/>
        <a:lstStyle/>
        <a:p>
          <a:endParaRPr lang="en-US"/>
        </a:p>
      </dgm:t>
    </dgm:pt>
    <dgm:pt modelId="{2F56924F-E719-41BA-BD9E-84B46243E4CE}" type="sibTrans" cxnId="{62507C79-3560-4552-B5C4-E7460DEB6062}">
      <dgm:prSet/>
      <dgm:spPr/>
      <dgm:t>
        <a:bodyPr/>
        <a:lstStyle/>
        <a:p>
          <a:endParaRPr lang="en-US"/>
        </a:p>
      </dgm:t>
    </dgm:pt>
    <dgm:pt modelId="{7AE5C85D-0A8F-4149-B6EB-E5F074FB17B9}">
      <dgm:prSet/>
      <dgm:spPr/>
      <dgm:t>
        <a:bodyPr/>
        <a:lstStyle/>
        <a:p>
          <a:pPr>
            <a:lnSpc>
              <a:spcPct val="100000"/>
            </a:lnSpc>
          </a:pPr>
          <a:r>
            <a:rPr lang="en-US" b="0" i="0"/>
            <a:t>This analysis can be used to identify key players in the SDG research community, understand the flow of information and ideas, and identify gaps in collaboration.</a:t>
          </a:r>
          <a:endParaRPr lang="en-US"/>
        </a:p>
      </dgm:t>
    </dgm:pt>
    <dgm:pt modelId="{B232444A-77CA-44EE-8D7F-AD96E2514729}" type="parTrans" cxnId="{BBA35523-8B9F-4A31-A586-434FC6133DBA}">
      <dgm:prSet/>
      <dgm:spPr/>
      <dgm:t>
        <a:bodyPr/>
        <a:lstStyle/>
        <a:p>
          <a:endParaRPr lang="en-US"/>
        </a:p>
      </dgm:t>
    </dgm:pt>
    <dgm:pt modelId="{27459C54-959B-457B-9CE0-F863C8879AED}" type="sibTrans" cxnId="{BBA35523-8B9F-4A31-A586-434FC6133DBA}">
      <dgm:prSet/>
      <dgm:spPr/>
      <dgm:t>
        <a:bodyPr/>
        <a:lstStyle/>
        <a:p>
          <a:endParaRPr lang="en-US"/>
        </a:p>
      </dgm:t>
    </dgm:pt>
    <dgm:pt modelId="{6F31AD04-B5A1-4271-B2CC-7146A17EB79E}">
      <dgm:prSet/>
      <dgm:spPr/>
      <dgm:t>
        <a:bodyPr/>
        <a:lstStyle/>
        <a:p>
          <a:pPr>
            <a:lnSpc>
              <a:spcPct val="100000"/>
            </a:lnSpc>
          </a:pPr>
          <a:r>
            <a:rPr lang="en-US" b="0" i="0"/>
            <a:t>The network analysis can also be used to inform strategies for improving communication and collaboration among SDG researchers.</a:t>
          </a:r>
          <a:endParaRPr lang="en-US"/>
        </a:p>
      </dgm:t>
    </dgm:pt>
    <dgm:pt modelId="{258CFCD5-C76A-41B1-A801-0817D94D1872}" type="parTrans" cxnId="{4DA6DB73-31E8-40E0-9ADA-C666C54A3811}">
      <dgm:prSet/>
      <dgm:spPr/>
      <dgm:t>
        <a:bodyPr/>
        <a:lstStyle/>
        <a:p>
          <a:endParaRPr lang="en-US"/>
        </a:p>
      </dgm:t>
    </dgm:pt>
    <dgm:pt modelId="{053444B3-8AF2-4C68-8D1D-7A98D7DFE63E}" type="sibTrans" cxnId="{4DA6DB73-31E8-40E0-9ADA-C666C54A3811}">
      <dgm:prSet/>
      <dgm:spPr/>
      <dgm:t>
        <a:bodyPr/>
        <a:lstStyle/>
        <a:p>
          <a:endParaRPr lang="en-US"/>
        </a:p>
      </dgm:t>
    </dgm:pt>
    <dgm:pt modelId="{4044ED89-8471-40A1-8101-92819962BD9A}" type="pres">
      <dgm:prSet presAssocID="{A99175F8-91EB-40BD-A2C7-8F55CAD7243E}" presName="root" presStyleCnt="0">
        <dgm:presLayoutVars>
          <dgm:dir/>
          <dgm:resizeHandles val="exact"/>
        </dgm:presLayoutVars>
      </dgm:prSet>
      <dgm:spPr/>
    </dgm:pt>
    <dgm:pt modelId="{51EB533F-31A9-4843-B4DD-9FF37B786DA2}" type="pres">
      <dgm:prSet presAssocID="{FE1A0556-40B8-435F-9B6A-F427B4195DD2}" presName="compNode" presStyleCnt="0"/>
      <dgm:spPr/>
    </dgm:pt>
    <dgm:pt modelId="{A2CD2D28-2EC9-4118-9E26-8C8679B1B912}" type="pres">
      <dgm:prSet presAssocID="{FE1A0556-40B8-435F-9B6A-F427B4195DD2}" presName="bgRect" presStyleLbl="bgShp" presStyleIdx="0" presStyleCnt="3"/>
      <dgm:spPr/>
    </dgm:pt>
    <dgm:pt modelId="{ED73917C-CD74-4E07-89E5-5E8D271D57CB}" type="pres">
      <dgm:prSet presAssocID="{FE1A0556-40B8-435F-9B6A-F427B4195DD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F9DFD321-87AE-4476-B765-86A28FC9BF43}" type="pres">
      <dgm:prSet presAssocID="{FE1A0556-40B8-435F-9B6A-F427B4195DD2}" presName="spaceRect" presStyleCnt="0"/>
      <dgm:spPr/>
    </dgm:pt>
    <dgm:pt modelId="{8B3A013C-DD17-45B0-8441-A0D2763F16D2}" type="pres">
      <dgm:prSet presAssocID="{FE1A0556-40B8-435F-9B6A-F427B4195DD2}" presName="parTx" presStyleLbl="revTx" presStyleIdx="0" presStyleCnt="3">
        <dgm:presLayoutVars>
          <dgm:chMax val="0"/>
          <dgm:chPref val="0"/>
        </dgm:presLayoutVars>
      </dgm:prSet>
      <dgm:spPr/>
    </dgm:pt>
    <dgm:pt modelId="{06FDC1CB-1902-4A0A-AB76-6CCBC68FA6C7}" type="pres">
      <dgm:prSet presAssocID="{2F56924F-E719-41BA-BD9E-84B46243E4CE}" presName="sibTrans" presStyleCnt="0"/>
      <dgm:spPr/>
    </dgm:pt>
    <dgm:pt modelId="{3D5D34F6-0C8D-4585-9D74-F30D8C3ECAEF}" type="pres">
      <dgm:prSet presAssocID="{7AE5C85D-0A8F-4149-B6EB-E5F074FB17B9}" presName="compNode" presStyleCnt="0"/>
      <dgm:spPr/>
    </dgm:pt>
    <dgm:pt modelId="{4CADA879-95FB-46AE-B305-8FD4C82219E4}" type="pres">
      <dgm:prSet presAssocID="{7AE5C85D-0A8F-4149-B6EB-E5F074FB17B9}" presName="bgRect" presStyleLbl="bgShp" presStyleIdx="1" presStyleCnt="3"/>
      <dgm:spPr/>
    </dgm:pt>
    <dgm:pt modelId="{4A834F80-C1B2-4D46-A430-78D79D999128}" type="pres">
      <dgm:prSet presAssocID="{7AE5C85D-0A8F-4149-B6EB-E5F074FB17B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Brainstorm"/>
        </a:ext>
      </dgm:extLst>
    </dgm:pt>
    <dgm:pt modelId="{BDBBB6CE-94C8-4902-97F5-A84DFD1D5034}" type="pres">
      <dgm:prSet presAssocID="{7AE5C85D-0A8F-4149-B6EB-E5F074FB17B9}" presName="spaceRect" presStyleCnt="0"/>
      <dgm:spPr/>
    </dgm:pt>
    <dgm:pt modelId="{31FDACBB-905C-4E9C-99DC-847DA9552775}" type="pres">
      <dgm:prSet presAssocID="{7AE5C85D-0A8F-4149-B6EB-E5F074FB17B9}" presName="parTx" presStyleLbl="revTx" presStyleIdx="1" presStyleCnt="3">
        <dgm:presLayoutVars>
          <dgm:chMax val="0"/>
          <dgm:chPref val="0"/>
        </dgm:presLayoutVars>
      </dgm:prSet>
      <dgm:spPr/>
    </dgm:pt>
    <dgm:pt modelId="{ECE59220-B888-43C2-8B33-E4518D4C9A09}" type="pres">
      <dgm:prSet presAssocID="{27459C54-959B-457B-9CE0-F863C8879AED}" presName="sibTrans" presStyleCnt="0"/>
      <dgm:spPr/>
    </dgm:pt>
    <dgm:pt modelId="{8E5E3E95-681A-4874-9081-98E3EAAA66FB}" type="pres">
      <dgm:prSet presAssocID="{6F31AD04-B5A1-4271-B2CC-7146A17EB79E}" presName="compNode" presStyleCnt="0"/>
      <dgm:spPr/>
    </dgm:pt>
    <dgm:pt modelId="{197D59F5-424E-4FE8-BDB9-B631199FA6F1}" type="pres">
      <dgm:prSet presAssocID="{6F31AD04-B5A1-4271-B2CC-7146A17EB79E}" presName="bgRect" presStyleLbl="bgShp" presStyleIdx="2" presStyleCnt="3"/>
      <dgm:spPr/>
    </dgm:pt>
    <dgm:pt modelId="{52762324-7152-4DC7-878C-95ABFF815A19}" type="pres">
      <dgm:prSet presAssocID="{6F31AD04-B5A1-4271-B2CC-7146A17EB7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EFAA2376-F9EE-4073-9E63-5100BFFAA8D3}" type="pres">
      <dgm:prSet presAssocID="{6F31AD04-B5A1-4271-B2CC-7146A17EB79E}" presName="spaceRect" presStyleCnt="0"/>
      <dgm:spPr/>
    </dgm:pt>
    <dgm:pt modelId="{2E7C88BC-60F0-4021-AA79-442E284169B1}" type="pres">
      <dgm:prSet presAssocID="{6F31AD04-B5A1-4271-B2CC-7146A17EB79E}" presName="parTx" presStyleLbl="revTx" presStyleIdx="2" presStyleCnt="3">
        <dgm:presLayoutVars>
          <dgm:chMax val="0"/>
          <dgm:chPref val="0"/>
        </dgm:presLayoutVars>
      </dgm:prSet>
      <dgm:spPr/>
    </dgm:pt>
  </dgm:ptLst>
  <dgm:cxnLst>
    <dgm:cxn modelId="{CB4B1E04-3F8F-4EFD-9E17-AED16E3AED45}" type="presOf" srcId="{6F31AD04-B5A1-4271-B2CC-7146A17EB79E}" destId="{2E7C88BC-60F0-4021-AA79-442E284169B1}" srcOrd="0" destOrd="0" presId="urn:microsoft.com/office/officeart/2018/2/layout/IconVerticalSolidList"/>
    <dgm:cxn modelId="{84481C17-C2B3-4DE5-AB59-6D4F9F90134C}" type="presOf" srcId="{A99175F8-91EB-40BD-A2C7-8F55CAD7243E}" destId="{4044ED89-8471-40A1-8101-92819962BD9A}" srcOrd="0" destOrd="0" presId="urn:microsoft.com/office/officeart/2018/2/layout/IconVerticalSolidList"/>
    <dgm:cxn modelId="{BBA35523-8B9F-4A31-A586-434FC6133DBA}" srcId="{A99175F8-91EB-40BD-A2C7-8F55CAD7243E}" destId="{7AE5C85D-0A8F-4149-B6EB-E5F074FB17B9}" srcOrd="1" destOrd="0" parTransId="{B232444A-77CA-44EE-8D7F-AD96E2514729}" sibTransId="{27459C54-959B-457B-9CE0-F863C8879AED}"/>
    <dgm:cxn modelId="{4DA6DB73-31E8-40E0-9ADA-C666C54A3811}" srcId="{A99175F8-91EB-40BD-A2C7-8F55CAD7243E}" destId="{6F31AD04-B5A1-4271-B2CC-7146A17EB79E}" srcOrd="2" destOrd="0" parTransId="{258CFCD5-C76A-41B1-A801-0817D94D1872}" sibTransId="{053444B3-8AF2-4C68-8D1D-7A98D7DFE63E}"/>
    <dgm:cxn modelId="{62507C79-3560-4552-B5C4-E7460DEB6062}" srcId="{A99175F8-91EB-40BD-A2C7-8F55CAD7243E}" destId="{FE1A0556-40B8-435F-9B6A-F427B4195DD2}" srcOrd="0" destOrd="0" parTransId="{3DA409B1-588F-4D5E-8EED-C5636397FF5F}" sibTransId="{2F56924F-E719-41BA-BD9E-84B46243E4CE}"/>
    <dgm:cxn modelId="{E10ACEC2-13E6-4344-B13E-A2BE3B22DB92}" type="presOf" srcId="{FE1A0556-40B8-435F-9B6A-F427B4195DD2}" destId="{8B3A013C-DD17-45B0-8441-A0D2763F16D2}" srcOrd="0" destOrd="0" presId="urn:microsoft.com/office/officeart/2018/2/layout/IconVerticalSolidList"/>
    <dgm:cxn modelId="{81E30CCD-1F09-4B57-B437-5A94897B40B6}" type="presOf" srcId="{7AE5C85D-0A8F-4149-B6EB-E5F074FB17B9}" destId="{31FDACBB-905C-4E9C-99DC-847DA9552775}" srcOrd="0" destOrd="0" presId="urn:microsoft.com/office/officeart/2018/2/layout/IconVerticalSolidList"/>
    <dgm:cxn modelId="{C175ED0A-079B-4D02-BD9C-532C9A544467}" type="presParOf" srcId="{4044ED89-8471-40A1-8101-92819962BD9A}" destId="{51EB533F-31A9-4843-B4DD-9FF37B786DA2}" srcOrd="0" destOrd="0" presId="urn:microsoft.com/office/officeart/2018/2/layout/IconVerticalSolidList"/>
    <dgm:cxn modelId="{C2904713-49E3-4E34-A793-D39B252CD4F2}" type="presParOf" srcId="{51EB533F-31A9-4843-B4DD-9FF37B786DA2}" destId="{A2CD2D28-2EC9-4118-9E26-8C8679B1B912}" srcOrd="0" destOrd="0" presId="urn:microsoft.com/office/officeart/2018/2/layout/IconVerticalSolidList"/>
    <dgm:cxn modelId="{D09B5DA6-705B-4039-B3F2-6B61115DEBD8}" type="presParOf" srcId="{51EB533F-31A9-4843-B4DD-9FF37B786DA2}" destId="{ED73917C-CD74-4E07-89E5-5E8D271D57CB}" srcOrd="1" destOrd="0" presId="urn:microsoft.com/office/officeart/2018/2/layout/IconVerticalSolidList"/>
    <dgm:cxn modelId="{374286D9-CF7C-4E7C-9B18-9BB0F4C8CA9C}" type="presParOf" srcId="{51EB533F-31A9-4843-B4DD-9FF37B786DA2}" destId="{F9DFD321-87AE-4476-B765-86A28FC9BF43}" srcOrd="2" destOrd="0" presId="urn:microsoft.com/office/officeart/2018/2/layout/IconVerticalSolidList"/>
    <dgm:cxn modelId="{5431C11E-D395-459D-A910-DFEA5188DC64}" type="presParOf" srcId="{51EB533F-31A9-4843-B4DD-9FF37B786DA2}" destId="{8B3A013C-DD17-45B0-8441-A0D2763F16D2}" srcOrd="3" destOrd="0" presId="urn:microsoft.com/office/officeart/2018/2/layout/IconVerticalSolidList"/>
    <dgm:cxn modelId="{66BF8F4E-3035-4FB3-A5D8-3A955A22039B}" type="presParOf" srcId="{4044ED89-8471-40A1-8101-92819962BD9A}" destId="{06FDC1CB-1902-4A0A-AB76-6CCBC68FA6C7}" srcOrd="1" destOrd="0" presId="urn:microsoft.com/office/officeart/2018/2/layout/IconVerticalSolidList"/>
    <dgm:cxn modelId="{7A2D3A9C-5D0B-4D4D-BB91-16831C2389CE}" type="presParOf" srcId="{4044ED89-8471-40A1-8101-92819962BD9A}" destId="{3D5D34F6-0C8D-4585-9D74-F30D8C3ECAEF}" srcOrd="2" destOrd="0" presId="urn:microsoft.com/office/officeart/2018/2/layout/IconVerticalSolidList"/>
    <dgm:cxn modelId="{0A859C4A-0D96-42C8-AB6B-2C6F86C1F5E6}" type="presParOf" srcId="{3D5D34F6-0C8D-4585-9D74-F30D8C3ECAEF}" destId="{4CADA879-95FB-46AE-B305-8FD4C82219E4}" srcOrd="0" destOrd="0" presId="urn:microsoft.com/office/officeart/2018/2/layout/IconVerticalSolidList"/>
    <dgm:cxn modelId="{71B9D3B0-C720-4BA7-9C81-E9F61D663AEB}" type="presParOf" srcId="{3D5D34F6-0C8D-4585-9D74-F30D8C3ECAEF}" destId="{4A834F80-C1B2-4D46-A430-78D79D999128}" srcOrd="1" destOrd="0" presId="urn:microsoft.com/office/officeart/2018/2/layout/IconVerticalSolidList"/>
    <dgm:cxn modelId="{D3AFF1F9-79D8-444A-AE18-7F8C908135DF}" type="presParOf" srcId="{3D5D34F6-0C8D-4585-9D74-F30D8C3ECAEF}" destId="{BDBBB6CE-94C8-4902-97F5-A84DFD1D5034}" srcOrd="2" destOrd="0" presId="urn:microsoft.com/office/officeart/2018/2/layout/IconVerticalSolidList"/>
    <dgm:cxn modelId="{8400CD55-76B9-4CA0-A130-1DECE8306C31}" type="presParOf" srcId="{3D5D34F6-0C8D-4585-9D74-F30D8C3ECAEF}" destId="{31FDACBB-905C-4E9C-99DC-847DA9552775}" srcOrd="3" destOrd="0" presId="urn:microsoft.com/office/officeart/2018/2/layout/IconVerticalSolidList"/>
    <dgm:cxn modelId="{93E662E2-A2D5-49DE-AA4F-327A646A0857}" type="presParOf" srcId="{4044ED89-8471-40A1-8101-92819962BD9A}" destId="{ECE59220-B888-43C2-8B33-E4518D4C9A09}" srcOrd="3" destOrd="0" presId="urn:microsoft.com/office/officeart/2018/2/layout/IconVerticalSolidList"/>
    <dgm:cxn modelId="{96B1DE2F-6551-4E6C-AE16-93A01803FCDE}" type="presParOf" srcId="{4044ED89-8471-40A1-8101-92819962BD9A}" destId="{8E5E3E95-681A-4874-9081-98E3EAAA66FB}" srcOrd="4" destOrd="0" presId="urn:microsoft.com/office/officeart/2018/2/layout/IconVerticalSolidList"/>
    <dgm:cxn modelId="{7A1CD5B3-CAA7-4E37-9C18-9159E41AA853}" type="presParOf" srcId="{8E5E3E95-681A-4874-9081-98E3EAAA66FB}" destId="{197D59F5-424E-4FE8-BDB9-B631199FA6F1}" srcOrd="0" destOrd="0" presId="urn:microsoft.com/office/officeart/2018/2/layout/IconVerticalSolidList"/>
    <dgm:cxn modelId="{9AB59F8B-3A3E-4A2A-B4DE-19C931B5F595}" type="presParOf" srcId="{8E5E3E95-681A-4874-9081-98E3EAAA66FB}" destId="{52762324-7152-4DC7-878C-95ABFF815A19}" srcOrd="1" destOrd="0" presId="urn:microsoft.com/office/officeart/2018/2/layout/IconVerticalSolidList"/>
    <dgm:cxn modelId="{DC8DE91C-ADC3-4B0F-A78D-2435659A8091}" type="presParOf" srcId="{8E5E3E95-681A-4874-9081-98E3EAAA66FB}" destId="{EFAA2376-F9EE-4073-9E63-5100BFFAA8D3}" srcOrd="2" destOrd="0" presId="urn:microsoft.com/office/officeart/2018/2/layout/IconVerticalSolidList"/>
    <dgm:cxn modelId="{E66FD5AF-2C76-4FB4-9736-4CAB868C5AB7}" type="presParOf" srcId="{8E5E3E95-681A-4874-9081-98E3EAAA66FB}" destId="{2E7C88BC-60F0-4021-AA79-442E284169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A4DEFA-C8B6-4611-A133-88F3596FF170}"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479F82F9-2B2D-4C85-9062-A282CED1B56B}">
      <dgm:prSet/>
      <dgm:spPr/>
      <dgm:t>
        <a:bodyPr/>
        <a:lstStyle/>
        <a:p>
          <a:r>
            <a:rPr lang="en-US" b="0" i="0"/>
            <a:t>Co-citation analysis is a technique for identifying relationships between scholarly works.</a:t>
          </a:r>
          <a:endParaRPr lang="en-US"/>
        </a:p>
      </dgm:t>
    </dgm:pt>
    <dgm:pt modelId="{ED84445C-CC6D-4803-9DB9-3DAA3A220AA1}" type="parTrans" cxnId="{EE809321-8E10-4092-AE4B-3F7A95958828}">
      <dgm:prSet/>
      <dgm:spPr/>
      <dgm:t>
        <a:bodyPr/>
        <a:lstStyle/>
        <a:p>
          <a:endParaRPr lang="en-US"/>
        </a:p>
      </dgm:t>
    </dgm:pt>
    <dgm:pt modelId="{211DAF3B-A996-442C-BFD7-1632D36DBF35}" type="sibTrans" cxnId="{EE809321-8E10-4092-AE4B-3F7A95958828}">
      <dgm:prSet/>
      <dgm:spPr/>
      <dgm:t>
        <a:bodyPr/>
        <a:lstStyle/>
        <a:p>
          <a:endParaRPr lang="en-US"/>
        </a:p>
      </dgm:t>
    </dgm:pt>
    <dgm:pt modelId="{CF3C9CD3-9C46-4C1E-AE56-EA0BF7EF28EF}">
      <dgm:prSet/>
      <dgm:spPr/>
      <dgm:t>
        <a:bodyPr/>
        <a:lstStyle/>
        <a:p>
          <a:r>
            <a:rPr lang="en-US" b="0" i="0"/>
            <a:t>It is based on the idea that two works are more likely to be related if they are both cited by other works.</a:t>
          </a:r>
          <a:endParaRPr lang="en-US"/>
        </a:p>
      </dgm:t>
    </dgm:pt>
    <dgm:pt modelId="{5782109B-C35E-4947-9623-CEBD13891181}" type="parTrans" cxnId="{581933E9-BA25-4D9F-B054-5B4C9EFA9792}">
      <dgm:prSet/>
      <dgm:spPr/>
      <dgm:t>
        <a:bodyPr/>
        <a:lstStyle/>
        <a:p>
          <a:endParaRPr lang="en-US"/>
        </a:p>
      </dgm:t>
    </dgm:pt>
    <dgm:pt modelId="{82B01DCA-D340-4635-9E6C-B423393190FF}" type="sibTrans" cxnId="{581933E9-BA25-4D9F-B054-5B4C9EFA9792}">
      <dgm:prSet/>
      <dgm:spPr/>
      <dgm:t>
        <a:bodyPr/>
        <a:lstStyle/>
        <a:p>
          <a:endParaRPr lang="en-US"/>
        </a:p>
      </dgm:t>
    </dgm:pt>
    <dgm:pt modelId="{21B567F2-8913-4F49-BEFB-812DD647E16A}">
      <dgm:prSet/>
      <dgm:spPr/>
      <dgm:t>
        <a:bodyPr/>
        <a:lstStyle/>
        <a:p>
          <a:r>
            <a:rPr lang="en-US" b="0" i="0"/>
            <a:t>Co-citation analysis can be used to identify influential works, to map out the intellectual landscape of a field, and to track the evolution of ideas over time.</a:t>
          </a:r>
          <a:endParaRPr lang="en-US"/>
        </a:p>
      </dgm:t>
    </dgm:pt>
    <dgm:pt modelId="{93ADC4E7-C1B2-45D4-89E5-E31A9ED7BCE5}" type="parTrans" cxnId="{85C6C1BF-EDBA-4A7D-B7E9-84D6794390FA}">
      <dgm:prSet/>
      <dgm:spPr/>
      <dgm:t>
        <a:bodyPr/>
        <a:lstStyle/>
        <a:p>
          <a:endParaRPr lang="en-US"/>
        </a:p>
      </dgm:t>
    </dgm:pt>
    <dgm:pt modelId="{22259531-D0F5-49E5-B548-4B930A564E6A}" type="sibTrans" cxnId="{85C6C1BF-EDBA-4A7D-B7E9-84D6794390FA}">
      <dgm:prSet/>
      <dgm:spPr/>
      <dgm:t>
        <a:bodyPr/>
        <a:lstStyle/>
        <a:p>
          <a:endParaRPr lang="en-US"/>
        </a:p>
      </dgm:t>
    </dgm:pt>
    <dgm:pt modelId="{A2511316-E76F-451A-BC31-9D077897A530}" type="pres">
      <dgm:prSet presAssocID="{E7A4DEFA-C8B6-4611-A133-88F3596FF170}" presName="diagram" presStyleCnt="0">
        <dgm:presLayoutVars>
          <dgm:dir/>
          <dgm:resizeHandles val="exact"/>
        </dgm:presLayoutVars>
      </dgm:prSet>
      <dgm:spPr/>
    </dgm:pt>
    <dgm:pt modelId="{C42998B7-B810-4AE7-A2AA-90B656A7EE2E}" type="pres">
      <dgm:prSet presAssocID="{479F82F9-2B2D-4C85-9062-A282CED1B56B}" presName="arrow" presStyleLbl="node1" presStyleIdx="0" presStyleCnt="3">
        <dgm:presLayoutVars>
          <dgm:bulletEnabled val="1"/>
        </dgm:presLayoutVars>
      </dgm:prSet>
      <dgm:spPr/>
    </dgm:pt>
    <dgm:pt modelId="{E4D73453-DF4F-4DBB-AD6F-941B6A194465}" type="pres">
      <dgm:prSet presAssocID="{CF3C9CD3-9C46-4C1E-AE56-EA0BF7EF28EF}" presName="arrow" presStyleLbl="node1" presStyleIdx="1" presStyleCnt="3">
        <dgm:presLayoutVars>
          <dgm:bulletEnabled val="1"/>
        </dgm:presLayoutVars>
      </dgm:prSet>
      <dgm:spPr/>
    </dgm:pt>
    <dgm:pt modelId="{3452BF83-75DE-4F84-985D-FA8266542651}" type="pres">
      <dgm:prSet presAssocID="{21B567F2-8913-4F49-BEFB-812DD647E16A}" presName="arrow" presStyleLbl="node1" presStyleIdx="2" presStyleCnt="3">
        <dgm:presLayoutVars>
          <dgm:bulletEnabled val="1"/>
        </dgm:presLayoutVars>
      </dgm:prSet>
      <dgm:spPr/>
    </dgm:pt>
  </dgm:ptLst>
  <dgm:cxnLst>
    <dgm:cxn modelId="{4470DA1D-6F53-497A-8735-F15F91D75C09}" type="presOf" srcId="{CF3C9CD3-9C46-4C1E-AE56-EA0BF7EF28EF}" destId="{E4D73453-DF4F-4DBB-AD6F-941B6A194465}" srcOrd="0" destOrd="0" presId="urn:microsoft.com/office/officeart/2005/8/layout/arrow5"/>
    <dgm:cxn modelId="{EE809321-8E10-4092-AE4B-3F7A95958828}" srcId="{E7A4DEFA-C8B6-4611-A133-88F3596FF170}" destId="{479F82F9-2B2D-4C85-9062-A282CED1B56B}" srcOrd="0" destOrd="0" parTransId="{ED84445C-CC6D-4803-9DB9-3DAA3A220AA1}" sibTransId="{211DAF3B-A996-442C-BFD7-1632D36DBF35}"/>
    <dgm:cxn modelId="{5769DE4F-F5F8-41C9-969D-A47615861736}" type="presOf" srcId="{21B567F2-8913-4F49-BEFB-812DD647E16A}" destId="{3452BF83-75DE-4F84-985D-FA8266542651}" srcOrd="0" destOrd="0" presId="urn:microsoft.com/office/officeart/2005/8/layout/arrow5"/>
    <dgm:cxn modelId="{FB51E974-1574-4AD7-99BD-DD5731759BA3}" type="presOf" srcId="{479F82F9-2B2D-4C85-9062-A282CED1B56B}" destId="{C42998B7-B810-4AE7-A2AA-90B656A7EE2E}" srcOrd="0" destOrd="0" presId="urn:microsoft.com/office/officeart/2005/8/layout/arrow5"/>
    <dgm:cxn modelId="{970A808E-DE72-46BA-BF26-9E9DF69C8BF1}" type="presOf" srcId="{E7A4DEFA-C8B6-4611-A133-88F3596FF170}" destId="{A2511316-E76F-451A-BC31-9D077897A530}" srcOrd="0" destOrd="0" presId="urn:microsoft.com/office/officeart/2005/8/layout/arrow5"/>
    <dgm:cxn modelId="{85C6C1BF-EDBA-4A7D-B7E9-84D6794390FA}" srcId="{E7A4DEFA-C8B6-4611-A133-88F3596FF170}" destId="{21B567F2-8913-4F49-BEFB-812DD647E16A}" srcOrd="2" destOrd="0" parTransId="{93ADC4E7-C1B2-45D4-89E5-E31A9ED7BCE5}" sibTransId="{22259531-D0F5-49E5-B548-4B930A564E6A}"/>
    <dgm:cxn modelId="{581933E9-BA25-4D9F-B054-5B4C9EFA9792}" srcId="{E7A4DEFA-C8B6-4611-A133-88F3596FF170}" destId="{CF3C9CD3-9C46-4C1E-AE56-EA0BF7EF28EF}" srcOrd="1" destOrd="0" parTransId="{5782109B-C35E-4947-9623-CEBD13891181}" sibTransId="{82B01DCA-D340-4635-9E6C-B423393190FF}"/>
    <dgm:cxn modelId="{2B185A93-BA99-44DD-A92B-4410AB17FDB9}" type="presParOf" srcId="{A2511316-E76F-451A-BC31-9D077897A530}" destId="{C42998B7-B810-4AE7-A2AA-90B656A7EE2E}" srcOrd="0" destOrd="0" presId="urn:microsoft.com/office/officeart/2005/8/layout/arrow5"/>
    <dgm:cxn modelId="{EDE286BB-FF0B-4913-BF00-32B382E31BB9}" type="presParOf" srcId="{A2511316-E76F-451A-BC31-9D077897A530}" destId="{E4D73453-DF4F-4DBB-AD6F-941B6A194465}" srcOrd="1" destOrd="0" presId="urn:microsoft.com/office/officeart/2005/8/layout/arrow5"/>
    <dgm:cxn modelId="{1E4F0700-A236-4F8F-8411-C2CF27BB06AD}" type="presParOf" srcId="{A2511316-E76F-451A-BC31-9D077897A530}" destId="{3452BF83-75DE-4F84-985D-FA8266542651}" srcOrd="2"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138836-A567-4D98-8ABE-7C925530354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79D59A3-AA01-49EA-BFDD-BEC13CDDA599}">
      <dgm:prSet/>
      <dgm:spPr/>
      <dgm:t>
        <a:bodyPr/>
        <a:lstStyle/>
        <a:p>
          <a:pPr>
            <a:lnSpc>
              <a:spcPct val="100000"/>
            </a:lnSpc>
          </a:pPr>
          <a:r>
            <a:rPr lang="en-US" b="0" i="0"/>
            <a:t>Co-citation analysis is typically done using bibliometric software.</a:t>
          </a:r>
          <a:endParaRPr lang="en-US"/>
        </a:p>
      </dgm:t>
    </dgm:pt>
    <dgm:pt modelId="{4D3635AE-6E55-40F9-AF6D-6EAA092C4C14}" type="parTrans" cxnId="{E7741336-5E39-4CB9-A076-742F32863956}">
      <dgm:prSet/>
      <dgm:spPr/>
      <dgm:t>
        <a:bodyPr/>
        <a:lstStyle/>
        <a:p>
          <a:endParaRPr lang="en-US"/>
        </a:p>
      </dgm:t>
    </dgm:pt>
    <dgm:pt modelId="{F39AA953-DD18-4A84-AC00-1ADDB16C10DC}" type="sibTrans" cxnId="{E7741336-5E39-4CB9-A076-742F32863956}">
      <dgm:prSet/>
      <dgm:spPr/>
      <dgm:t>
        <a:bodyPr/>
        <a:lstStyle/>
        <a:p>
          <a:endParaRPr lang="en-US"/>
        </a:p>
      </dgm:t>
    </dgm:pt>
    <dgm:pt modelId="{24329B5A-C4E9-410F-AFBB-D71DA324B231}">
      <dgm:prSet/>
      <dgm:spPr/>
      <dgm:t>
        <a:bodyPr/>
        <a:lstStyle/>
        <a:p>
          <a:pPr>
            <a:lnSpc>
              <a:spcPct val="100000"/>
            </a:lnSpc>
          </a:pPr>
          <a:r>
            <a:rPr lang="en-US" b="0" i="0"/>
            <a:t>The software takes a list of works as input and then outputs a list of all the pairs of works that are co-cited.</a:t>
          </a:r>
          <a:endParaRPr lang="en-US"/>
        </a:p>
      </dgm:t>
    </dgm:pt>
    <dgm:pt modelId="{76FBD8ED-65FC-40D7-9E18-EB6CFF9ECADE}" type="parTrans" cxnId="{09F22D3C-95F3-4196-AE81-53994EECF8D7}">
      <dgm:prSet/>
      <dgm:spPr/>
      <dgm:t>
        <a:bodyPr/>
        <a:lstStyle/>
        <a:p>
          <a:endParaRPr lang="en-US"/>
        </a:p>
      </dgm:t>
    </dgm:pt>
    <dgm:pt modelId="{12730EC9-D0A2-4A13-8D58-0070FC8A749A}" type="sibTrans" cxnId="{09F22D3C-95F3-4196-AE81-53994EECF8D7}">
      <dgm:prSet/>
      <dgm:spPr/>
      <dgm:t>
        <a:bodyPr/>
        <a:lstStyle/>
        <a:p>
          <a:endParaRPr lang="en-US"/>
        </a:p>
      </dgm:t>
    </dgm:pt>
    <dgm:pt modelId="{33ACD56F-B7CA-4CA5-84D6-C0FDD6BF596A}">
      <dgm:prSet/>
      <dgm:spPr/>
      <dgm:t>
        <a:bodyPr/>
        <a:lstStyle/>
        <a:p>
          <a:pPr>
            <a:lnSpc>
              <a:spcPct val="100000"/>
            </a:lnSpc>
          </a:pPr>
          <a:r>
            <a:rPr lang="en-US" b="0" i="0"/>
            <a:t>The software can also output a network graph that shows the relationships between the works.</a:t>
          </a:r>
          <a:endParaRPr lang="en-US"/>
        </a:p>
      </dgm:t>
    </dgm:pt>
    <dgm:pt modelId="{48B7626C-E60E-4610-BDD0-6BE3B8CCB292}" type="parTrans" cxnId="{852388EB-0D9A-40D3-A31B-A241F3D4A45F}">
      <dgm:prSet/>
      <dgm:spPr/>
      <dgm:t>
        <a:bodyPr/>
        <a:lstStyle/>
        <a:p>
          <a:endParaRPr lang="en-US"/>
        </a:p>
      </dgm:t>
    </dgm:pt>
    <dgm:pt modelId="{6EB5B8DB-8516-4DAD-A093-921D0C13572C}" type="sibTrans" cxnId="{852388EB-0D9A-40D3-A31B-A241F3D4A45F}">
      <dgm:prSet/>
      <dgm:spPr/>
      <dgm:t>
        <a:bodyPr/>
        <a:lstStyle/>
        <a:p>
          <a:endParaRPr lang="en-US"/>
        </a:p>
      </dgm:t>
    </dgm:pt>
    <dgm:pt modelId="{5201E005-297E-4AAA-A78A-25821F87291D}" type="pres">
      <dgm:prSet presAssocID="{79138836-A567-4D98-8ABE-7C925530354A}" presName="root" presStyleCnt="0">
        <dgm:presLayoutVars>
          <dgm:dir/>
          <dgm:resizeHandles val="exact"/>
        </dgm:presLayoutVars>
      </dgm:prSet>
      <dgm:spPr/>
    </dgm:pt>
    <dgm:pt modelId="{E1A0C453-4BA0-4CBC-AAB6-A97F1B3633D3}" type="pres">
      <dgm:prSet presAssocID="{279D59A3-AA01-49EA-BFDD-BEC13CDDA599}" presName="compNode" presStyleCnt="0"/>
      <dgm:spPr/>
    </dgm:pt>
    <dgm:pt modelId="{CB36FFAB-7C85-461E-96C0-31C345609A71}" type="pres">
      <dgm:prSet presAssocID="{279D59A3-AA01-49EA-BFDD-BEC13CDDA5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83243E55-8BC9-4363-9A03-081E8AF56291}" type="pres">
      <dgm:prSet presAssocID="{279D59A3-AA01-49EA-BFDD-BEC13CDDA599}" presName="spaceRect" presStyleCnt="0"/>
      <dgm:spPr/>
    </dgm:pt>
    <dgm:pt modelId="{38536526-0BB1-4715-B796-C168D42A7FA2}" type="pres">
      <dgm:prSet presAssocID="{279D59A3-AA01-49EA-BFDD-BEC13CDDA599}" presName="textRect" presStyleLbl="revTx" presStyleIdx="0" presStyleCnt="3">
        <dgm:presLayoutVars>
          <dgm:chMax val="1"/>
          <dgm:chPref val="1"/>
        </dgm:presLayoutVars>
      </dgm:prSet>
      <dgm:spPr/>
    </dgm:pt>
    <dgm:pt modelId="{5EFFD0DF-8C6F-47DC-8D88-6C6FDF3A3F96}" type="pres">
      <dgm:prSet presAssocID="{F39AA953-DD18-4A84-AC00-1ADDB16C10DC}" presName="sibTrans" presStyleCnt="0"/>
      <dgm:spPr/>
    </dgm:pt>
    <dgm:pt modelId="{FC1C723B-A011-4F1E-B1CA-39E5FA8B7971}" type="pres">
      <dgm:prSet presAssocID="{24329B5A-C4E9-410F-AFBB-D71DA324B231}" presName="compNode" presStyleCnt="0"/>
      <dgm:spPr/>
    </dgm:pt>
    <dgm:pt modelId="{B4DDF8F1-B714-4C9F-BE58-D56C3CE3262B}" type="pres">
      <dgm:prSet presAssocID="{24329B5A-C4E9-410F-AFBB-D71DA324B2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5B3E57C1-3A6B-4F92-9188-43144519106E}" type="pres">
      <dgm:prSet presAssocID="{24329B5A-C4E9-410F-AFBB-D71DA324B231}" presName="spaceRect" presStyleCnt="0"/>
      <dgm:spPr/>
    </dgm:pt>
    <dgm:pt modelId="{10A65093-F377-4EF8-A633-24731813B3FC}" type="pres">
      <dgm:prSet presAssocID="{24329B5A-C4E9-410F-AFBB-D71DA324B231}" presName="textRect" presStyleLbl="revTx" presStyleIdx="1" presStyleCnt="3">
        <dgm:presLayoutVars>
          <dgm:chMax val="1"/>
          <dgm:chPref val="1"/>
        </dgm:presLayoutVars>
      </dgm:prSet>
      <dgm:spPr/>
    </dgm:pt>
    <dgm:pt modelId="{27484A9B-5991-49F8-B2C8-658924621187}" type="pres">
      <dgm:prSet presAssocID="{12730EC9-D0A2-4A13-8D58-0070FC8A749A}" presName="sibTrans" presStyleCnt="0"/>
      <dgm:spPr/>
    </dgm:pt>
    <dgm:pt modelId="{EBA7A8DF-A05D-4A3E-B43C-8C0060B8C9E1}" type="pres">
      <dgm:prSet presAssocID="{33ACD56F-B7CA-4CA5-84D6-C0FDD6BF596A}" presName="compNode" presStyleCnt="0"/>
      <dgm:spPr/>
    </dgm:pt>
    <dgm:pt modelId="{E0D5EF80-6A02-469E-AAD5-E6CD9CB329C5}" type="pres">
      <dgm:prSet presAssocID="{33ACD56F-B7CA-4CA5-84D6-C0FDD6BF596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B7F5FC62-1288-45C9-B41C-23110D8D415B}" type="pres">
      <dgm:prSet presAssocID="{33ACD56F-B7CA-4CA5-84D6-C0FDD6BF596A}" presName="spaceRect" presStyleCnt="0"/>
      <dgm:spPr/>
    </dgm:pt>
    <dgm:pt modelId="{57490319-C009-4DFE-8883-E87EB36B57E8}" type="pres">
      <dgm:prSet presAssocID="{33ACD56F-B7CA-4CA5-84D6-C0FDD6BF596A}" presName="textRect" presStyleLbl="revTx" presStyleIdx="2" presStyleCnt="3">
        <dgm:presLayoutVars>
          <dgm:chMax val="1"/>
          <dgm:chPref val="1"/>
        </dgm:presLayoutVars>
      </dgm:prSet>
      <dgm:spPr/>
    </dgm:pt>
  </dgm:ptLst>
  <dgm:cxnLst>
    <dgm:cxn modelId="{E7741336-5E39-4CB9-A076-742F32863956}" srcId="{79138836-A567-4D98-8ABE-7C925530354A}" destId="{279D59A3-AA01-49EA-BFDD-BEC13CDDA599}" srcOrd="0" destOrd="0" parTransId="{4D3635AE-6E55-40F9-AF6D-6EAA092C4C14}" sibTransId="{F39AA953-DD18-4A84-AC00-1ADDB16C10DC}"/>
    <dgm:cxn modelId="{09F22D3C-95F3-4196-AE81-53994EECF8D7}" srcId="{79138836-A567-4D98-8ABE-7C925530354A}" destId="{24329B5A-C4E9-410F-AFBB-D71DA324B231}" srcOrd="1" destOrd="0" parTransId="{76FBD8ED-65FC-40D7-9E18-EB6CFF9ECADE}" sibTransId="{12730EC9-D0A2-4A13-8D58-0070FC8A749A}"/>
    <dgm:cxn modelId="{79A25A4A-896F-401C-B591-A500446EEB5F}" type="presOf" srcId="{33ACD56F-B7CA-4CA5-84D6-C0FDD6BF596A}" destId="{57490319-C009-4DFE-8883-E87EB36B57E8}" srcOrd="0" destOrd="0" presId="urn:microsoft.com/office/officeart/2018/2/layout/IconLabelList"/>
    <dgm:cxn modelId="{33E2E872-4F03-481B-8CC3-FF64EBC3026A}" type="presOf" srcId="{79138836-A567-4D98-8ABE-7C925530354A}" destId="{5201E005-297E-4AAA-A78A-25821F87291D}" srcOrd="0" destOrd="0" presId="urn:microsoft.com/office/officeart/2018/2/layout/IconLabelList"/>
    <dgm:cxn modelId="{A6C3D7DD-64FD-4553-ADBA-734470249D6F}" type="presOf" srcId="{279D59A3-AA01-49EA-BFDD-BEC13CDDA599}" destId="{38536526-0BB1-4715-B796-C168D42A7FA2}" srcOrd="0" destOrd="0" presId="urn:microsoft.com/office/officeart/2018/2/layout/IconLabelList"/>
    <dgm:cxn modelId="{852388EB-0D9A-40D3-A31B-A241F3D4A45F}" srcId="{79138836-A567-4D98-8ABE-7C925530354A}" destId="{33ACD56F-B7CA-4CA5-84D6-C0FDD6BF596A}" srcOrd="2" destOrd="0" parTransId="{48B7626C-E60E-4610-BDD0-6BE3B8CCB292}" sibTransId="{6EB5B8DB-8516-4DAD-A093-921D0C13572C}"/>
    <dgm:cxn modelId="{C5FA72F3-306E-4425-99BE-3574593475FF}" type="presOf" srcId="{24329B5A-C4E9-410F-AFBB-D71DA324B231}" destId="{10A65093-F377-4EF8-A633-24731813B3FC}" srcOrd="0" destOrd="0" presId="urn:microsoft.com/office/officeart/2018/2/layout/IconLabelList"/>
    <dgm:cxn modelId="{458FA4E3-5ADB-4685-95BD-AF1B43DFD188}" type="presParOf" srcId="{5201E005-297E-4AAA-A78A-25821F87291D}" destId="{E1A0C453-4BA0-4CBC-AAB6-A97F1B3633D3}" srcOrd="0" destOrd="0" presId="urn:microsoft.com/office/officeart/2018/2/layout/IconLabelList"/>
    <dgm:cxn modelId="{5AA83AE9-DDB3-4593-A20A-78B1E9817B05}" type="presParOf" srcId="{E1A0C453-4BA0-4CBC-AAB6-A97F1B3633D3}" destId="{CB36FFAB-7C85-461E-96C0-31C345609A71}" srcOrd="0" destOrd="0" presId="urn:microsoft.com/office/officeart/2018/2/layout/IconLabelList"/>
    <dgm:cxn modelId="{B13797FE-3706-4A16-8133-12761B002540}" type="presParOf" srcId="{E1A0C453-4BA0-4CBC-AAB6-A97F1B3633D3}" destId="{83243E55-8BC9-4363-9A03-081E8AF56291}" srcOrd="1" destOrd="0" presId="urn:microsoft.com/office/officeart/2018/2/layout/IconLabelList"/>
    <dgm:cxn modelId="{8BA91357-FB96-48C5-9A95-23962B461C9C}" type="presParOf" srcId="{E1A0C453-4BA0-4CBC-AAB6-A97F1B3633D3}" destId="{38536526-0BB1-4715-B796-C168D42A7FA2}" srcOrd="2" destOrd="0" presId="urn:microsoft.com/office/officeart/2018/2/layout/IconLabelList"/>
    <dgm:cxn modelId="{7513E1CD-438C-4323-918C-10BF07E56ADC}" type="presParOf" srcId="{5201E005-297E-4AAA-A78A-25821F87291D}" destId="{5EFFD0DF-8C6F-47DC-8D88-6C6FDF3A3F96}" srcOrd="1" destOrd="0" presId="urn:microsoft.com/office/officeart/2018/2/layout/IconLabelList"/>
    <dgm:cxn modelId="{3E1A0E1E-5A3C-4530-A137-0EB631854B70}" type="presParOf" srcId="{5201E005-297E-4AAA-A78A-25821F87291D}" destId="{FC1C723B-A011-4F1E-B1CA-39E5FA8B7971}" srcOrd="2" destOrd="0" presId="urn:microsoft.com/office/officeart/2018/2/layout/IconLabelList"/>
    <dgm:cxn modelId="{524B8BC2-CDAB-4D31-A4FE-53D05BB34AE1}" type="presParOf" srcId="{FC1C723B-A011-4F1E-B1CA-39E5FA8B7971}" destId="{B4DDF8F1-B714-4C9F-BE58-D56C3CE3262B}" srcOrd="0" destOrd="0" presId="urn:microsoft.com/office/officeart/2018/2/layout/IconLabelList"/>
    <dgm:cxn modelId="{FD07C390-A092-4BA7-9460-B8BFF0845F6A}" type="presParOf" srcId="{FC1C723B-A011-4F1E-B1CA-39E5FA8B7971}" destId="{5B3E57C1-3A6B-4F92-9188-43144519106E}" srcOrd="1" destOrd="0" presId="urn:microsoft.com/office/officeart/2018/2/layout/IconLabelList"/>
    <dgm:cxn modelId="{2AA89349-F50A-452B-9A4B-7582E109D1AB}" type="presParOf" srcId="{FC1C723B-A011-4F1E-B1CA-39E5FA8B7971}" destId="{10A65093-F377-4EF8-A633-24731813B3FC}" srcOrd="2" destOrd="0" presId="urn:microsoft.com/office/officeart/2018/2/layout/IconLabelList"/>
    <dgm:cxn modelId="{F174A7F2-074B-482C-A1AA-831BB5AC122E}" type="presParOf" srcId="{5201E005-297E-4AAA-A78A-25821F87291D}" destId="{27484A9B-5991-49F8-B2C8-658924621187}" srcOrd="3" destOrd="0" presId="urn:microsoft.com/office/officeart/2018/2/layout/IconLabelList"/>
    <dgm:cxn modelId="{C671D73C-2EC4-4B7B-9013-5EA6550FAF2A}" type="presParOf" srcId="{5201E005-297E-4AAA-A78A-25821F87291D}" destId="{EBA7A8DF-A05D-4A3E-B43C-8C0060B8C9E1}" srcOrd="4" destOrd="0" presId="urn:microsoft.com/office/officeart/2018/2/layout/IconLabelList"/>
    <dgm:cxn modelId="{876A1EC7-0BD7-4FBF-8B06-C4B6B8A35314}" type="presParOf" srcId="{EBA7A8DF-A05D-4A3E-B43C-8C0060B8C9E1}" destId="{E0D5EF80-6A02-469E-AAD5-E6CD9CB329C5}" srcOrd="0" destOrd="0" presId="urn:microsoft.com/office/officeart/2018/2/layout/IconLabelList"/>
    <dgm:cxn modelId="{4FC5E7CE-624B-4CFE-92B7-48F8D0317CF7}" type="presParOf" srcId="{EBA7A8DF-A05D-4A3E-B43C-8C0060B8C9E1}" destId="{B7F5FC62-1288-45C9-B41C-23110D8D415B}" srcOrd="1" destOrd="0" presId="urn:microsoft.com/office/officeart/2018/2/layout/IconLabelList"/>
    <dgm:cxn modelId="{95EB336C-50C0-455D-90CA-13EB5BA3852E}" type="presParOf" srcId="{EBA7A8DF-A05D-4A3E-B43C-8C0060B8C9E1}" destId="{57490319-C009-4DFE-8883-E87EB36B57E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6CE9E1-5F3D-491D-BA87-38691C70C743}"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C513A2AF-2C04-4CB1-A966-990EA8D9BABA}">
      <dgm:prSet/>
      <dgm:spPr/>
      <dgm:t>
        <a:bodyPr/>
        <a:lstStyle/>
        <a:p>
          <a:r>
            <a:rPr lang="en-US" b="0" i="0"/>
            <a:t>Co-citation analysis can be used to identify influential works.</a:t>
          </a:r>
          <a:endParaRPr lang="en-US"/>
        </a:p>
      </dgm:t>
    </dgm:pt>
    <dgm:pt modelId="{A13E8A9B-DF42-41FA-AADB-93C3CB8878E8}" type="parTrans" cxnId="{F4EA3D5A-398C-449D-A8CF-C42417AF7B42}">
      <dgm:prSet/>
      <dgm:spPr/>
      <dgm:t>
        <a:bodyPr/>
        <a:lstStyle/>
        <a:p>
          <a:endParaRPr lang="en-US"/>
        </a:p>
      </dgm:t>
    </dgm:pt>
    <dgm:pt modelId="{3ACDF623-B3C1-4965-B291-847076844DFA}" type="sibTrans" cxnId="{F4EA3D5A-398C-449D-A8CF-C42417AF7B42}">
      <dgm:prSet/>
      <dgm:spPr/>
      <dgm:t>
        <a:bodyPr/>
        <a:lstStyle/>
        <a:p>
          <a:endParaRPr lang="en-US"/>
        </a:p>
      </dgm:t>
    </dgm:pt>
    <dgm:pt modelId="{D9DEFDD5-B9D0-4857-8E08-34260E61E88A}">
      <dgm:prSet/>
      <dgm:spPr/>
      <dgm:t>
        <a:bodyPr/>
        <a:lstStyle/>
        <a:p>
          <a:r>
            <a:rPr lang="en-US" b="0" i="0"/>
            <a:t>Works that are cited by many other works are more likely to be influential.</a:t>
          </a:r>
          <a:endParaRPr lang="en-US"/>
        </a:p>
      </dgm:t>
    </dgm:pt>
    <dgm:pt modelId="{574C8544-79C2-4323-93FC-350F5E85CE3C}" type="parTrans" cxnId="{02330F05-A572-4308-8D97-AA14FD5F6A46}">
      <dgm:prSet/>
      <dgm:spPr/>
      <dgm:t>
        <a:bodyPr/>
        <a:lstStyle/>
        <a:p>
          <a:endParaRPr lang="en-US"/>
        </a:p>
      </dgm:t>
    </dgm:pt>
    <dgm:pt modelId="{C1AA55CB-26A8-4C90-BBD6-3633734D742B}" type="sibTrans" cxnId="{02330F05-A572-4308-8D97-AA14FD5F6A46}">
      <dgm:prSet/>
      <dgm:spPr/>
      <dgm:t>
        <a:bodyPr/>
        <a:lstStyle/>
        <a:p>
          <a:endParaRPr lang="en-US"/>
        </a:p>
      </dgm:t>
    </dgm:pt>
    <dgm:pt modelId="{41152259-6AF5-4D8B-A59B-B5881A3B4713}">
      <dgm:prSet/>
      <dgm:spPr/>
      <dgm:t>
        <a:bodyPr/>
        <a:lstStyle/>
        <a:p>
          <a:r>
            <a:rPr lang="en-US" b="0" i="0"/>
            <a:t>Co-citation analysis can also be used to map out the intellectual landscape of a field.</a:t>
          </a:r>
          <a:endParaRPr lang="en-US"/>
        </a:p>
      </dgm:t>
    </dgm:pt>
    <dgm:pt modelId="{22901464-E802-4915-BA1A-E34259F4BF1B}" type="parTrans" cxnId="{CAF6BDAB-FE88-41CF-808F-BEDC856F88A0}">
      <dgm:prSet/>
      <dgm:spPr/>
      <dgm:t>
        <a:bodyPr/>
        <a:lstStyle/>
        <a:p>
          <a:endParaRPr lang="en-US"/>
        </a:p>
      </dgm:t>
    </dgm:pt>
    <dgm:pt modelId="{907C6F28-9BFE-4B99-B5BA-9ABB5D15746F}" type="sibTrans" cxnId="{CAF6BDAB-FE88-41CF-808F-BEDC856F88A0}">
      <dgm:prSet/>
      <dgm:spPr/>
      <dgm:t>
        <a:bodyPr/>
        <a:lstStyle/>
        <a:p>
          <a:endParaRPr lang="en-US"/>
        </a:p>
      </dgm:t>
    </dgm:pt>
    <dgm:pt modelId="{C6ACEE8D-D79B-43EA-A376-F85525BB9078}">
      <dgm:prSet/>
      <dgm:spPr/>
      <dgm:t>
        <a:bodyPr/>
        <a:lstStyle/>
        <a:p>
          <a:r>
            <a:rPr lang="en-US" b="0" i="0"/>
            <a:t>The network graph shows how the works are related to each other.</a:t>
          </a:r>
          <a:endParaRPr lang="en-US"/>
        </a:p>
      </dgm:t>
    </dgm:pt>
    <dgm:pt modelId="{B0F163CF-3E06-4E49-8D42-9202E5FC7B3A}" type="parTrans" cxnId="{E482BBFD-0B2D-4CE0-A867-460BF863561A}">
      <dgm:prSet/>
      <dgm:spPr/>
      <dgm:t>
        <a:bodyPr/>
        <a:lstStyle/>
        <a:p>
          <a:endParaRPr lang="en-US"/>
        </a:p>
      </dgm:t>
    </dgm:pt>
    <dgm:pt modelId="{37231223-421C-4F73-89A7-1BFC707BD189}" type="sibTrans" cxnId="{E482BBFD-0B2D-4CE0-A867-460BF863561A}">
      <dgm:prSet/>
      <dgm:spPr/>
      <dgm:t>
        <a:bodyPr/>
        <a:lstStyle/>
        <a:p>
          <a:endParaRPr lang="en-US"/>
        </a:p>
      </dgm:t>
    </dgm:pt>
    <dgm:pt modelId="{E93AB6C5-2467-4461-800C-F0C48494C9B0}">
      <dgm:prSet/>
      <dgm:spPr/>
      <dgm:t>
        <a:bodyPr/>
        <a:lstStyle/>
        <a:p>
          <a:r>
            <a:rPr lang="en-US" b="0" i="0"/>
            <a:t>Co-citation analysis can also be used to track the evolution of ideas over time.</a:t>
          </a:r>
          <a:endParaRPr lang="en-US"/>
        </a:p>
      </dgm:t>
    </dgm:pt>
    <dgm:pt modelId="{67680D17-691C-4EE1-9FFB-22FBED649820}" type="parTrans" cxnId="{08F31483-B57D-498F-9D35-C016ABCADD06}">
      <dgm:prSet/>
      <dgm:spPr/>
      <dgm:t>
        <a:bodyPr/>
        <a:lstStyle/>
        <a:p>
          <a:endParaRPr lang="en-US"/>
        </a:p>
      </dgm:t>
    </dgm:pt>
    <dgm:pt modelId="{CE05F05F-D0D6-4D07-AE72-5901591B4462}" type="sibTrans" cxnId="{08F31483-B57D-498F-9D35-C016ABCADD06}">
      <dgm:prSet/>
      <dgm:spPr/>
      <dgm:t>
        <a:bodyPr/>
        <a:lstStyle/>
        <a:p>
          <a:endParaRPr lang="en-US"/>
        </a:p>
      </dgm:t>
    </dgm:pt>
    <dgm:pt modelId="{4B0798CB-A611-4315-83E7-9A215E80FD6E}">
      <dgm:prSet/>
      <dgm:spPr/>
      <dgm:t>
        <a:bodyPr/>
        <a:lstStyle/>
        <a:p>
          <a:r>
            <a:rPr lang="en-US" b="0" i="0"/>
            <a:t>By looking at how the network graph changes over time, you can see how the ideas in a field have evolved.</a:t>
          </a:r>
          <a:endParaRPr lang="en-US"/>
        </a:p>
      </dgm:t>
    </dgm:pt>
    <dgm:pt modelId="{3E9F3FA2-4B7F-4FCD-BE68-224A4760FA04}" type="parTrans" cxnId="{E05E108A-2650-4996-9E48-1E073654140B}">
      <dgm:prSet/>
      <dgm:spPr/>
      <dgm:t>
        <a:bodyPr/>
        <a:lstStyle/>
        <a:p>
          <a:endParaRPr lang="en-US"/>
        </a:p>
      </dgm:t>
    </dgm:pt>
    <dgm:pt modelId="{233ABC7B-08E0-436A-AB47-5D4C977B7142}" type="sibTrans" cxnId="{E05E108A-2650-4996-9E48-1E073654140B}">
      <dgm:prSet/>
      <dgm:spPr/>
      <dgm:t>
        <a:bodyPr/>
        <a:lstStyle/>
        <a:p>
          <a:endParaRPr lang="en-US"/>
        </a:p>
      </dgm:t>
    </dgm:pt>
    <dgm:pt modelId="{88CEC2DC-9EA3-4034-B18F-4D13D84C9DA9}" type="pres">
      <dgm:prSet presAssocID="{5D6CE9E1-5F3D-491D-BA87-38691C70C743}" presName="Name0" presStyleCnt="0">
        <dgm:presLayoutVars>
          <dgm:dir/>
          <dgm:resizeHandles val="exact"/>
        </dgm:presLayoutVars>
      </dgm:prSet>
      <dgm:spPr/>
    </dgm:pt>
    <dgm:pt modelId="{014C4900-96D7-46DC-B404-1FBCA82B44B5}" type="pres">
      <dgm:prSet presAssocID="{C513A2AF-2C04-4CB1-A966-990EA8D9BABA}" presName="node" presStyleLbl="node1" presStyleIdx="0" presStyleCnt="6">
        <dgm:presLayoutVars>
          <dgm:bulletEnabled val="1"/>
        </dgm:presLayoutVars>
      </dgm:prSet>
      <dgm:spPr/>
    </dgm:pt>
    <dgm:pt modelId="{F9E0E447-01FB-49D2-8B56-BD5C70355BF2}" type="pres">
      <dgm:prSet presAssocID="{3ACDF623-B3C1-4965-B291-847076844DFA}" presName="sibTrans" presStyleLbl="sibTrans1D1" presStyleIdx="0" presStyleCnt="5"/>
      <dgm:spPr/>
    </dgm:pt>
    <dgm:pt modelId="{56DFFB64-C349-4DDF-A165-33AA18AA93FB}" type="pres">
      <dgm:prSet presAssocID="{3ACDF623-B3C1-4965-B291-847076844DFA}" presName="connectorText" presStyleLbl="sibTrans1D1" presStyleIdx="0" presStyleCnt="5"/>
      <dgm:spPr/>
    </dgm:pt>
    <dgm:pt modelId="{D3AA98FF-A761-43E4-A79A-5FB6F758FC58}" type="pres">
      <dgm:prSet presAssocID="{D9DEFDD5-B9D0-4857-8E08-34260E61E88A}" presName="node" presStyleLbl="node1" presStyleIdx="1" presStyleCnt="6">
        <dgm:presLayoutVars>
          <dgm:bulletEnabled val="1"/>
        </dgm:presLayoutVars>
      </dgm:prSet>
      <dgm:spPr/>
    </dgm:pt>
    <dgm:pt modelId="{C10C346A-221C-4388-84B0-ED36BCA17222}" type="pres">
      <dgm:prSet presAssocID="{C1AA55CB-26A8-4C90-BBD6-3633734D742B}" presName="sibTrans" presStyleLbl="sibTrans1D1" presStyleIdx="1" presStyleCnt="5"/>
      <dgm:spPr/>
    </dgm:pt>
    <dgm:pt modelId="{9E9DDF5F-BBE7-4B9D-A985-985D0D92FD1C}" type="pres">
      <dgm:prSet presAssocID="{C1AA55CB-26A8-4C90-BBD6-3633734D742B}" presName="connectorText" presStyleLbl="sibTrans1D1" presStyleIdx="1" presStyleCnt="5"/>
      <dgm:spPr/>
    </dgm:pt>
    <dgm:pt modelId="{BFD3E2A4-1632-4386-B585-D5F5765334A4}" type="pres">
      <dgm:prSet presAssocID="{41152259-6AF5-4D8B-A59B-B5881A3B4713}" presName="node" presStyleLbl="node1" presStyleIdx="2" presStyleCnt="6">
        <dgm:presLayoutVars>
          <dgm:bulletEnabled val="1"/>
        </dgm:presLayoutVars>
      </dgm:prSet>
      <dgm:spPr/>
    </dgm:pt>
    <dgm:pt modelId="{FA3CEAB7-7225-4465-B87F-452E6A9586B3}" type="pres">
      <dgm:prSet presAssocID="{907C6F28-9BFE-4B99-B5BA-9ABB5D15746F}" presName="sibTrans" presStyleLbl="sibTrans1D1" presStyleIdx="2" presStyleCnt="5"/>
      <dgm:spPr/>
    </dgm:pt>
    <dgm:pt modelId="{15EE0469-1224-461E-B2C0-0FAD81CE6BF0}" type="pres">
      <dgm:prSet presAssocID="{907C6F28-9BFE-4B99-B5BA-9ABB5D15746F}" presName="connectorText" presStyleLbl="sibTrans1D1" presStyleIdx="2" presStyleCnt="5"/>
      <dgm:spPr/>
    </dgm:pt>
    <dgm:pt modelId="{9D8E5F0D-8F0E-4315-AE7B-66E70A942622}" type="pres">
      <dgm:prSet presAssocID="{C6ACEE8D-D79B-43EA-A376-F85525BB9078}" presName="node" presStyleLbl="node1" presStyleIdx="3" presStyleCnt="6">
        <dgm:presLayoutVars>
          <dgm:bulletEnabled val="1"/>
        </dgm:presLayoutVars>
      </dgm:prSet>
      <dgm:spPr/>
    </dgm:pt>
    <dgm:pt modelId="{1FF9BE7D-7594-4D25-BCB8-BCFF7D934E42}" type="pres">
      <dgm:prSet presAssocID="{37231223-421C-4F73-89A7-1BFC707BD189}" presName="sibTrans" presStyleLbl="sibTrans1D1" presStyleIdx="3" presStyleCnt="5"/>
      <dgm:spPr/>
    </dgm:pt>
    <dgm:pt modelId="{37EF4BBD-51F3-41A1-9C0D-076BC93C6A7A}" type="pres">
      <dgm:prSet presAssocID="{37231223-421C-4F73-89A7-1BFC707BD189}" presName="connectorText" presStyleLbl="sibTrans1D1" presStyleIdx="3" presStyleCnt="5"/>
      <dgm:spPr/>
    </dgm:pt>
    <dgm:pt modelId="{E8F66242-CE73-49E8-A2A6-FB39D6DCE742}" type="pres">
      <dgm:prSet presAssocID="{E93AB6C5-2467-4461-800C-F0C48494C9B0}" presName="node" presStyleLbl="node1" presStyleIdx="4" presStyleCnt="6">
        <dgm:presLayoutVars>
          <dgm:bulletEnabled val="1"/>
        </dgm:presLayoutVars>
      </dgm:prSet>
      <dgm:spPr/>
    </dgm:pt>
    <dgm:pt modelId="{210E8841-EC9F-4C5B-B06D-8ADF9D400DC4}" type="pres">
      <dgm:prSet presAssocID="{CE05F05F-D0D6-4D07-AE72-5901591B4462}" presName="sibTrans" presStyleLbl="sibTrans1D1" presStyleIdx="4" presStyleCnt="5"/>
      <dgm:spPr/>
    </dgm:pt>
    <dgm:pt modelId="{EA507BFB-E3E1-4DF4-A68F-2C602A9470A3}" type="pres">
      <dgm:prSet presAssocID="{CE05F05F-D0D6-4D07-AE72-5901591B4462}" presName="connectorText" presStyleLbl="sibTrans1D1" presStyleIdx="4" presStyleCnt="5"/>
      <dgm:spPr/>
    </dgm:pt>
    <dgm:pt modelId="{F2D473AE-B9D7-401E-A0B8-9B009E903368}" type="pres">
      <dgm:prSet presAssocID="{4B0798CB-A611-4315-83E7-9A215E80FD6E}" presName="node" presStyleLbl="node1" presStyleIdx="5" presStyleCnt="6">
        <dgm:presLayoutVars>
          <dgm:bulletEnabled val="1"/>
        </dgm:presLayoutVars>
      </dgm:prSet>
      <dgm:spPr/>
    </dgm:pt>
  </dgm:ptLst>
  <dgm:cxnLst>
    <dgm:cxn modelId="{02330F05-A572-4308-8D97-AA14FD5F6A46}" srcId="{5D6CE9E1-5F3D-491D-BA87-38691C70C743}" destId="{D9DEFDD5-B9D0-4857-8E08-34260E61E88A}" srcOrd="1" destOrd="0" parTransId="{574C8544-79C2-4323-93FC-350F5E85CE3C}" sibTransId="{C1AA55CB-26A8-4C90-BBD6-3633734D742B}"/>
    <dgm:cxn modelId="{42E02F0B-35F4-4FE2-A036-CD0C102A533F}" type="presOf" srcId="{37231223-421C-4F73-89A7-1BFC707BD189}" destId="{37EF4BBD-51F3-41A1-9C0D-076BC93C6A7A}" srcOrd="1" destOrd="0" presId="urn:microsoft.com/office/officeart/2016/7/layout/RepeatingBendingProcessNew"/>
    <dgm:cxn modelId="{88E4730B-2E89-4A26-A148-A1541E91D757}" type="presOf" srcId="{37231223-421C-4F73-89A7-1BFC707BD189}" destId="{1FF9BE7D-7594-4D25-BCB8-BCFF7D934E42}" srcOrd="0" destOrd="0" presId="urn:microsoft.com/office/officeart/2016/7/layout/RepeatingBendingProcessNew"/>
    <dgm:cxn modelId="{CADCFC11-EBBC-4C25-A698-8BE69FC90D8A}" type="presOf" srcId="{3ACDF623-B3C1-4965-B291-847076844DFA}" destId="{56DFFB64-C349-4DDF-A165-33AA18AA93FB}" srcOrd="1" destOrd="0" presId="urn:microsoft.com/office/officeart/2016/7/layout/RepeatingBendingProcessNew"/>
    <dgm:cxn modelId="{92DD2C2F-3417-47F2-88C7-BFD531E4417B}" type="presOf" srcId="{C1AA55CB-26A8-4C90-BBD6-3633734D742B}" destId="{C10C346A-221C-4388-84B0-ED36BCA17222}" srcOrd="0" destOrd="0" presId="urn:microsoft.com/office/officeart/2016/7/layout/RepeatingBendingProcessNew"/>
    <dgm:cxn modelId="{F042F54E-E5FA-4FE6-B0E3-81213301642E}" type="presOf" srcId="{907C6F28-9BFE-4B99-B5BA-9ABB5D15746F}" destId="{15EE0469-1224-461E-B2C0-0FAD81CE6BF0}" srcOrd="1" destOrd="0" presId="urn:microsoft.com/office/officeart/2016/7/layout/RepeatingBendingProcessNew"/>
    <dgm:cxn modelId="{B48E8670-CA78-440D-942B-0EE1D587B14E}" type="presOf" srcId="{CE05F05F-D0D6-4D07-AE72-5901591B4462}" destId="{EA507BFB-E3E1-4DF4-A68F-2C602A9470A3}" srcOrd="1" destOrd="0" presId="urn:microsoft.com/office/officeart/2016/7/layout/RepeatingBendingProcessNew"/>
    <dgm:cxn modelId="{A2259276-7127-49B6-8AEA-0F2114CB540D}" type="presOf" srcId="{E93AB6C5-2467-4461-800C-F0C48494C9B0}" destId="{E8F66242-CE73-49E8-A2A6-FB39D6DCE742}" srcOrd="0" destOrd="0" presId="urn:microsoft.com/office/officeart/2016/7/layout/RepeatingBendingProcessNew"/>
    <dgm:cxn modelId="{06A6D259-B9E2-493D-B95C-69C2E98C0FB4}" type="presOf" srcId="{D9DEFDD5-B9D0-4857-8E08-34260E61E88A}" destId="{D3AA98FF-A761-43E4-A79A-5FB6F758FC58}" srcOrd="0" destOrd="0" presId="urn:microsoft.com/office/officeart/2016/7/layout/RepeatingBendingProcessNew"/>
    <dgm:cxn modelId="{F4EA3D5A-398C-449D-A8CF-C42417AF7B42}" srcId="{5D6CE9E1-5F3D-491D-BA87-38691C70C743}" destId="{C513A2AF-2C04-4CB1-A966-990EA8D9BABA}" srcOrd="0" destOrd="0" parTransId="{A13E8A9B-DF42-41FA-AADB-93C3CB8878E8}" sibTransId="{3ACDF623-B3C1-4965-B291-847076844DFA}"/>
    <dgm:cxn modelId="{82C5D27C-EF7E-4B14-AF8D-47128D1803A4}" type="presOf" srcId="{907C6F28-9BFE-4B99-B5BA-9ABB5D15746F}" destId="{FA3CEAB7-7225-4465-B87F-452E6A9586B3}" srcOrd="0" destOrd="0" presId="urn:microsoft.com/office/officeart/2016/7/layout/RepeatingBendingProcessNew"/>
    <dgm:cxn modelId="{08F31483-B57D-498F-9D35-C016ABCADD06}" srcId="{5D6CE9E1-5F3D-491D-BA87-38691C70C743}" destId="{E93AB6C5-2467-4461-800C-F0C48494C9B0}" srcOrd="4" destOrd="0" parTransId="{67680D17-691C-4EE1-9FFB-22FBED649820}" sibTransId="{CE05F05F-D0D6-4D07-AE72-5901591B4462}"/>
    <dgm:cxn modelId="{F9C81B83-BDCE-4BED-9197-CE3900726466}" type="presOf" srcId="{4B0798CB-A611-4315-83E7-9A215E80FD6E}" destId="{F2D473AE-B9D7-401E-A0B8-9B009E903368}" srcOrd="0" destOrd="0" presId="urn:microsoft.com/office/officeart/2016/7/layout/RepeatingBendingProcessNew"/>
    <dgm:cxn modelId="{0EFD5989-B765-4331-BBF2-2D4B844E5A61}" type="presOf" srcId="{CE05F05F-D0D6-4D07-AE72-5901591B4462}" destId="{210E8841-EC9F-4C5B-B06D-8ADF9D400DC4}" srcOrd="0" destOrd="0" presId="urn:microsoft.com/office/officeart/2016/7/layout/RepeatingBendingProcessNew"/>
    <dgm:cxn modelId="{E05E108A-2650-4996-9E48-1E073654140B}" srcId="{5D6CE9E1-5F3D-491D-BA87-38691C70C743}" destId="{4B0798CB-A611-4315-83E7-9A215E80FD6E}" srcOrd="5" destOrd="0" parTransId="{3E9F3FA2-4B7F-4FCD-BE68-224A4760FA04}" sibTransId="{233ABC7B-08E0-436A-AB47-5D4C977B7142}"/>
    <dgm:cxn modelId="{A0E8748B-A5AC-4919-800F-2DF9F688972C}" type="presOf" srcId="{3ACDF623-B3C1-4965-B291-847076844DFA}" destId="{F9E0E447-01FB-49D2-8B56-BD5C70355BF2}" srcOrd="0" destOrd="0" presId="urn:microsoft.com/office/officeart/2016/7/layout/RepeatingBendingProcessNew"/>
    <dgm:cxn modelId="{CAF6BDAB-FE88-41CF-808F-BEDC856F88A0}" srcId="{5D6CE9E1-5F3D-491D-BA87-38691C70C743}" destId="{41152259-6AF5-4D8B-A59B-B5881A3B4713}" srcOrd="2" destOrd="0" parTransId="{22901464-E802-4915-BA1A-E34259F4BF1B}" sibTransId="{907C6F28-9BFE-4B99-B5BA-9ABB5D15746F}"/>
    <dgm:cxn modelId="{B167EEB8-13CB-426F-858E-23CBD6C173BD}" type="presOf" srcId="{41152259-6AF5-4D8B-A59B-B5881A3B4713}" destId="{BFD3E2A4-1632-4386-B585-D5F5765334A4}" srcOrd="0" destOrd="0" presId="urn:microsoft.com/office/officeart/2016/7/layout/RepeatingBendingProcessNew"/>
    <dgm:cxn modelId="{8DD0CCBA-8B79-486C-9986-BB2C3AA9B28F}" type="presOf" srcId="{C513A2AF-2C04-4CB1-A966-990EA8D9BABA}" destId="{014C4900-96D7-46DC-B404-1FBCA82B44B5}" srcOrd="0" destOrd="0" presId="urn:microsoft.com/office/officeart/2016/7/layout/RepeatingBendingProcessNew"/>
    <dgm:cxn modelId="{9A1B7AED-E155-4F9C-AF5F-879ABD3F1373}" type="presOf" srcId="{C1AA55CB-26A8-4C90-BBD6-3633734D742B}" destId="{9E9DDF5F-BBE7-4B9D-A985-985D0D92FD1C}" srcOrd="1" destOrd="0" presId="urn:microsoft.com/office/officeart/2016/7/layout/RepeatingBendingProcessNew"/>
    <dgm:cxn modelId="{7D7A4DF9-0F7C-4450-84BD-0F20A850F90F}" type="presOf" srcId="{5D6CE9E1-5F3D-491D-BA87-38691C70C743}" destId="{88CEC2DC-9EA3-4034-B18F-4D13D84C9DA9}" srcOrd="0" destOrd="0" presId="urn:microsoft.com/office/officeart/2016/7/layout/RepeatingBendingProcessNew"/>
    <dgm:cxn modelId="{E482BBFD-0B2D-4CE0-A867-460BF863561A}" srcId="{5D6CE9E1-5F3D-491D-BA87-38691C70C743}" destId="{C6ACEE8D-D79B-43EA-A376-F85525BB9078}" srcOrd="3" destOrd="0" parTransId="{B0F163CF-3E06-4E49-8D42-9202E5FC7B3A}" sibTransId="{37231223-421C-4F73-89A7-1BFC707BD189}"/>
    <dgm:cxn modelId="{AED1EAFE-89AA-4555-82DE-306331F2C0FC}" type="presOf" srcId="{C6ACEE8D-D79B-43EA-A376-F85525BB9078}" destId="{9D8E5F0D-8F0E-4315-AE7B-66E70A942622}" srcOrd="0" destOrd="0" presId="urn:microsoft.com/office/officeart/2016/7/layout/RepeatingBendingProcessNew"/>
    <dgm:cxn modelId="{F1732B7B-62AB-427A-9752-ECA0C78F362A}" type="presParOf" srcId="{88CEC2DC-9EA3-4034-B18F-4D13D84C9DA9}" destId="{014C4900-96D7-46DC-B404-1FBCA82B44B5}" srcOrd="0" destOrd="0" presId="urn:microsoft.com/office/officeart/2016/7/layout/RepeatingBendingProcessNew"/>
    <dgm:cxn modelId="{5486A91B-132A-43E9-BA96-10A3C6E55F7A}" type="presParOf" srcId="{88CEC2DC-9EA3-4034-B18F-4D13D84C9DA9}" destId="{F9E0E447-01FB-49D2-8B56-BD5C70355BF2}" srcOrd="1" destOrd="0" presId="urn:microsoft.com/office/officeart/2016/7/layout/RepeatingBendingProcessNew"/>
    <dgm:cxn modelId="{2B713296-8774-4743-84E4-52E61D0A1602}" type="presParOf" srcId="{F9E0E447-01FB-49D2-8B56-BD5C70355BF2}" destId="{56DFFB64-C349-4DDF-A165-33AA18AA93FB}" srcOrd="0" destOrd="0" presId="urn:microsoft.com/office/officeart/2016/7/layout/RepeatingBendingProcessNew"/>
    <dgm:cxn modelId="{6C1C0A5C-403E-4CDF-8495-F6746544A453}" type="presParOf" srcId="{88CEC2DC-9EA3-4034-B18F-4D13D84C9DA9}" destId="{D3AA98FF-A761-43E4-A79A-5FB6F758FC58}" srcOrd="2" destOrd="0" presId="urn:microsoft.com/office/officeart/2016/7/layout/RepeatingBendingProcessNew"/>
    <dgm:cxn modelId="{A87320DD-A71B-4279-AF9B-817EF012E1DB}" type="presParOf" srcId="{88CEC2DC-9EA3-4034-B18F-4D13D84C9DA9}" destId="{C10C346A-221C-4388-84B0-ED36BCA17222}" srcOrd="3" destOrd="0" presId="urn:microsoft.com/office/officeart/2016/7/layout/RepeatingBendingProcessNew"/>
    <dgm:cxn modelId="{013396F3-6B85-4847-AE6A-8B5FE6C69507}" type="presParOf" srcId="{C10C346A-221C-4388-84B0-ED36BCA17222}" destId="{9E9DDF5F-BBE7-4B9D-A985-985D0D92FD1C}" srcOrd="0" destOrd="0" presId="urn:microsoft.com/office/officeart/2016/7/layout/RepeatingBendingProcessNew"/>
    <dgm:cxn modelId="{2B073687-E201-4A70-903B-E8841665FDC2}" type="presParOf" srcId="{88CEC2DC-9EA3-4034-B18F-4D13D84C9DA9}" destId="{BFD3E2A4-1632-4386-B585-D5F5765334A4}" srcOrd="4" destOrd="0" presId="urn:microsoft.com/office/officeart/2016/7/layout/RepeatingBendingProcessNew"/>
    <dgm:cxn modelId="{F12F73AC-D6A8-4C78-B18C-A72A5D83C32A}" type="presParOf" srcId="{88CEC2DC-9EA3-4034-B18F-4D13D84C9DA9}" destId="{FA3CEAB7-7225-4465-B87F-452E6A9586B3}" srcOrd="5" destOrd="0" presId="urn:microsoft.com/office/officeart/2016/7/layout/RepeatingBendingProcessNew"/>
    <dgm:cxn modelId="{EE34CD69-2099-4954-BF75-F12387E51C14}" type="presParOf" srcId="{FA3CEAB7-7225-4465-B87F-452E6A9586B3}" destId="{15EE0469-1224-461E-B2C0-0FAD81CE6BF0}" srcOrd="0" destOrd="0" presId="urn:microsoft.com/office/officeart/2016/7/layout/RepeatingBendingProcessNew"/>
    <dgm:cxn modelId="{8B607252-1FC4-411E-90B4-EC4989E5D550}" type="presParOf" srcId="{88CEC2DC-9EA3-4034-B18F-4D13D84C9DA9}" destId="{9D8E5F0D-8F0E-4315-AE7B-66E70A942622}" srcOrd="6" destOrd="0" presId="urn:microsoft.com/office/officeart/2016/7/layout/RepeatingBendingProcessNew"/>
    <dgm:cxn modelId="{EA886A35-35D0-488F-ACAF-EB40EECE91BF}" type="presParOf" srcId="{88CEC2DC-9EA3-4034-B18F-4D13D84C9DA9}" destId="{1FF9BE7D-7594-4D25-BCB8-BCFF7D934E42}" srcOrd="7" destOrd="0" presId="urn:microsoft.com/office/officeart/2016/7/layout/RepeatingBendingProcessNew"/>
    <dgm:cxn modelId="{77EDC9F4-2D78-47DC-B182-1C763AD87779}" type="presParOf" srcId="{1FF9BE7D-7594-4D25-BCB8-BCFF7D934E42}" destId="{37EF4BBD-51F3-41A1-9C0D-076BC93C6A7A}" srcOrd="0" destOrd="0" presId="urn:microsoft.com/office/officeart/2016/7/layout/RepeatingBendingProcessNew"/>
    <dgm:cxn modelId="{57DF1E93-2908-4D95-A4B5-A45F21839344}" type="presParOf" srcId="{88CEC2DC-9EA3-4034-B18F-4D13D84C9DA9}" destId="{E8F66242-CE73-49E8-A2A6-FB39D6DCE742}" srcOrd="8" destOrd="0" presId="urn:microsoft.com/office/officeart/2016/7/layout/RepeatingBendingProcessNew"/>
    <dgm:cxn modelId="{698A918E-68E5-40B2-BA6D-6651697DE43E}" type="presParOf" srcId="{88CEC2DC-9EA3-4034-B18F-4D13D84C9DA9}" destId="{210E8841-EC9F-4C5B-B06D-8ADF9D400DC4}" srcOrd="9" destOrd="0" presId="urn:microsoft.com/office/officeart/2016/7/layout/RepeatingBendingProcessNew"/>
    <dgm:cxn modelId="{DD43E37E-D70F-4DEC-8ABB-918DBE881E0A}" type="presParOf" srcId="{210E8841-EC9F-4C5B-B06D-8ADF9D400DC4}" destId="{EA507BFB-E3E1-4DF4-A68F-2C602A9470A3}" srcOrd="0" destOrd="0" presId="urn:microsoft.com/office/officeart/2016/7/layout/RepeatingBendingProcessNew"/>
    <dgm:cxn modelId="{F6ABD9B9-CE52-4DDD-A86D-EEFAA0A0B3FB}" type="presParOf" srcId="{88CEC2DC-9EA3-4034-B18F-4D13D84C9DA9}" destId="{F2D473AE-B9D7-401E-A0B8-9B009E903368}"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1565A-1D75-425C-AC65-0CAAA504F5EC}">
      <dsp:nvSpPr>
        <dsp:cNvPr id="0" name=""/>
        <dsp:cNvSpPr/>
      </dsp:nvSpPr>
      <dsp:spPr>
        <a:xfrm>
          <a:off x="0" y="0"/>
          <a:ext cx="8097012" cy="78324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Node-link diagrams: Node-link diagrams are a type of graph visualization that uses nodes to represent entities and links to represent relationships between entities. Node-link diagrams can be used to visualize a variety of types of networks, including social networks, computer networks, and transportation networks.</a:t>
          </a:r>
          <a:endParaRPr lang="en-US" sz="1200" kern="1200"/>
        </a:p>
      </dsp:txBody>
      <dsp:txXfrm>
        <a:off x="22940" y="22940"/>
        <a:ext cx="7160195" cy="737360"/>
      </dsp:txXfrm>
    </dsp:sp>
    <dsp:sp modelId="{72105B53-C87E-4726-B9AA-07565CC54CAB}">
      <dsp:nvSpPr>
        <dsp:cNvPr id="0" name=""/>
        <dsp:cNvSpPr/>
      </dsp:nvSpPr>
      <dsp:spPr>
        <a:xfrm>
          <a:off x="604647" y="892024"/>
          <a:ext cx="8097012" cy="783240"/>
        </a:xfrm>
        <a:prstGeom prst="roundRect">
          <a:avLst>
            <a:gd name="adj" fmla="val 10000"/>
          </a:avLst>
        </a:prstGeom>
        <a:solidFill>
          <a:schemeClr val="accent2">
            <a:hueOff val="-363841"/>
            <a:satOff val="-20982"/>
            <a:lumOff val="215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Sankey diagrams: Sankey diagrams are a type of flow diagram that uses arrows to represent the flow of energy or materials between different entities. Sankey diagrams can be used to visualize the flow of data through a network, the flow of energy through an ecosystem, or the flow of goods through a supply chain.</a:t>
          </a:r>
          <a:endParaRPr lang="en-US" sz="1200" kern="1200"/>
        </a:p>
      </dsp:txBody>
      <dsp:txXfrm>
        <a:off x="627587" y="914964"/>
        <a:ext cx="6937378" cy="737360"/>
      </dsp:txXfrm>
    </dsp:sp>
    <dsp:sp modelId="{2B57E9A8-A55A-4B2B-88D7-FD9F9EAE2BAB}">
      <dsp:nvSpPr>
        <dsp:cNvPr id="0" name=""/>
        <dsp:cNvSpPr/>
      </dsp:nvSpPr>
      <dsp:spPr>
        <a:xfrm>
          <a:off x="1209293" y="1784048"/>
          <a:ext cx="8097012" cy="783240"/>
        </a:xfrm>
        <a:prstGeom prst="roundRect">
          <a:avLst>
            <a:gd name="adj" fmla="val 10000"/>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Matrix visualizations: Matrix visualizations are a type of data visualization that uses a grid to represent the relationships between different entities. Matrix visualizations can be used to visualize a variety of types of networks, including social networks, correlation matrices, and adjacency matrices.</a:t>
          </a:r>
          <a:endParaRPr lang="en-US" sz="1200" kern="1200"/>
        </a:p>
      </dsp:txBody>
      <dsp:txXfrm>
        <a:off x="1232233" y="1806988"/>
        <a:ext cx="6937378" cy="737360"/>
      </dsp:txXfrm>
    </dsp:sp>
    <dsp:sp modelId="{455627BF-6E0C-48A1-BD9F-D51D6D98952A}">
      <dsp:nvSpPr>
        <dsp:cNvPr id="0" name=""/>
        <dsp:cNvSpPr/>
      </dsp:nvSpPr>
      <dsp:spPr>
        <a:xfrm>
          <a:off x="1813940" y="2676072"/>
          <a:ext cx="8097012" cy="783240"/>
        </a:xfrm>
        <a:prstGeom prst="roundRect">
          <a:avLst>
            <a:gd name="adj" fmla="val 10000"/>
          </a:avLst>
        </a:prstGeom>
        <a:solidFill>
          <a:schemeClr val="accent2">
            <a:hueOff val="-1091522"/>
            <a:satOff val="-62946"/>
            <a:lumOff val="647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Force-directed layouts: Force-directed layouts are a type of graph layout algorithm that uses physical forces to arrange nodes and edges in a network. Force-directed layouts can be used to create dynamic and visually appealing visualizations of networks.</a:t>
          </a:r>
          <a:endParaRPr lang="en-US" sz="1200" kern="1200"/>
        </a:p>
      </dsp:txBody>
      <dsp:txXfrm>
        <a:off x="1836880" y="2699012"/>
        <a:ext cx="6937378" cy="737360"/>
      </dsp:txXfrm>
    </dsp:sp>
    <dsp:sp modelId="{8186463F-577F-4BA7-94DD-253383CD7757}">
      <dsp:nvSpPr>
        <dsp:cNvPr id="0" name=""/>
        <dsp:cNvSpPr/>
      </dsp:nvSpPr>
      <dsp:spPr>
        <a:xfrm>
          <a:off x="2418587" y="3568097"/>
          <a:ext cx="8097012" cy="783240"/>
        </a:xfrm>
        <a:prstGeom prst="roundRect">
          <a:avLst>
            <a:gd name="adj" fmla="val 10000"/>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Geographic information systems (GIS): GIS software can be used to visualize networks on a map. This can be useful for understanding how networks are distributed geographically and how they interact with other features on the landscape.</a:t>
          </a:r>
          <a:endParaRPr lang="en-US" sz="1200" kern="1200"/>
        </a:p>
      </dsp:txBody>
      <dsp:txXfrm>
        <a:off x="2441527" y="3591037"/>
        <a:ext cx="6937378" cy="737360"/>
      </dsp:txXfrm>
    </dsp:sp>
    <dsp:sp modelId="{726AECCB-28E6-4366-AA98-05A2DD9F467B}">
      <dsp:nvSpPr>
        <dsp:cNvPr id="0" name=""/>
        <dsp:cNvSpPr/>
      </dsp:nvSpPr>
      <dsp:spPr>
        <a:xfrm>
          <a:off x="7587905" y="572200"/>
          <a:ext cx="509106" cy="50910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a:t>1</a:t>
          </a:r>
        </a:p>
      </dsp:txBody>
      <dsp:txXfrm>
        <a:off x="7702454" y="572200"/>
        <a:ext cx="280008" cy="383102"/>
      </dsp:txXfrm>
    </dsp:sp>
    <dsp:sp modelId="{AA85397E-BA90-43D1-B062-C5308C2F6E2A}">
      <dsp:nvSpPr>
        <dsp:cNvPr id="0" name=""/>
        <dsp:cNvSpPr/>
      </dsp:nvSpPr>
      <dsp:spPr>
        <a:xfrm>
          <a:off x="8192552" y="1464225"/>
          <a:ext cx="509106" cy="509106"/>
        </a:xfrm>
        <a:prstGeom prst="downArrow">
          <a:avLst>
            <a:gd name="adj1" fmla="val 55000"/>
            <a:gd name="adj2" fmla="val 45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a:t>2</a:t>
          </a:r>
        </a:p>
      </dsp:txBody>
      <dsp:txXfrm>
        <a:off x="8307101" y="1464225"/>
        <a:ext cx="280008" cy="383102"/>
      </dsp:txXfrm>
    </dsp:sp>
    <dsp:sp modelId="{399EF5CB-837D-4789-9162-E05C3EA8639F}">
      <dsp:nvSpPr>
        <dsp:cNvPr id="0" name=""/>
        <dsp:cNvSpPr/>
      </dsp:nvSpPr>
      <dsp:spPr>
        <a:xfrm>
          <a:off x="8797199" y="2343195"/>
          <a:ext cx="509106" cy="509106"/>
        </a:xfrm>
        <a:prstGeom prst="downArrow">
          <a:avLst>
            <a:gd name="adj1" fmla="val 55000"/>
            <a:gd name="adj2" fmla="val 45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a:t>3</a:t>
          </a:r>
        </a:p>
      </dsp:txBody>
      <dsp:txXfrm>
        <a:off x="8911748" y="2343195"/>
        <a:ext cx="280008" cy="383102"/>
      </dsp:txXfrm>
    </dsp:sp>
    <dsp:sp modelId="{524E244F-B4B1-4541-89B9-AC372F85279B}">
      <dsp:nvSpPr>
        <dsp:cNvPr id="0" name=""/>
        <dsp:cNvSpPr/>
      </dsp:nvSpPr>
      <dsp:spPr>
        <a:xfrm>
          <a:off x="9401846" y="3243922"/>
          <a:ext cx="509106" cy="509106"/>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a:t>4</a:t>
          </a:r>
        </a:p>
      </dsp:txBody>
      <dsp:txXfrm>
        <a:off x="9516395" y="3243922"/>
        <a:ext cx="280008" cy="38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D2D28-2EC9-4118-9E26-8C8679B1B912}">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3917C-CD74-4E07-89E5-5E8D271D57CB}">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3A013C-DD17-45B0-8441-A0D2763F16D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a:t>A network analysis of SDG researchers can reveal important insights into their connections and collaborations.</a:t>
          </a:r>
          <a:endParaRPr lang="en-US" sz="2100" kern="1200"/>
        </a:p>
      </dsp:txBody>
      <dsp:txXfrm>
        <a:off x="1435590" y="531"/>
        <a:ext cx="9080009" cy="1242935"/>
      </dsp:txXfrm>
    </dsp:sp>
    <dsp:sp modelId="{4CADA879-95FB-46AE-B305-8FD4C82219E4}">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834F80-C1B2-4D46-A430-78D79D99912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FDACBB-905C-4E9C-99DC-847DA955277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a:t>This analysis can be used to identify key players in the SDG research community, understand the flow of information and ideas, and identify gaps in collaboration.</a:t>
          </a:r>
          <a:endParaRPr lang="en-US" sz="2100" kern="1200"/>
        </a:p>
      </dsp:txBody>
      <dsp:txXfrm>
        <a:off x="1435590" y="1554201"/>
        <a:ext cx="9080009" cy="1242935"/>
      </dsp:txXfrm>
    </dsp:sp>
    <dsp:sp modelId="{197D59F5-424E-4FE8-BDB9-B631199FA6F1}">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762324-7152-4DC7-878C-95ABFF815A1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7C88BC-60F0-4021-AA79-442E284169B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a:t>The network analysis can also be used to inform strategies for improving communication and collaboration among SDG researchers.</a:t>
          </a:r>
          <a:endParaRPr lang="en-US" sz="2100" kern="1200"/>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998B7-B810-4AE7-A2AA-90B656A7EE2E}">
      <dsp:nvSpPr>
        <dsp:cNvPr id="0" name=""/>
        <dsp:cNvSpPr/>
      </dsp:nvSpPr>
      <dsp:spPr>
        <a:xfrm>
          <a:off x="4170554" y="642"/>
          <a:ext cx="2174490" cy="2174490"/>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i="0" kern="1200"/>
            <a:t>Co-citation analysis is a technique for identifying relationships between scholarly works.</a:t>
          </a:r>
          <a:endParaRPr lang="en-US" sz="1100" kern="1200"/>
        </a:p>
      </dsp:txBody>
      <dsp:txXfrm>
        <a:off x="4714177" y="642"/>
        <a:ext cx="1087245" cy="1793954"/>
      </dsp:txXfrm>
    </dsp:sp>
    <dsp:sp modelId="{E4D73453-DF4F-4DBB-AD6F-941B6A194465}">
      <dsp:nvSpPr>
        <dsp:cNvPr id="0" name=""/>
        <dsp:cNvSpPr/>
      </dsp:nvSpPr>
      <dsp:spPr>
        <a:xfrm rot="7200000">
          <a:off x="5426615" y="2176204"/>
          <a:ext cx="2174490" cy="2174490"/>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i="0" kern="1200"/>
            <a:t>It is based on the idea that two works are more likely to be related if they are both cited by other works.</a:t>
          </a:r>
          <a:endParaRPr lang="en-US" sz="1100" kern="1200"/>
        </a:p>
      </dsp:txBody>
      <dsp:txXfrm rot="-5400000">
        <a:off x="5781660" y="2814960"/>
        <a:ext cx="1793954" cy="1087245"/>
      </dsp:txXfrm>
    </dsp:sp>
    <dsp:sp modelId="{3452BF83-75DE-4F84-985D-FA8266542651}">
      <dsp:nvSpPr>
        <dsp:cNvPr id="0" name=""/>
        <dsp:cNvSpPr/>
      </dsp:nvSpPr>
      <dsp:spPr>
        <a:xfrm rot="14400000">
          <a:off x="2914493" y="2176204"/>
          <a:ext cx="2174490" cy="2174490"/>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i="0" kern="1200"/>
            <a:t>Co-citation analysis can be used to identify influential works, to map out the intellectual landscape of a field, and to track the evolution of ideas over time.</a:t>
          </a:r>
          <a:endParaRPr lang="en-US" sz="1100" kern="1200"/>
        </a:p>
      </dsp:txBody>
      <dsp:txXfrm rot="5400000">
        <a:off x="2939984" y="2814960"/>
        <a:ext cx="1793954" cy="10872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6FFAB-7C85-461E-96C0-31C345609A71}">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536526-0BB1-4715-B796-C168D42A7FA2}">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Co-citation analysis is typically done using bibliometric software.</a:t>
          </a:r>
          <a:endParaRPr lang="en-US" sz="1500" kern="1200"/>
        </a:p>
      </dsp:txBody>
      <dsp:txXfrm>
        <a:off x="417971" y="2644140"/>
        <a:ext cx="2889450" cy="720000"/>
      </dsp:txXfrm>
    </dsp:sp>
    <dsp:sp modelId="{B4DDF8F1-B714-4C9F-BE58-D56C3CE3262B}">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A65093-F377-4EF8-A633-24731813B3FC}">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The software takes a list of works as input and then outputs a list of all the pairs of works that are co-cited.</a:t>
          </a:r>
          <a:endParaRPr lang="en-US" sz="1500" kern="1200"/>
        </a:p>
      </dsp:txBody>
      <dsp:txXfrm>
        <a:off x="3813075" y="2644140"/>
        <a:ext cx="2889450" cy="720000"/>
      </dsp:txXfrm>
    </dsp:sp>
    <dsp:sp modelId="{E0D5EF80-6A02-469E-AAD5-E6CD9CB329C5}">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490319-C009-4DFE-8883-E87EB36B57E8}">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The software can also output a network graph that shows the relationships between the works.</a:t>
          </a:r>
          <a:endParaRPr lang="en-US" sz="1500" kern="1200"/>
        </a:p>
      </dsp:txBody>
      <dsp:txXfrm>
        <a:off x="7208178" y="2644140"/>
        <a:ext cx="28894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0E447-01FB-49D2-8B56-BD5C70355BF2}">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014C4900-96D7-46DC-B404-1FBCA82B44B5}">
      <dsp:nvSpPr>
        <dsp:cNvPr id="0" name=""/>
        <dsp:cNvSpPr/>
      </dsp:nvSpPr>
      <dsp:spPr>
        <a:xfrm>
          <a:off x="8061"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933450">
            <a:lnSpc>
              <a:spcPct val="90000"/>
            </a:lnSpc>
            <a:spcBef>
              <a:spcPct val="0"/>
            </a:spcBef>
            <a:spcAft>
              <a:spcPct val="35000"/>
            </a:spcAft>
            <a:buNone/>
          </a:pPr>
          <a:r>
            <a:rPr lang="en-US" sz="2100" b="0" i="0" kern="1200"/>
            <a:t>Co-citation analysis can be used to identify influential works.</a:t>
          </a:r>
          <a:endParaRPr lang="en-US" sz="2100" kern="1200"/>
        </a:p>
      </dsp:txBody>
      <dsp:txXfrm>
        <a:off x="8061" y="5979"/>
        <a:ext cx="3034531" cy="1820718"/>
      </dsp:txXfrm>
    </dsp:sp>
    <dsp:sp modelId="{C10C346A-221C-4388-84B0-ED36BCA17222}">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D3AA98FF-A761-43E4-A79A-5FB6F758FC58}">
      <dsp:nvSpPr>
        <dsp:cNvPr id="0" name=""/>
        <dsp:cNvSpPr/>
      </dsp:nvSpPr>
      <dsp:spPr>
        <a:xfrm>
          <a:off x="3740534"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933450">
            <a:lnSpc>
              <a:spcPct val="90000"/>
            </a:lnSpc>
            <a:spcBef>
              <a:spcPct val="0"/>
            </a:spcBef>
            <a:spcAft>
              <a:spcPct val="35000"/>
            </a:spcAft>
            <a:buNone/>
          </a:pPr>
          <a:r>
            <a:rPr lang="en-US" sz="2100" b="0" i="0" kern="1200"/>
            <a:t>Works that are cited by many other works are more likely to be influential.</a:t>
          </a:r>
          <a:endParaRPr lang="en-US" sz="2100" kern="1200"/>
        </a:p>
      </dsp:txBody>
      <dsp:txXfrm>
        <a:off x="3740534" y="5979"/>
        <a:ext cx="3034531" cy="1820718"/>
      </dsp:txXfrm>
    </dsp:sp>
    <dsp:sp modelId="{FA3CEAB7-7225-4465-B87F-452E6A9586B3}">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BFD3E2A4-1632-4386-B585-D5F5765334A4}">
      <dsp:nvSpPr>
        <dsp:cNvPr id="0" name=""/>
        <dsp:cNvSpPr/>
      </dsp:nvSpPr>
      <dsp:spPr>
        <a:xfrm>
          <a:off x="7473007"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933450">
            <a:lnSpc>
              <a:spcPct val="90000"/>
            </a:lnSpc>
            <a:spcBef>
              <a:spcPct val="0"/>
            </a:spcBef>
            <a:spcAft>
              <a:spcPct val="35000"/>
            </a:spcAft>
            <a:buNone/>
          </a:pPr>
          <a:r>
            <a:rPr lang="en-US" sz="2100" b="0" i="0" kern="1200"/>
            <a:t>Co-citation analysis can also be used to map out the intellectual landscape of a field.</a:t>
          </a:r>
          <a:endParaRPr lang="en-US" sz="2100" kern="1200"/>
        </a:p>
      </dsp:txBody>
      <dsp:txXfrm>
        <a:off x="7473007" y="5979"/>
        <a:ext cx="3034531" cy="1820718"/>
      </dsp:txXfrm>
    </dsp:sp>
    <dsp:sp modelId="{1FF9BE7D-7594-4D25-BCB8-BCFF7D934E42}">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9D8E5F0D-8F0E-4315-AE7B-66E70A942622}">
      <dsp:nvSpPr>
        <dsp:cNvPr id="0" name=""/>
        <dsp:cNvSpPr/>
      </dsp:nvSpPr>
      <dsp:spPr>
        <a:xfrm>
          <a:off x="8061"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933450">
            <a:lnSpc>
              <a:spcPct val="90000"/>
            </a:lnSpc>
            <a:spcBef>
              <a:spcPct val="0"/>
            </a:spcBef>
            <a:spcAft>
              <a:spcPct val="35000"/>
            </a:spcAft>
            <a:buNone/>
          </a:pPr>
          <a:r>
            <a:rPr lang="en-US" sz="2100" b="0" i="0" kern="1200"/>
            <a:t>The network graph shows how the works are related to each other.</a:t>
          </a:r>
          <a:endParaRPr lang="en-US" sz="2100" kern="1200"/>
        </a:p>
      </dsp:txBody>
      <dsp:txXfrm>
        <a:off x="8061" y="2524640"/>
        <a:ext cx="3034531" cy="1820718"/>
      </dsp:txXfrm>
    </dsp:sp>
    <dsp:sp modelId="{210E8841-EC9F-4C5B-B06D-8ADF9D400DC4}">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E8F66242-CE73-49E8-A2A6-FB39D6DCE742}">
      <dsp:nvSpPr>
        <dsp:cNvPr id="0" name=""/>
        <dsp:cNvSpPr/>
      </dsp:nvSpPr>
      <dsp:spPr>
        <a:xfrm>
          <a:off x="3740534"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933450">
            <a:lnSpc>
              <a:spcPct val="90000"/>
            </a:lnSpc>
            <a:spcBef>
              <a:spcPct val="0"/>
            </a:spcBef>
            <a:spcAft>
              <a:spcPct val="35000"/>
            </a:spcAft>
            <a:buNone/>
          </a:pPr>
          <a:r>
            <a:rPr lang="en-US" sz="2100" b="0" i="0" kern="1200"/>
            <a:t>Co-citation analysis can also be used to track the evolution of ideas over time.</a:t>
          </a:r>
          <a:endParaRPr lang="en-US" sz="2100" kern="1200"/>
        </a:p>
      </dsp:txBody>
      <dsp:txXfrm>
        <a:off x="3740534" y="2524640"/>
        <a:ext cx="3034531" cy="1820718"/>
      </dsp:txXfrm>
    </dsp:sp>
    <dsp:sp modelId="{F2D473AE-B9D7-401E-A0B8-9B009E903368}">
      <dsp:nvSpPr>
        <dsp:cNvPr id="0" name=""/>
        <dsp:cNvSpPr/>
      </dsp:nvSpPr>
      <dsp:spPr>
        <a:xfrm>
          <a:off x="7473007"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933450">
            <a:lnSpc>
              <a:spcPct val="90000"/>
            </a:lnSpc>
            <a:spcBef>
              <a:spcPct val="0"/>
            </a:spcBef>
            <a:spcAft>
              <a:spcPct val="35000"/>
            </a:spcAft>
            <a:buNone/>
          </a:pPr>
          <a:r>
            <a:rPr lang="en-US" sz="2100" b="0" i="0" kern="1200"/>
            <a:t>By looking at how the network graph changes over time, you can see how the ideas in a field have evolved.</a:t>
          </a:r>
          <a:endParaRPr lang="en-US" sz="2100" kern="1200"/>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DC78-DA4F-D89E-4FA1-11DA2CFA30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0C93D9-B902-3C32-C84F-14F36F6D6C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3D540E-EBBC-F453-8728-10EDCADBC390}"/>
              </a:ext>
            </a:extLst>
          </p:cNvPr>
          <p:cNvSpPr>
            <a:spLocks noGrp="1"/>
          </p:cNvSpPr>
          <p:nvPr>
            <p:ph type="dt" sz="half" idx="10"/>
          </p:nvPr>
        </p:nvSpPr>
        <p:spPr/>
        <p:txBody>
          <a:bodyPr/>
          <a:lstStyle/>
          <a:p>
            <a:fld id="{A894F571-8947-4A47-88B4-8307F9431D22}" type="datetimeFigureOut">
              <a:rPr lang="en-US" smtClean="0"/>
              <a:t>12/13/2023</a:t>
            </a:fld>
            <a:endParaRPr lang="en-US"/>
          </a:p>
        </p:txBody>
      </p:sp>
      <p:sp>
        <p:nvSpPr>
          <p:cNvPr id="5" name="Footer Placeholder 4">
            <a:extLst>
              <a:ext uri="{FF2B5EF4-FFF2-40B4-BE49-F238E27FC236}">
                <a16:creationId xmlns:a16="http://schemas.microsoft.com/office/drawing/2014/main" id="{59B64E58-F0BF-E54A-2AB6-126735DB6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552B8-0155-6F5E-7C4C-FB1B07820A0A}"/>
              </a:ext>
            </a:extLst>
          </p:cNvPr>
          <p:cNvSpPr>
            <a:spLocks noGrp="1"/>
          </p:cNvSpPr>
          <p:nvPr>
            <p:ph type="sldNum" sz="quarter" idx="12"/>
          </p:nvPr>
        </p:nvSpPr>
        <p:spPr/>
        <p:txBody>
          <a:bodyPr/>
          <a:lstStyle/>
          <a:p>
            <a:fld id="{2F85806A-B2CE-4E47-AD74-A7A881C0AF5F}" type="slidenum">
              <a:rPr lang="en-US" smtClean="0"/>
              <a:t>‹#›</a:t>
            </a:fld>
            <a:endParaRPr lang="en-US"/>
          </a:p>
        </p:txBody>
      </p:sp>
    </p:spTree>
    <p:extLst>
      <p:ext uri="{BB962C8B-B14F-4D97-AF65-F5344CB8AC3E}">
        <p14:creationId xmlns:p14="http://schemas.microsoft.com/office/powerpoint/2010/main" val="1449100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8F2C-D9F5-A315-9A1A-2E5C008F74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DDBBF-F328-2FCF-CBAA-0E0F2B28C8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7E8B8-2B45-3062-AE4D-8BE74FE7C3D4}"/>
              </a:ext>
            </a:extLst>
          </p:cNvPr>
          <p:cNvSpPr>
            <a:spLocks noGrp="1"/>
          </p:cNvSpPr>
          <p:nvPr>
            <p:ph type="dt" sz="half" idx="10"/>
          </p:nvPr>
        </p:nvSpPr>
        <p:spPr/>
        <p:txBody>
          <a:bodyPr/>
          <a:lstStyle/>
          <a:p>
            <a:fld id="{A894F571-8947-4A47-88B4-8307F9431D22}" type="datetimeFigureOut">
              <a:rPr lang="en-US" smtClean="0"/>
              <a:t>12/13/2023</a:t>
            </a:fld>
            <a:endParaRPr lang="en-US"/>
          </a:p>
        </p:txBody>
      </p:sp>
      <p:sp>
        <p:nvSpPr>
          <p:cNvPr id="5" name="Footer Placeholder 4">
            <a:extLst>
              <a:ext uri="{FF2B5EF4-FFF2-40B4-BE49-F238E27FC236}">
                <a16:creationId xmlns:a16="http://schemas.microsoft.com/office/drawing/2014/main" id="{5033388A-BC61-C0BD-2497-12D460E42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E054C-F03B-2F1F-DD58-13708F19D86A}"/>
              </a:ext>
            </a:extLst>
          </p:cNvPr>
          <p:cNvSpPr>
            <a:spLocks noGrp="1"/>
          </p:cNvSpPr>
          <p:nvPr>
            <p:ph type="sldNum" sz="quarter" idx="12"/>
          </p:nvPr>
        </p:nvSpPr>
        <p:spPr/>
        <p:txBody>
          <a:bodyPr/>
          <a:lstStyle/>
          <a:p>
            <a:fld id="{2F85806A-B2CE-4E47-AD74-A7A881C0AF5F}" type="slidenum">
              <a:rPr lang="en-US" smtClean="0"/>
              <a:t>‹#›</a:t>
            </a:fld>
            <a:endParaRPr lang="en-US"/>
          </a:p>
        </p:txBody>
      </p:sp>
    </p:spTree>
    <p:extLst>
      <p:ext uri="{BB962C8B-B14F-4D97-AF65-F5344CB8AC3E}">
        <p14:creationId xmlns:p14="http://schemas.microsoft.com/office/powerpoint/2010/main" val="230864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62BEFE-DD79-63EB-55A4-6BB75F12B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3F883C-3A67-B52F-C5CF-B9F8352A77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76473-1465-F141-126D-B48B92AF1298}"/>
              </a:ext>
            </a:extLst>
          </p:cNvPr>
          <p:cNvSpPr>
            <a:spLocks noGrp="1"/>
          </p:cNvSpPr>
          <p:nvPr>
            <p:ph type="dt" sz="half" idx="10"/>
          </p:nvPr>
        </p:nvSpPr>
        <p:spPr/>
        <p:txBody>
          <a:bodyPr/>
          <a:lstStyle/>
          <a:p>
            <a:fld id="{A894F571-8947-4A47-88B4-8307F9431D22}" type="datetimeFigureOut">
              <a:rPr lang="en-US" smtClean="0"/>
              <a:t>12/13/2023</a:t>
            </a:fld>
            <a:endParaRPr lang="en-US"/>
          </a:p>
        </p:txBody>
      </p:sp>
      <p:sp>
        <p:nvSpPr>
          <p:cNvPr id="5" name="Footer Placeholder 4">
            <a:extLst>
              <a:ext uri="{FF2B5EF4-FFF2-40B4-BE49-F238E27FC236}">
                <a16:creationId xmlns:a16="http://schemas.microsoft.com/office/drawing/2014/main" id="{D2F5CE02-B67A-D779-6489-A656A265F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2557C-5C28-275B-443C-37B27ED16549}"/>
              </a:ext>
            </a:extLst>
          </p:cNvPr>
          <p:cNvSpPr>
            <a:spLocks noGrp="1"/>
          </p:cNvSpPr>
          <p:nvPr>
            <p:ph type="sldNum" sz="quarter" idx="12"/>
          </p:nvPr>
        </p:nvSpPr>
        <p:spPr/>
        <p:txBody>
          <a:bodyPr/>
          <a:lstStyle/>
          <a:p>
            <a:fld id="{2F85806A-B2CE-4E47-AD74-A7A881C0AF5F}" type="slidenum">
              <a:rPr lang="en-US" smtClean="0"/>
              <a:t>‹#›</a:t>
            </a:fld>
            <a:endParaRPr lang="en-US"/>
          </a:p>
        </p:txBody>
      </p:sp>
    </p:spTree>
    <p:extLst>
      <p:ext uri="{BB962C8B-B14F-4D97-AF65-F5344CB8AC3E}">
        <p14:creationId xmlns:p14="http://schemas.microsoft.com/office/powerpoint/2010/main" val="327898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59EE-EEAD-A7DF-DF0F-F54B82692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68CF5-30D2-38CE-B346-2F0A8F28BB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A1303B-0027-FAAC-B80C-723BBC759222}"/>
              </a:ext>
            </a:extLst>
          </p:cNvPr>
          <p:cNvSpPr>
            <a:spLocks noGrp="1"/>
          </p:cNvSpPr>
          <p:nvPr>
            <p:ph type="dt" sz="half" idx="10"/>
          </p:nvPr>
        </p:nvSpPr>
        <p:spPr/>
        <p:txBody>
          <a:bodyPr/>
          <a:lstStyle/>
          <a:p>
            <a:fld id="{A894F571-8947-4A47-88B4-8307F9431D22}" type="datetimeFigureOut">
              <a:rPr lang="en-US" smtClean="0"/>
              <a:t>12/13/2023</a:t>
            </a:fld>
            <a:endParaRPr lang="en-US"/>
          </a:p>
        </p:txBody>
      </p:sp>
      <p:sp>
        <p:nvSpPr>
          <p:cNvPr id="5" name="Footer Placeholder 4">
            <a:extLst>
              <a:ext uri="{FF2B5EF4-FFF2-40B4-BE49-F238E27FC236}">
                <a16:creationId xmlns:a16="http://schemas.microsoft.com/office/drawing/2014/main" id="{0217AC08-AE48-A481-8AEE-BD244D609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AB06F-55F2-354D-6BA3-7EF300CF9CB1}"/>
              </a:ext>
            </a:extLst>
          </p:cNvPr>
          <p:cNvSpPr>
            <a:spLocks noGrp="1"/>
          </p:cNvSpPr>
          <p:nvPr>
            <p:ph type="sldNum" sz="quarter" idx="12"/>
          </p:nvPr>
        </p:nvSpPr>
        <p:spPr/>
        <p:txBody>
          <a:bodyPr/>
          <a:lstStyle/>
          <a:p>
            <a:fld id="{2F85806A-B2CE-4E47-AD74-A7A881C0AF5F}" type="slidenum">
              <a:rPr lang="en-US" smtClean="0"/>
              <a:t>‹#›</a:t>
            </a:fld>
            <a:endParaRPr lang="en-US"/>
          </a:p>
        </p:txBody>
      </p:sp>
    </p:spTree>
    <p:extLst>
      <p:ext uri="{BB962C8B-B14F-4D97-AF65-F5344CB8AC3E}">
        <p14:creationId xmlns:p14="http://schemas.microsoft.com/office/powerpoint/2010/main" val="367156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FA31-08A7-9548-5037-D09D8E9047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679F08-89A6-FA96-23CA-074BF6AA4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A78CD9-4019-F87D-2580-2D17D405AC5A}"/>
              </a:ext>
            </a:extLst>
          </p:cNvPr>
          <p:cNvSpPr>
            <a:spLocks noGrp="1"/>
          </p:cNvSpPr>
          <p:nvPr>
            <p:ph type="dt" sz="half" idx="10"/>
          </p:nvPr>
        </p:nvSpPr>
        <p:spPr/>
        <p:txBody>
          <a:bodyPr/>
          <a:lstStyle/>
          <a:p>
            <a:fld id="{A894F571-8947-4A47-88B4-8307F9431D22}" type="datetimeFigureOut">
              <a:rPr lang="en-US" smtClean="0"/>
              <a:t>12/13/2023</a:t>
            </a:fld>
            <a:endParaRPr lang="en-US"/>
          </a:p>
        </p:txBody>
      </p:sp>
      <p:sp>
        <p:nvSpPr>
          <p:cNvPr id="5" name="Footer Placeholder 4">
            <a:extLst>
              <a:ext uri="{FF2B5EF4-FFF2-40B4-BE49-F238E27FC236}">
                <a16:creationId xmlns:a16="http://schemas.microsoft.com/office/drawing/2014/main" id="{2B132763-893B-4649-6742-901A50B48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01F27-AE82-EF71-BA67-0983444CCE84}"/>
              </a:ext>
            </a:extLst>
          </p:cNvPr>
          <p:cNvSpPr>
            <a:spLocks noGrp="1"/>
          </p:cNvSpPr>
          <p:nvPr>
            <p:ph type="sldNum" sz="quarter" idx="12"/>
          </p:nvPr>
        </p:nvSpPr>
        <p:spPr/>
        <p:txBody>
          <a:bodyPr/>
          <a:lstStyle/>
          <a:p>
            <a:fld id="{2F85806A-B2CE-4E47-AD74-A7A881C0AF5F}" type="slidenum">
              <a:rPr lang="en-US" smtClean="0"/>
              <a:t>‹#›</a:t>
            </a:fld>
            <a:endParaRPr lang="en-US"/>
          </a:p>
        </p:txBody>
      </p:sp>
    </p:spTree>
    <p:extLst>
      <p:ext uri="{BB962C8B-B14F-4D97-AF65-F5344CB8AC3E}">
        <p14:creationId xmlns:p14="http://schemas.microsoft.com/office/powerpoint/2010/main" val="163255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A7A9-AD46-3C00-49CF-88FFCCE2B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62553-781D-70F4-F57C-80AF290405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531AB7-992A-E356-207A-DB9085C0ED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7B8057-B232-AEC5-80FC-5BA7BFA31121}"/>
              </a:ext>
            </a:extLst>
          </p:cNvPr>
          <p:cNvSpPr>
            <a:spLocks noGrp="1"/>
          </p:cNvSpPr>
          <p:nvPr>
            <p:ph type="dt" sz="half" idx="10"/>
          </p:nvPr>
        </p:nvSpPr>
        <p:spPr/>
        <p:txBody>
          <a:bodyPr/>
          <a:lstStyle/>
          <a:p>
            <a:fld id="{A894F571-8947-4A47-88B4-8307F9431D22}" type="datetimeFigureOut">
              <a:rPr lang="en-US" smtClean="0"/>
              <a:t>12/13/2023</a:t>
            </a:fld>
            <a:endParaRPr lang="en-US"/>
          </a:p>
        </p:txBody>
      </p:sp>
      <p:sp>
        <p:nvSpPr>
          <p:cNvPr id="6" name="Footer Placeholder 5">
            <a:extLst>
              <a:ext uri="{FF2B5EF4-FFF2-40B4-BE49-F238E27FC236}">
                <a16:creationId xmlns:a16="http://schemas.microsoft.com/office/drawing/2014/main" id="{076E51E2-704B-3F0E-82D5-C911195C2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D1E6F6-E3AB-D0B8-C0CB-CD4424A154AA}"/>
              </a:ext>
            </a:extLst>
          </p:cNvPr>
          <p:cNvSpPr>
            <a:spLocks noGrp="1"/>
          </p:cNvSpPr>
          <p:nvPr>
            <p:ph type="sldNum" sz="quarter" idx="12"/>
          </p:nvPr>
        </p:nvSpPr>
        <p:spPr/>
        <p:txBody>
          <a:bodyPr/>
          <a:lstStyle/>
          <a:p>
            <a:fld id="{2F85806A-B2CE-4E47-AD74-A7A881C0AF5F}" type="slidenum">
              <a:rPr lang="en-US" smtClean="0"/>
              <a:t>‹#›</a:t>
            </a:fld>
            <a:endParaRPr lang="en-US"/>
          </a:p>
        </p:txBody>
      </p:sp>
    </p:spTree>
    <p:extLst>
      <p:ext uri="{BB962C8B-B14F-4D97-AF65-F5344CB8AC3E}">
        <p14:creationId xmlns:p14="http://schemas.microsoft.com/office/powerpoint/2010/main" val="186585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8578-69DF-E5A5-1D0B-E4C132C644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EBC73C-4635-EE3D-189F-9C61D802DD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8B88D-2889-9D1C-CE3F-5E0395E72C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D0CB07-879E-F315-C770-3904EF44E7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3FDB59-6842-3959-3A3D-4527779C66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2DE740-D503-83B3-8756-FE3B8FB4ED21}"/>
              </a:ext>
            </a:extLst>
          </p:cNvPr>
          <p:cNvSpPr>
            <a:spLocks noGrp="1"/>
          </p:cNvSpPr>
          <p:nvPr>
            <p:ph type="dt" sz="half" idx="10"/>
          </p:nvPr>
        </p:nvSpPr>
        <p:spPr/>
        <p:txBody>
          <a:bodyPr/>
          <a:lstStyle/>
          <a:p>
            <a:fld id="{A894F571-8947-4A47-88B4-8307F9431D22}" type="datetimeFigureOut">
              <a:rPr lang="en-US" smtClean="0"/>
              <a:t>12/13/2023</a:t>
            </a:fld>
            <a:endParaRPr lang="en-US"/>
          </a:p>
        </p:txBody>
      </p:sp>
      <p:sp>
        <p:nvSpPr>
          <p:cNvPr id="8" name="Footer Placeholder 7">
            <a:extLst>
              <a:ext uri="{FF2B5EF4-FFF2-40B4-BE49-F238E27FC236}">
                <a16:creationId xmlns:a16="http://schemas.microsoft.com/office/drawing/2014/main" id="{71F21DCE-F795-A413-6BE5-8139CD952F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CB8ED8-5EB4-E3AC-19EC-E2DD5018D7BC}"/>
              </a:ext>
            </a:extLst>
          </p:cNvPr>
          <p:cNvSpPr>
            <a:spLocks noGrp="1"/>
          </p:cNvSpPr>
          <p:nvPr>
            <p:ph type="sldNum" sz="quarter" idx="12"/>
          </p:nvPr>
        </p:nvSpPr>
        <p:spPr/>
        <p:txBody>
          <a:bodyPr/>
          <a:lstStyle/>
          <a:p>
            <a:fld id="{2F85806A-B2CE-4E47-AD74-A7A881C0AF5F}" type="slidenum">
              <a:rPr lang="en-US" smtClean="0"/>
              <a:t>‹#›</a:t>
            </a:fld>
            <a:endParaRPr lang="en-US"/>
          </a:p>
        </p:txBody>
      </p:sp>
    </p:spTree>
    <p:extLst>
      <p:ext uri="{BB962C8B-B14F-4D97-AF65-F5344CB8AC3E}">
        <p14:creationId xmlns:p14="http://schemas.microsoft.com/office/powerpoint/2010/main" val="83083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81A9-733C-BD86-8727-D2DACD21BB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300450-0BB0-1585-0E0A-D04429590CE5}"/>
              </a:ext>
            </a:extLst>
          </p:cNvPr>
          <p:cNvSpPr>
            <a:spLocks noGrp="1"/>
          </p:cNvSpPr>
          <p:nvPr>
            <p:ph type="dt" sz="half" idx="10"/>
          </p:nvPr>
        </p:nvSpPr>
        <p:spPr/>
        <p:txBody>
          <a:bodyPr/>
          <a:lstStyle/>
          <a:p>
            <a:fld id="{A894F571-8947-4A47-88B4-8307F9431D22}" type="datetimeFigureOut">
              <a:rPr lang="en-US" smtClean="0"/>
              <a:t>12/13/2023</a:t>
            </a:fld>
            <a:endParaRPr lang="en-US"/>
          </a:p>
        </p:txBody>
      </p:sp>
      <p:sp>
        <p:nvSpPr>
          <p:cNvPr id="4" name="Footer Placeholder 3">
            <a:extLst>
              <a:ext uri="{FF2B5EF4-FFF2-40B4-BE49-F238E27FC236}">
                <a16:creationId xmlns:a16="http://schemas.microsoft.com/office/drawing/2014/main" id="{860AF774-C289-DC77-D165-A58C4D0D79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262CF6-FAF1-2629-75D0-6E1C09B748EE}"/>
              </a:ext>
            </a:extLst>
          </p:cNvPr>
          <p:cNvSpPr>
            <a:spLocks noGrp="1"/>
          </p:cNvSpPr>
          <p:nvPr>
            <p:ph type="sldNum" sz="quarter" idx="12"/>
          </p:nvPr>
        </p:nvSpPr>
        <p:spPr/>
        <p:txBody>
          <a:bodyPr/>
          <a:lstStyle/>
          <a:p>
            <a:fld id="{2F85806A-B2CE-4E47-AD74-A7A881C0AF5F}" type="slidenum">
              <a:rPr lang="en-US" smtClean="0"/>
              <a:t>‹#›</a:t>
            </a:fld>
            <a:endParaRPr lang="en-US"/>
          </a:p>
        </p:txBody>
      </p:sp>
    </p:spTree>
    <p:extLst>
      <p:ext uri="{BB962C8B-B14F-4D97-AF65-F5344CB8AC3E}">
        <p14:creationId xmlns:p14="http://schemas.microsoft.com/office/powerpoint/2010/main" val="271475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457C7-5AFF-1054-C33D-DE95191544C1}"/>
              </a:ext>
            </a:extLst>
          </p:cNvPr>
          <p:cNvSpPr>
            <a:spLocks noGrp="1"/>
          </p:cNvSpPr>
          <p:nvPr>
            <p:ph type="dt" sz="half" idx="10"/>
          </p:nvPr>
        </p:nvSpPr>
        <p:spPr/>
        <p:txBody>
          <a:bodyPr/>
          <a:lstStyle/>
          <a:p>
            <a:fld id="{A894F571-8947-4A47-88B4-8307F9431D22}" type="datetimeFigureOut">
              <a:rPr lang="en-US" smtClean="0"/>
              <a:t>12/13/2023</a:t>
            </a:fld>
            <a:endParaRPr lang="en-US"/>
          </a:p>
        </p:txBody>
      </p:sp>
      <p:sp>
        <p:nvSpPr>
          <p:cNvPr id="3" name="Footer Placeholder 2">
            <a:extLst>
              <a:ext uri="{FF2B5EF4-FFF2-40B4-BE49-F238E27FC236}">
                <a16:creationId xmlns:a16="http://schemas.microsoft.com/office/drawing/2014/main" id="{B36B92FC-D8C3-77D8-C952-458DED350F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CEC4B9-B2BB-5686-34E8-4D206C7D18FE}"/>
              </a:ext>
            </a:extLst>
          </p:cNvPr>
          <p:cNvSpPr>
            <a:spLocks noGrp="1"/>
          </p:cNvSpPr>
          <p:nvPr>
            <p:ph type="sldNum" sz="quarter" idx="12"/>
          </p:nvPr>
        </p:nvSpPr>
        <p:spPr/>
        <p:txBody>
          <a:bodyPr/>
          <a:lstStyle/>
          <a:p>
            <a:fld id="{2F85806A-B2CE-4E47-AD74-A7A881C0AF5F}" type="slidenum">
              <a:rPr lang="en-US" smtClean="0"/>
              <a:t>‹#›</a:t>
            </a:fld>
            <a:endParaRPr lang="en-US"/>
          </a:p>
        </p:txBody>
      </p:sp>
    </p:spTree>
    <p:extLst>
      <p:ext uri="{BB962C8B-B14F-4D97-AF65-F5344CB8AC3E}">
        <p14:creationId xmlns:p14="http://schemas.microsoft.com/office/powerpoint/2010/main" val="147354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15A2-CE9A-E72D-BC7C-A2F7CC180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9BF6E1-58CC-C192-BA42-F2385C600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B76028-2CD7-83EF-5FB1-3C45099E0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9D71E-4B9E-FE97-5A84-69F01447049A}"/>
              </a:ext>
            </a:extLst>
          </p:cNvPr>
          <p:cNvSpPr>
            <a:spLocks noGrp="1"/>
          </p:cNvSpPr>
          <p:nvPr>
            <p:ph type="dt" sz="half" idx="10"/>
          </p:nvPr>
        </p:nvSpPr>
        <p:spPr/>
        <p:txBody>
          <a:bodyPr/>
          <a:lstStyle/>
          <a:p>
            <a:fld id="{A894F571-8947-4A47-88B4-8307F9431D22}" type="datetimeFigureOut">
              <a:rPr lang="en-US" smtClean="0"/>
              <a:t>12/13/2023</a:t>
            </a:fld>
            <a:endParaRPr lang="en-US"/>
          </a:p>
        </p:txBody>
      </p:sp>
      <p:sp>
        <p:nvSpPr>
          <p:cNvPr id="6" name="Footer Placeholder 5">
            <a:extLst>
              <a:ext uri="{FF2B5EF4-FFF2-40B4-BE49-F238E27FC236}">
                <a16:creationId xmlns:a16="http://schemas.microsoft.com/office/drawing/2014/main" id="{AA9CC9A4-6733-76F2-14AF-DB23E9C03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8A8C1-DCF3-B4D4-3373-1F0B1E4F0DEE}"/>
              </a:ext>
            </a:extLst>
          </p:cNvPr>
          <p:cNvSpPr>
            <a:spLocks noGrp="1"/>
          </p:cNvSpPr>
          <p:nvPr>
            <p:ph type="sldNum" sz="quarter" idx="12"/>
          </p:nvPr>
        </p:nvSpPr>
        <p:spPr/>
        <p:txBody>
          <a:bodyPr/>
          <a:lstStyle/>
          <a:p>
            <a:fld id="{2F85806A-B2CE-4E47-AD74-A7A881C0AF5F}" type="slidenum">
              <a:rPr lang="en-US" smtClean="0"/>
              <a:t>‹#›</a:t>
            </a:fld>
            <a:endParaRPr lang="en-US"/>
          </a:p>
        </p:txBody>
      </p:sp>
    </p:spTree>
    <p:extLst>
      <p:ext uri="{BB962C8B-B14F-4D97-AF65-F5344CB8AC3E}">
        <p14:creationId xmlns:p14="http://schemas.microsoft.com/office/powerpoint/2010/main" val="3780700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7364-BD2A-1848-98FD-5B1D6ABB4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86D673-F8C0-5E76-6A0F-58E9AA751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CE7FDE-E8A2-FC4F-1DB0-01F077E53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57108-FEF8-70BA-006A-8C776C8FF116}"/>
              </a:ext>
            </a:extLst>
          </p:cNvPr>
          <p:cNvSpPr>
            <a:spLocks noGrp="1"/>
          </p:cNvSpPr>
          <p:nvPr>
            <p:ph type="dt" sz="half" idx="10"/>
          </p:nvPr>
        </p:nvSpPr>
        <p:spPr/>
        <p:txBody>
          <a:bodyPr/>
          <a:lstStyle/>
          <a:p>
            <a:fld id="{A894F571-8947-4A47-88B4-8307F9431D22}" type="datetimeFigureOut">
              <a:rPr lang="en-US" smtClean="0"/>
              <a:t>12/13/2023</a:t>
            </a:fld>
            <a:endParaRPr lang="en-US"/>
          </a:p>
        </p:txBody>
      </p:sp>
      <p:sp>
        <p:nvSpPr>
          <p:cNvPr id="6" name="Footer Placeholder 5">
            <a:extLst>
              <a:ext uri="{FF2B5EF4-FFF2-40B4-BE49-F238E27FC236}">
                <a16:creationId xmlns:a16="http://schemas.microsoft.com/office/drawing/2014/main" id="{6163A085-1AC8-7573-B66B-FEF27B786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480DB-0FF2-977F-15B8-279C11C56208}"/>
              </a:ext>
            </a:extLst>
          </p:cNvPr>
          <p:cNvSpPr>
            <a:spLocks noGrp="1"/>
          </p:cNvSpPr>
          <p:nvPr>
            <p:ph type="sldNum" sz="quarter" idx="12"/>
          </p:nvPr>
        </p:nvSpPr>
        <p:spPr/>
        <p:txBody>
          <a:bodyPr/>
          <a:lstStyle/>
          <a:p>
            <a:fld id="{2F85806A-B2CE-4E47-AD74-A7A881C0AF5F}" type="slidenum">
              <a:rPr lang="en-US" smtClean="0"/>
              <a:t>‹#›</a:t>
            </a:fld>
            <a:endParaRPr lang="en-US"/>
          </a:p>
        </p:txBody>
      </p:sp>
    </p:spTree>
    <p:extLst>
      <p:ext uri="{BB962C8B-B14F-4D97-AF65-F5344CB8AC3E}">
        <p14:creationId xmlns:p14="http://schemas.microsoft.com/office/powerpoint/2010/main" val="317673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268D5-170B-2294-99B9-A4602B055D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848103-8D29-00EE-8B85-073B2B94E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54B66-D8E8-DE9C-B333-7D18A1ECC8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4F571-8947-4A47-88B4-8307F9431D22}" type="datetimeFigureOut">
              <a:rPr lang="en-US" smtClean="0"/>
              <a:t>12/13/2023</a:t>
            </a:fld>
            <a:endParaRPr lang="en-US"/>
          </a:p>
        </p:txBody>
      </p:sp>
      <p:sp>
        <p:nvSpPr>
          <p:cNvPr id="5" name="Footer Placeholder 4">
            <a:extLst>
              <a:ext uri="{FF2B5EF4-FFF2-40B4-BE49-F238E27FC236}">
                <a16:creationId xmlns:a16="http://schemas.microsoft.com/office/drawing/2014/main" id="{6E559E6D-516B-B3A7-3B3B-2646AAD51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73BA91-3DED-722C-3C81-8BE1CFE75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5806A-B2CE-4E47-AD74-A7A881C0AF5F}" type="slidenum">
              <a:rPr lang="en-US" smtClean="0"/>
              <a:t>‹#›</a:t>
            </a:fld>
            <a:endParaRPr lang="en-US"/>
          </a:p>
        </p:txBody>
      </p:sp>
    </p:spTree>
    <p:extLst>
      <p:ext uri="{BB962C8B-B14F-4D97-AF65-F5344CB8AC3E}">
        <p14:creationId xmlns:p14="http://schemas.microsoft.com/office/powerpoint/2010/main" val="214487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20738-8247-0C9C-5724-B3A6D6A92A01}"/>
              </a:ext>
            </a:extLst>
          </p:cNvPr>
          <p:cNvSpPr>
            <a:spLocks noGrp="1"/>
          </p:cNvSpPr>
          <p:nvPr>
            <p:ph type="title"/>
          </p:nvPr>
        </p:nvSpPr>
        <p:spPr>
          <a:xfrm>
            <a:off x="5080216" y="1076324"/>
            <a:ext cx="6272784" cy="1535051"/>
          </a:xfrm>
        </p:spPr>
        <p:txBody>
          <a:bodyPr anchor="b">
            <a:normAutofit/>
          </a:bodyPr>
          <a:lstStyle/>
          <a:p>
            <a:r>
              <a:rPr lang="en-US" sz="5200"/>
              <a:t>Research Question</a:t>
            </a:r>
          </a:p>
        </p:txBody>
      </p:sp>
      <p:pic>
        <p:nvPicPr>
          <p:cNvPr id="5" name="Picture 4" descr="White bulbs with a yellow one standing out">
            <a:extLst>
              <a:ext uri="{FF2B5EF4-FFF2-40B4-BE49-F238E27FC236}">
                <a16:creationId xmlns:a16="http://schemas.microsoft.com/office/drawing/2014/main" id="{7A7FFCBE-1098-DE4E-4971-25D55E73A77C}"/>
              </a:ext>
            </a:extLst>
          </p:cNvPr>
          <p:cNvPicPr>
            <a:picLocks noChangeAspect="1"/>
          </p:cNvPicPr>
          <p:nvPr/>
        </p:nvPicPr>
        <p:blipFill rotWithShape="1">
          <a:blip r:embed="rId2"/>
          <a:srcRect l="39454" r="16695" b="-1"/>
          <a:stretch/>
        </p:blipFill>
        <p:spPr>
          <a:xfrm>
            <a:off x="20" y="10"/>
            <a:ext cx="4505305" cy="6857990"/>
          </a:xfrm>
          <a:prstGeom prst="rect">
            <a:avLst/>
          </a:prstGeom>
        </p:spPr>
      </p:pic>
      <p:sp>
        <p:nvSpPr>
          <p:cNvPr id="3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D44B201-824C-E2D6-AC7C-F16B3860B791}"/>
              </a:ext>
            </a:extLst>
          </p:cNvPr>
          <p:cNvSpPr>
            <a:spLocks noGrp="1"/>
          </p:cNvSpPr>
          <p:nvPr>
            <p:ph idx="1"/>
          </p:nvPr>
        </p:nvSpPr>
        <p:spPr>
          <a:xfrm>
            <a:off x="5080216" y="3351276"/>
            <a:ext cx="6272784" cy="2825686"/>
          </a:xfrm>
        </p:spPr>
        <p:txBody>
          <a:bodyPr>
            <a:normAutofit/>
          </a:bodyPr>
          <a:lstStyle/>
          <a:p>
            <a:r>
              <a:rPr lang="en-US" sz="2200"/>
              <a:t>Bibliometric analysis of SDG research using Elsevier Scopus data can be used to identify emerging trends, knowledge gaps, and inform the development of research agendas and policies to support the achievement of the SDGs. Scopus is a good choice for this as it covers a diverse range of disciplines and includes SDG-related research from around the world</a:t>
            </a:r>
          </a:p>
        </p:txBody>
      </p:sp>
    </p:spTree>
    <p:extLst>
      <p:ext uri="{BB962C8B-B14F-4D97-AF65-F5344CB8AC3E}">
        <p14:creationId xmlns:p14="http://schemas.microsoft.com/office/powerpoint/2010/main" val="49809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922C-9272-4536-4BDB-46CA729FB914}"/>
              </a:ext>
            </a:extLst>
          </p:cNvPr>
          <p:cNvSpPr>
            <a:spLocks noGrp="1"/>
          </p:cNvSpPr>
          <p:nvPr>
            <p:ph type="title"/>
          </p:nvPr>
        </p:nvSpPr>
        <p:spPr/>
        <p:txBody>
          <a:bodyPr/>
          <a:lstStyle/>
          <a:p>
            <a:r>
              <a:rPr lang="en-US" dirty="0" err="1">
                <a:solidFill>
                  <a:srgbClr val="1F1F1F"/>
                </a:solidFill>
                <a:latin typeface="Google Sans"/>
              </a:rPr>
              <a:t>N</a:t>
            </a:r>
            <a:r>
              <a:rPr lang="en-US" b="0" i="0" dirty="0" err="1">
                <a:solidFill>
                  <a:srgbClr val="1F1F1F"/>
                </a:solidFill>
                <a:effectLst/>
                <a:latin typeface="Google Sans"/>
              </a:rPr>
              <a:t>etwrok</a:t>
            </a:r>
            <a:r>
              <a:rPr lang="en-US" b="0" i="0" dirty="0">
                <a:solidFill>
                  <a:srgbClr val="1F1F1F"/>
                </a:solidFill>
                <a:effectLst/>
                <a:latin typeface="Google Sans"/>
              </a:rPr>
              <a:t> Connections of SDG Researchers</a:t>
            </a:r>
            <a:br>
              <a:rPr lang="en-US" b="0" i="0" dirty="0">
                <a:solidFill>
                  <a:srgbClr val="1F1F1F"/>
                </a:solidFill>
                <a:effectLst/>
                <a:latin typeface="Google Sans"/>
              </a:rPr>
            </a:br>
            <a:endParaRPr lang="en-US" dirty="0"/>
          </a:p>
        </p:txBody>
      </p:sp>
      <p:graphicFrame>
        <p:nvGraphicFramePr>
          <p:cNvPr id="5" name="Content Placeholder 2">
            <a:extLst>
              <a:ext uri="{FF2B5EF4-FFF2-40B4-BE49-F238E27FC236}">
                <a16:creationId xmlns:a16="http://schemas.microsoft.com/office/drawing/2014/main" id="{3ADC0050-C1C9-AC24-4B7B-5720A1E1DCA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0267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FC60C4A-A516-7D78-7524-DB2D5EF30B23}"/>
              </a:ext>
            </a:extLst>
          </p:cNvPr>
          <p:cNvPicPr>
            <a:picLocks noChangeAspect="1"/>
          </p:cNvPicPr>
          <p:nvPr/>
        </p:nvPicPr>
        <p:blipFill>
          <a:blip r:embed="rId2"/>
          <a:stretch>
            <a:fillRect/>
          </a:stretch>
        </p:blipFill>
        <p:spPr>
          <a:xfrm>
            <a:off x="703305" y="228600"/>
            <a:ext cx="10709189" cy="4953000"/>
          </a:xfrm>
          <a:prstGeom prst="rect">
            <a:avLst/>
          </a:prstGeom>
        </p:spPr>
      </p:pic>
    </p:spTree>
    <p:extLst>
      <p:ext uri="{BB962C8B-B14F-4D97-AF65-F5344CB8AC3E}">
        <p14:creationId xmlns:p14="http://schemas.microsoft.com/office/powerpoint/2010/main" val="26675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276BC3E6-992E-FD25-0282-B3C5ADA33C28}"/>
              </a:ext>
            </a:extLst>
          </p:cNvPr>
          <p:cNvPicPr>
            <a:picLocks noChangeAspect="1"/>
          </p:cNvPicPr>
          <p:nvPr/>
        </p:nvPicPr>
        <p:blipFill>
          <a:blip r:embed="rId2"/>
          <a:stretch>
            <a:fillRect/>
          </a:stretch>
        </p:blipFill>
        <p:spPr>
          <a:xfrm>
            <a:off x="1655235" y="228600"/>
            <a:ext cx="8805330" cy="4953000"/>
          </a:xfrm>
          <a:prstGeom prst="rect">
            <a:avLst/>
          </a:prstGeom>
        </p:spPr>
      </p:pic>
    </p:spTree>
    <p:extLst>
      <p:ext uri="{BB962C8B-B14F-4D97-AF65-F5344CB8AC3E}">
        <p14:creationId xmlns:p14="http://schemas.microsoft.com/office/powerpoint/2010/main" val="225745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52A8-EE96-4950-AC68-23D1770C0B5D}"/>
              </a:ext>
            </a:extLst>
          </p:cNvPr>
          <p:cNvSpPr>
            <a:spLocks noGrp="1"/>
          </p:cNvSpPr>
          <p:nvPr>
            <p:ph type="title"/>
          </p:nvPr>
        </p:nvSpPr>
        <p:spPr/>
        <p:txBody>
          <a:bodyPr/>
          <a:lstStyle/>
          <a:p>
            <a:r>
              <a:rPr lang="en-US" b="0" i="0" dirty="0">
                <a:solidFill>
                  <a:srgbClr val="1F1F1F"/>
                </a:solidFill>
                <a:effectLst/>
                <a:latin typeface="Google Sans"/>
              </a:rPr>
              <a:t>What is co-citation analysis?</a:t>
            </a:r>
            <a:br>
              <a:rPr lang="en-US" b="0" i="0" dirty="0">
                <a:solidFill>
                  <a:srgbClr val="1F1F1F"/>
                </a:solidFill>
                <a:effectLst/>
                <a:latin typeface="Google Sans"/>
              </a:rPr>
            </a:br>
            <a:endParaRPr lang="en-US" dirty="0"/>
          </a:p>
        </p:txBody>
      </p:sp>
      <p:graphicFrame>
        <p:nvGraphicFramePr>
          <p:cNvPr id="5" name="Content Placeholder 2">
            <a:extLst>
              <a:ext uri="{FF2B5EF4-FFF2-40B4-BE49-F238E27FC236}">
                <a16:creationId xmlns:a16="http://schemas.microsoft.com/office/drawing/2014/main" id="{33516F8E-6576-4CAA-55A4-0A112525CE6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241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CF19-A357-0604-8F84-D3F6B8A38F05}"/>
              </a:ext>
            </a:extLst>
          </p:cNvPr>
          <p:cNvSpPr>
            <a:spLocks noGrp="1"/>
          </p:cNvSpPr>
          <p:nvPr>
            <p:ph type="title"/>
          </p:nvPr>
        </p:nvSpPr>
        <p:spPr/>
        <p:txBody>
          <a:bodyPr/>
          <a:lstStyle/>
          <a:p>
            <a:r>
              <a:rPr lang="en-US" b="0" i="0" dirty="0">
                <a:solidFill>
                  <a:srgbClr val="1F1F1F"/>
                </a:solidFill>
                <a:effectLst/>
                <a:latin typeface="Google Sans"/>
              </a:rPr>
              <a:t>How to do co-citation analysis</a:t>
            </a:r>
            <a:br>
              <a:rPr lang="en-US" b="0" i="0" dirty="0">
                <a:solidFill>
                  <a:srgbClr val="1F1F1F"/>
                </a:solidFill>
                <a:effectLst/>
                <a:latin typeface="Google Sans"/>
              </a:rPr>
            </a:br>
            <a:endParaRPr lang="en-US" dirty="0"/>
          </a:p>
        </p:txBody>
      </p:sp>
      <p:graphicFrame>
        <p:nvGraphicFramePr>
          <p:cNvPr id="5" name="Content Placeholder 2">
            <a:extLst>
              <a:ext uri="{FF2B5EF4-FFF2-40B4-BE49-F238E27FC236}">
                <a16:creationId xmlns:a16="http://schemas.microsoft.com/office/drawing/2014/main" id="{CA577897-F8E3-C595-3D76-5073C075A6E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283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46A6-DC01-D0CA-4303-30C35880C9DC}"/>
              </a:ext>
            </a:extLst>
          </p:cNvPr>
          <p:cNvSpPr>
            <a:spLocks noGrp="1"/>
          </p:cNvSpPr>
          <p:nvPr>
            <p:ph type="title"/>
          </p:nvPr>
        </p:nvSpPr>
        <p:spPr/>
        <p:txBody>
          <a:bodyPr>
            <a:normAutofit fontScale="90000"/>
          </a:bodyPr>
          <a:lstStyle/>
          <a:p>
            <a:r>
              <a:rPr lang="en-US" b="0" i="0" dirty="0">
                <a:solidFill>
                  <a:srgbClr val="1F1F1F"/>
                </a:solidFill>
                <a:effectLst/>
                <a:latin typeface="Google Sans"/>
              </a:rPr>
              <a:t>What can you learn from co-citation analysis?</a:t>
            </a:r>
            <a:br>
              <a:rPr lang="en-US" b="0" i="0" dirty="0">
                <a:solidFill>
                  <a:srgbClr val="1F1F1F"/>
                </a:solidFill>
                <a:effectLst/>
                <a:latin typeface="Google Sans"/>
              </a:rPr>
            </a:br>
            <a:endParaRPr lang="en-US" dirty="0"/>
          </a:p>
        </p:txBody>
      </p:sp>
      <p:graphicFrame>
        <p:nvGraphicFramePr>
          <p:cNvPr id="5" name="Content Placeholder 2">
            <a:extLst>
              <a:ext uri="{FF2B5EF4-FFF2-40B4-BE49-F238E27FC236}">
                <a16:creationId xmlns:a16="http://schemas.microsoft.com/office/drawing/2014/main" id="{375665D2-328D-B8B1-2203-5B0E6BE02EA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4964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5E256B-48DF-D77C-E50E-7CEF28755669}"/>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409109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22FB5-D566-9364-8E52-B180EF8B7FA9}"/>
              </a:ext>
            </a:extLst>
          </p:cNvPr>
          <p:cNvSpPr>
            <a:spLocks noGrp="1"/>
          </p:cNvSpPr>
          <p:nvPr>
            <p:ph type="title"/>
          </p:nvPr>
        </p:nvSpPr>
        <p:spPr>
          <a:xfrm>
            <a:off x="5080216" y="1076324"/>
            <a:ext cx="6272784" cy="1535051"/>
          </a:xfrm>
        </p:spPr>
        <p:txBody>
          <a:bodyPr anchor="b">
            <a:normAutofit/>
          </a:bodyPr>
          <a:lstStyle/>
          <a:p>
            <a:r>
              <a:rPr lang="en-US" sz="5200"/>
              <a:t>Bibliometric Methods</a:t>
            </a:r>
          </a:p>
        </p:txBody>
      </p:sp>
      <p:pic>
        <p:nvPicPr>
          <p:cNvPr id="5" name="Picture 4" descr="White bulbs with a yellow one standing out">
            <a:extLst>
              <a:ext uri="{FF2B5EF4-FFF2-40B4-BE49-F238E27FC236}">
                <a16:creationId xmlns:a16="http://schemas.microsoft.com/office/drawing/2014/main" id="{5FAA6ABF-B0E2-2D40-E9C9-B3FDD4F4FFCB}"/>
              </a:ext>
            </a:extLst>
          </p:cNvPr>
          <p:cNvPicPr>
            <a:picLocks noChangeAspect="1"/>
          </p:cNvPicPr>
          <p:nvPr/>
        </p:nvPicPr>
        <p:blipFill rotWithShape="1">
          <a:blip r:embed="rId2"/>
          <a:srcRect l="20139" r="36009"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2D397B3-C121-1F75-53C2-919D26BA5C07}"/>
              </a:ext>
            </a:extLst>
          </p:cNvPr>
          <p:cNvSpPr>
            <a:spLocks noGrp="1"/>
          </p:cNvSpPr>
          <p:nvPr>
            <p:ph idx="1"/>
          </p:nvPr>
        </p:nvSpPr>
        <p:spPr>
          <a:xfrm>
            <a:off x="5080216" y="3351276"/>
            <a:ext cx="6272784" cy="2825686"/>
          </a:xfrm>
        </p:spPr>
        <p:txBody>
          <a:bodyPr>
            <a:normAutofit/>
          </a:bodyPr>
          <a:lstStyle/>
          <a:p>
            <a:r>
              <a:rPr lang="en-US" sz="2200"/>
              <a:t>This research question seeks to analyze the growth of SDG research over time. It will explore the number of publications on each SDG, the most influential authors and institutions, collaborations between researchers and institutions, and the keywords used in SDG research. The findings of this research can be used to inform the development of research agendas and policies to support the achievement of the SDGs</a:t>
            </a:r>
          </a:p>
        </p:txBody>
      </p:sp>
    </p:spTree>
    <p:extLst>
      <p:ext uri="{BB962C8B-B14F-4D97-AF65-F5344CB8AC3E}">
        <p14:creationId xmlns:p14="http://schemas.microsoft.com/office/powerpoint/2010/main" val="213635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D69EB6EF-170D-586D-722A-5B697F25D62F}"/>
              </a:ext>
            </a:extLst>
          </p:cNvPr>
          <p:cNvPicPr>
            <a:picLocks noGrp="1" noChangeAspect="1"/>
          </p:cNvPicPr>
          <p:nvPr>
            <p:ph idx="4294967295"/>
          </p:nvPr>
        </p:nvPicPr>
        <p:blipFill>
          <a:blip r:embed="rId2"/>
          <a:stretch>
            <a:fillRect/>
          </a:stretch>
        </p:blipFill>
        <p:spPr>
          <a:xfrm>
            <a:off x="1655235" y="228600"/>
            <a:ext cx="8805330" cy="4953000"/>
          </a:xfrm>
          <a:prstGeom prst="rect">
            <a:avLst/>
          </a:prstGeom>
        </p:spPr>
      </p:pic>
    </p:spTree>
    <p:extLst>
      <p:ext uri="{BB962C8B-B14F-4D97-AF65-F5344CB8AC3E}">
        <p14:creationId xmlns:p14="http://schemas.microsoft.com/office/powerpoint/2010/main" val="90851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7EAFF52C-2D31-732E-2EC7-FD4839D00702}"/>
              </a:ext>
            </a:extLst>
          </p:cNvPr>
          <p:cNvPicPr>
            <a:picLocks noGrp="1" noChangeAspect="1"/>
          </p:cNvPicPr>
          <p:nvPr>
            <p:ph idx="4294967295"/>
          </p:nvPr>
        </p:nvPicPr>
        <p:blipFill>
          <a:blip r:embed="rId2"/>
          <a:stretch>
            <a:fillRect/>
          </a:stretch>
        </p:blipFill>
        <p:spPr>
          <a:xfrm>
            <a:off x="1655235" y="228600"/>
            <a:ext cx="8805330" cy="4953000"/>
          </a:xfrm>
          <a:prstGeom prst="rect">
            <a:avLst/>
          </a:prstGeom>
        </p:spPr>
      </p:pic>
    </p:spTree>
    <p:extLst>
      <p:ext uri="{BB962C8B-B14F-4D97-AF65-F5344CB8AC3E}">
        <p14:creationId xmlns:p14="http://schemas.microsoft.com/office/powerpoint/2010/main" val="81026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CB41C4-95F6-52A8-D538-C5FC858CEA19}"/>
              </a:ext>
            </a:extLst>
          </p:cNvPr>
          <p:cNvPicPr>
            <a:picLocks noChangeAspect="1"/>
          </p:cNvPicPr>
          <p:nvPr/>
        </p:nvPicPr>
        <p:blipFill rotWithShape="1">
          <a:blip r:embed="rId2">
            <a:duotone>
              <a:schemeClr val="bg2">
                <a:shade val="45000"/>
                <a:satMod val="135000"/>
              </a:schemeClr>
              <a:prstClr val="white"/>
            </a:duotone>
          </a:blip>
          <a:srcRect t="11931" b="380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A0ADC-50A4-2B92-47DE-65558C1B842B}"/>
              </a:ext>
            </a:extLst>
          </p:cNvPr>
          <p:cNvSpPr>
            <a:spLocks noGrp="1"/>
          </p:cNvSpPr>
          <p:nvPr>
            <p:ph type="title"/>
          </p:nvPr>
        </p:nvSpPr>
        <p:spPr>
          <a:xfrm>
            <a:off x="838200" y="365125"/>
            <a:ext cx="10515600" cy="1325563"/>
          </a:xfrm>
        </p:spPr>
        <p:txBody>
          <a:bodyPr>
            <a:normAutofit/>
          </a:bodyPr>
          <a:lstStyle/>
          <a:p>
            <a:r>
              <a:rPr lang="en-US" dirty="0"/>
              <a:t>Other Tools for Connectivity</a:t>
            </a:r>
          </a:p>
        </p:txBody>
      </p:sp>
      <p:graphicFrame>
        <p:nvGraphicFramePr>
          <p:cNvPr id="7" name="Content Placeholder 2">
            <a:extLst>
              <a:ext uri="{FF2B5EF4-FFF2-40B4-BE49-F238E27FC236}">
                <a16:creationId xmlns:a16="http://schemas.microsoft.com/office/drawing/2014/main" id="{FE561428-802F-7FF4-5E68-7AC69DBACA98}"/>
              </a:ext>
            </a:extLst>
          </p:cNvPr>
          <p:cNvGraphicFramePr>
            <a:graphicFrameLocks noGrp="1"/>
          </p:cNvGraphicFramePr>
          <p:nvPr>
            <p:ph idx="1"/>
            <p:extLst>
              <p:ext uri="{D42A27DB-BD31-4B8C-83A1-F6EECF244321}">
                <p14:modId xmlns:p14="http://schemas.microsoft.com/office/powerpoint/2010/main" val="40100535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9569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AFD2EA06-9C3E-3D8C-79D7-77A16E8887D8}"/>
              </a:ext>
            </a:extLst>
          </p:cNvPr>
          <p:cNvPicPr>
            <a:picLocks noGrp="1" noChangeAspect="1"/>
          </p:cNvPicPr>
          <p:nvPr>
            <p:ph idx="4294967295"/>
          </p:nvPr>
        </p:nvPicPr>
        <p:blipFill>
          <a:blip r:embed="rId2"/>
          <a:stretch>
            <a:fillRect/>
          </a:stretch>
        </p:blipFill>
        <p:spPr>
          <a:xfrm>
            <a:off x="1655235" y="228600"/>
            <a:ext cx="8805330" cy="4953000"/>
          </a:xfrm>
          <a:prstGeom prst="rect">
            <a:avLst/>
          </a:prstGeom>
        </p:spPr>
      </p:pic>
    </p:spTree>
    <p:extLst>
      <p:ext uri="{BB962C8B-B14F-4D97-AF65-F5344CB8AC3E}">
        <p14:creationId xmlns:p14="http://schemas.microsoft.com/office/powerpoint/2010/main" val="322499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03F6E870-C65F-031C-1A16-BF2B1799FAC0}"/>
              </a:ext>
            </a:extLst>
          </p:cNvPr>
          <p:cNvPicPr>
            <a:picLocks noChangeAspect="1"/>
          </p:cNvPicPr>
          <p:nvPr/>
        </p:nvPicPr>
        <p:blipFill>
          <a:blip r:embed="rId2"/>
          <a:stretch>
            <a:fillRect/>
          </a:stretch>
        </p:blipFill>
        <p:spPr>
          <a:xfrm>
            <a:off x="1029474" y="228600"/>
            <a:ext cx="10056852" cy="4953000"/>
          </a:xfrm>
          <a:prstGeom prst="rect">
            <a:avLst/>
          </a:prstGeom>
        </p:spPr>
      </p:pic>
    </p:spTree>
    <p:extLst>
      <p:ext uri="{BB962C8B-B14F-4D97-AF65-F5344CB8AC3E}">
        <p14:creationId xmlns:p14="http://schemas.microsoft.com/office/powerpoint/2010/main" val="19303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FC02E04D-3D06-10AB-F265-22A728413524}"/>
              </a:ext>
            </a:extLst>
          </p:cNvPr>
          <p:cNvPicPr>
            <a:picLocks noChangeAspect="1"/>
          </p:cNvPicPr>
          <p:nvPr/>
        </p:nvPicPr>
        <p:blipFill>
          <a:blip r:embed="rId2"/>
          <a:stretch>
            <a:fillRect/>
          </a:stretch>
        </p:blipFill>
        <p:spPr>
          <a:xfrm>
            <a:off x="2744856" y="228600"/>
            <a:ext cx="6626087" cy="4953000"/>
          </a:xfrm>
          <a:prstGeom prst="rect">
            <a:avLst/>
          </a:prstGeom>
        </p:spPr>
      </p:pic>
    </p:spTree>
    <p:extLst>
      <p:ext uri="{BB962C8B-B14F-4D97-AF65-F5344CB8AC3E}">
        <p14:creationId xmlns:p14="http://schemas.microsoft.com/office/powerpoint/2010/main" val="2169462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86C84B16-FA1B-CFCD-9C75-A4C942ACEB65}"/>
              </a:ext>
            </a:extLst>
          </p:cNvPr>
          <p:cNvPicPr>
            <a:picLocks noChangeAspect="1"/>
          </p:cNvPicPr>
          <p:nvPr/>
        </p:nvPicPr>
        <p:blipFill>
          <a:blip r:embed="rId2"/>
          <a:stretch>
            <a:fillRect/>
          </a:stretch>
        </p:blipFill>
        <p:spPr>
          <a:xfrm>
            <a:off x="1249162" y="228600"/>
            <a:ext cx="9617475" cy="4953000"/>
          </a:xfrm>
          <a:prstGeom prst="rect">
            <a:avLst/>
          </a:prstGeom>
        </p:spPr>
      </p:pic>
    </p:spTree>
    <p:extLst>
      <p:ext uri="{BB962C8B-B14F-4D97-AF65-F5344CB8AC3E}">
        <p14:creationId xmlns:p14="http://schemas.microsoft.com/office/powerpoint/2010/main" val="2711121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20478</TotalTime>
  <Words>677</Words>
  <Application>Microsoft Office PowerPoint</Application>
  <PresentationFormat>Widescreen</PresentationFormat>
  <Paragraphs>33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Google Sans</vt:lpstr>
      <vt:lpstr>Office Theme</vt:lpstr>
      <vt:lpstr>Research Question</vt:lpstr>
      <vt:lpstr>Bibliometric Methods</vt:lpstr>
      <vt:lpstr>PowerPoint Presentation</vt:lpstr>
      <vt:lpstr>PowerPoint Presentation</vt:lpstr>
      <vt:lpstr>Other Tools for Connectivity</vt:lpstr>
      <vt:lpstr>PowerPoint Presentation</vt:lpstr>
      <vt:lpstr>PowerPoint Presentation</vt:lpstr>
      <vt:lpstr>PowerPoint Presentation</vt:lpstr>
      <vt:lpstr>PowerPoint Presentation</vt:lpstr>
      <vt:lpstr>Netwrok Connections of SDG Researchers </vt:lpstr>
      <vt:lpstr>PowerPoint Presentation</vt:lpstr>
      <vt:lpstr>PowerPoint Presentation</vt:lpstr>
      <vt:lpstr>What is co-citation analysis? </vt:lpstr>
      <vt:lpstr>How to do co-citation analysis </vt:lpstr>
      <vt:lpstr>What can you learn from co-citation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Question</dc:title>
  <dc:creator>surya teja</dc:creator>
  <cp:lastModifiedBy>surya teja</cp:lastModifiedBy>
  <cp:revision>5</cp:revision>
  <dcterms:created xsi:type="dcterms:W3CDTF">2023-10-20T18:08:19Z</dcterms:created>
  <dcterms:modified xsi:type="dcterms:W3CDTF">2023-12-14T04:46:33Z</dcterms:modified>
</cp:coreProperties>
</file>