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D9C5AC-6BAB-4E84-8C84-96453AF906FA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401388-6DB8-4E89-A5BC-DF6EC8DAA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694470"/>
          </a:xfrm>
        </p:spPr>
        <p:txBody>
          <a:bodyPr/>
          <a:lstStyle/>
          <a:p>
            <a:r>
              <a:rPr b="1" u="sng" smtClean="0"/>
              <a:t>Capstone Project</a:t>
            </a:r>
            <a:br>
              <a:rPr b="1" u="sng" smtClean="0"/>
            </a:br>
            <a:r>
              <a:rPr b="1" u="sng" smtClean="0"/>
              <a:t>Battle of Neighborhoods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5814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Where is the proper location in New York to open a restaurant?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</a:t>
            </a:r>
            <a:r>
              <a:rPr lang="en-US" dirty="0" smtClean="0"/>
              <a:t>Data science analytics, location data and map of the area we help business to solve their problem to find a better place to open a new restaurant which turns out to be profitable to the clients.</a:t>
            </a:r>
          </a:p>
          <a:p>
            <a:r>
              <a:rPr lang="en-US" dirty="0" smtClean="0"/>
              <a:t>To answer this question we need data and information about the food chains and restaurants in the city of New York.</a:t>
            </a:r>
          </a:p>
          <a:p>
            <a:r>
              <a:rPr lang="en-US" dirty="0" smtClean="0"/>
              <a:t>For this data we collect it from the freely available datasets from the internet.</a:t>
            </a:r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953000"/>
            <a:ext cx="4648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Collection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collected the data from</a:t>
            </a:r>
            <a:br>
              <a:rPr lang="en-US" dirty="0" smtClean="0"/>
            </a:br>
            <a:r>
              <a:rPr lang="en-US" dirty="0" smtClean="0"/>
              <a:t>NYU spatial data repository.</a:t>
            </a:r>
            <a:br>
              <a:rPr lang="en-US" dirty="0" smtClean="0"/>
            </a:br>
            <a:r>
              <a:rPr lang="en-US" dirty="0" smtClean="0"/>
              <a:t>Foursquare location and venue data.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We collected the names of the neighborhoods and communities present in the city with the help of the NYU spatial data repository.</a:t>
            </a:r>
            <a:br>
              <a:rPr lang="en-US" dirty="0" smtClean="0"/>
            </a:br>
            <a:r>
              <a:rPr lang="en-US" dirty="0" smtClean="0"/>
              <a:t>We collected the names of restaurants and venues all around the city of New York with the help of the Foursquare location data.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all the needed data collected we can proceed to the analysis part of the problem where find the best possible solution to the problem</a:t>
            </a:r>
            <a:endParaRPr lang="en-US" dirty="0"/>
          </a:p>
        </p:txBody>
      </p:sp>
      <p:pic>
        <p:nvPicPr>
          <p:cNvPr id="4" name="Picture 3" descr="ny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276600"/>
            <a:ext cx="3305175" cy="2209800"/>
          </a:xfrm>
          <a:prstGeom prst="rect">
            <a:avLst/>
          </a:prstGeom>
        </p:spPr>
      </p:pic>
      <p:pic>
        <p:nvPicPr>
          <p:cNvPr id="5" name="Picture 4" descr="ny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6200"/>
            <a:ext cx="44767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Observing the 5 clusters we can say that the clusters 1, 3 and 4 are not the clusters we are searching for. There is no apparent benefit if any restaurant business is started in the areas which fall under the clusters 1, 3 and 4.</a:t>
            </a:r>
          </a:p>
          <a:p>
            <a:r>
              <a:rPr lang="en-US" dirty="0" smtClean="0"/>
              <a:t>      Examining the clusters 2 and 5 we can easily say that this is the best place to open a restaurant.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896100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5638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Cluster map of New York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concluding we can say that the cluster 2 is the best option to open a restaurant business. Cluster 5 also satisfies the needs but the heavy competition, less public transport facilities make it less chosen option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final decision is taken by the client based on their resources and choices.</a:t>
            </a:r>
          </a:p>
          <a:p>
            <a:endParaRPr lang="en-US" dirty="0"/>
          </a:p>
        </p:txBody>
      </p:sp>
      <p:pic>
        <p:nvPicPr>
          <p:cNvPr id="5" name="Picture 4" descr="t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65532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251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Capstone Project Battle of Neighborhoods</vt:lpstr>
      <vt:lpstr>Introduction </vt:lpstr>
      <vt:lpstr>        Collection </vt:lpstr>
      <vt:lpstr>Slide 4</vt:lpstr>
      <vt:lpstr>Results</vt:lpstr>
      <vt:lpstr>Slide 6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Battle of Neighborhoods</dc:title>
  <dc:creator>TEJA</dc:creator>
  <cp:lastModifiedBy>TEJA</cp:lastModifiedBy>
  <cp:revision>2</cp:revision>
  <dcterms:created xsi:type="dcterms:W3CDTF">2020-05-11T10:09:27Z</dcterms:created>
  <dcterms:modified xsi:type="dcterms:W3CDTF">2020-05-11T10:28:06Z</dcterms:modified>
</cp:coreProperties>
</file>