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AD9C-4E79-A872-1EBE-7FA97D6AD2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41D009-9270-5C9F-6043-11EF948D33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CCC4E2-F2CC-D2D7-89DE-C4CA230E7B32}"/>
              </a:ext>
            </a:extLst>
          </p:cNvPr>
          <p:cNvSpPr>
            <a:spLocks noGrp="1"/>
          </p:cNvSpPr>
          <p:nvPr>
            <p:ph type="dt" sz="half" idx="10"/>
          </p:nvPr>
        </p:nvSpPr>
        <p:spPr/>
        <p:txBody>
          <a:bodyPr/>
          <a:lstStyle/>
          <a:p>
            <a:fld id="{F96F60EC-EE79-400C-965F-594FEB7D7D24}" type="datetimeFigureOut">
              <a:rPr lang="en-IN" smtClean="0"/>
              <a:t>02-11-2022</a:t>
            </a:fld>
            <a:endParaRPr lang="en-IN"/>
          </a:p>
        </p:txBody>
      </p:sp>
      <p:sp>
        <p:nvSpPr>
          <p:cNvPr id="5" name="Footer Placeholder 4">
            <a:extLst>
              <a:ext uri="{FF2B5EF4-FFF2-40B4-BE49-F238E27FC236}">
                <a16:creationId xmlns:a16="http://schemas.microsoft.com/office/drawing/2014/main" id="{8FA8C58A-E597-B1BF-01F0-18DC373BB3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03EAE7-1218-C5E5-F03D-64EAF0296500}"/>
              </a:ext>
            </a:extLst>
          </p:cNvPr>
          <p:cNvSpPr>
            <a:spLocks noGrp="1"/>
          </p:cNvSpPr>
          <p:nvPr>
            <p:ph type="sldNum" sz="quarter" idx="12"/>
          </p:nvPr>
        </p:nvSpPr>
        <p:spPr/>
        <p:txBody>
          <a:bodyPr/>
          <a:lstStyle/>
          <a:p>
            <a:fld id="{9203EC60-5243-465E-89DE-BC21AD0FB2F7}" type="slidenum">
              <a:rPr lang="en-IN" smtClean="0"/>
              <a:t>‹#›</a:t>
            </a:fld>
            <a:endParaRPr lang="en-IN"/>
          </a:p>
        </p:txBody>
      </p:sp>
    </p:spTree>
    <p:extLst>
      <p:ext uri="{BB962C8B-B14F-4D97-AF65-F5344CB8AC3E}">
        <p14:creationId xmlns:p14="http://schemas.microsoft.com/office/powerpoint/2010/main" val="343277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665D-621B-4F6E-4E42-76F9F450F8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7E24E1-1DBE-6D05-BCE2-AD8CAC720E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2ED94-0E93-D0B3-EEFA-7FEC6FA27FBD}"/>
              </a:ext>
            </a:extLst>
          </p:cNvPr>
          <p:cNvSpPr>
            <a:spLocks noGrp="1"/>
          </p:cNvSpPr>
          <p:nvPr>
            <p:ph type="dt" sz="half" idx="10"/>
          </p:nvPr>
        </p:nvSpPr>
        <p:spPr/>
        <p:txBody>
          <a:bodyPr/>
          <a:lstStyle/>
          <a:p>
            <a:fld id="{F96F60EC-EE79-400C-965F-594FEB7D7D24}" type="datetimeFigureOut">
              <a:rPr lang="en-IN" smtClean="0"/>
              <a:t>02-11-2022</a:t>
            </a:fld>
            <a:endParaRPr lang="en-IN"/>
          </a:p>
        </p:txBody>
      </p:sp>
      <p:sp>
        <p:nvSpPr>
          <p:cNvPr id="5" name="Footer Placeholder 4">
            <a:extLst>
              <a:ext uri="{FF2B5EF4-FFF2-40B4-BE49-F238E27FC236}">
                <a16:creationId xmlns:a16="http://schemas.microsoft.com/office/drawing/2014/main" id="{6273DC4C-71E6-EE85-E17B-D2B0BAF69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C11E4C-045D-C889-8EA2-CC1F714AC6A3}"/>
              </a:ext>
            </a:extLst>
          </p:cNvPr>
          <p:cNvSpPr>
            <a:spLocks noGrp="1"/>
          </p:cNvSpPr>
          <p:nvPr>
            <p:ph type="sldNum" sz="quarter" idx="12"/>
          </p:nvPr>
        </p:nvSpPr>
        <p:spPr/>
        <p:txBody>
          <a:bodyPr/>
          <a:lstStyle/>
          <a:p>
            <a:fld id="{9203EC60-5243-465E-89DE-BC21AD0FB2F7}" type="slidenum">
              <a:rPr lang="en-IN" smtClean="0"/>
              <a:t>‹#›</a:t>
            </a:fld>
            <a:endParaRPr lang="en-IN"/>
          </a:p>
        </p:txBody>
      </p:sp>
    </p:spTree>
    <p:extLst>
      <p:ext uri="{BB962C8B-B14F-4D97-AF65-F5344CB8AC3E}">
        <p14:creationId xmlns:p14="http://schemas.microsoft.com/office/powerpoint/2010/main" val="323887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8178D1-B143-7B29-F08E-1F79AE5C65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BE4DE4-AAA2-50FD-B323-94962D388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12B6EA-53B8-E8D6-2B7F-73F99B420B2A}"/>
              </a:ext>
            </a:extLst>
          </p:cNvPr>
          <p:cNvSpPr>
            <a:spLocks noGrp="1"/>
          </p:cNvSpPr>
          <p:nvPr>
            <p:ph type="dt" sz="half" idx="10"/>
          </p:nvPr>
        </p:nvSpPr>
        <p:spPr/>
        <p:txBody>
          <a:bodyPr/>
          <a:lstStyle/>
          <a:p>
            <a:fld id="{F96F60EC-EE79-400C-965F-594FEB7D7D24}" type="datetimeFigureOut">
              <a:rPr lang="en-IN" smtClean="0"/>
              <a:t>02-11-2022</a:t>
            </a:fld>
            <a:endParaRPr lang="en-IN"/>
          </a:p>
        </p:txBody>
      </p:sp>
      <p:sp>
        <p:nvSpPr>
          <p:cNvPr id="5" name="Footer Placeholder 4">
            <a:extLst>
              <a:ext uri="{FF2B5EF4-FFF2-40B4-BE49-F238E27FC236}">
                <a16:creationId xmlns:a16="http://schemas.microsoft.com/office/drawing/2014/main" id="{534E9462-2408-94AF-21B6-017447E5D6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0A95AB-F7F7-165C-A9FA-826279AD0275}"/>
              </a:ext>
            </a:extLst>
          </p:cNvPr>
          <p:cNvSpPr>
            <a:spLocks noGrp="1"/>
          </p:cNvSpPr>
          <p:nvPr>
            <p:ph type="sldNum" sz="quarter" idx="12"/>
          </p:nvPr>
        </p:nvSpPr>
        <p:spPr/>
        <p:txBody>
          <a:bodyPr/>
          <a:lstStyle/>
          <a:p>
            <a:fld id="{9203EC60-5243-465E-89DE-BC21AD0FB2F7}" type="slidenum">
              <a:rPr lang="en-IN" smtClean="0"/>
              <a:t>‹#›</a:t>
            </a:fld>
            <a:endParaRPr lang="en-IN"/>
          </a:p>
        </p:txBody>
      </p:sp>
    </p:spTree>
    <p:extLst>
      <p:ext uri="{BB962C8B-B14F-4D97-AF65-F5344CB8AC3E}">
        <p14:creationId xmlns:p14="http://schemas.microsoft.com/office/powerpoint/2010/main" val="292246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2F83-E47D-BE56-7917-051091F517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49857A-A514-31E3-A000-238E54D504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8A05B4-9AA3-E7B8-5DAC-BCB8B78D48F2}"/>
              </a:ext>
            </a:extLst>
          </p:cNvPr>
          <p:cNvSpPr>
            <a:spLocks noGrp="1"/>
          </p:cNvSpPr>
          <p:nvPr>
            <p:ph type="dt" sz="half" idx="10"/>
          </p:nvPr>
        </p:nvSpPr>
        <p:spPr/>
        <p:txBody>
          <a:bodyPr/>
          <a:lstStyle/>
          <a:p>
            <a:fld id="{F96F60EC-EE79-400C-965F-594FEB7D7D24}" type="datetimeFigureOut">
              <a:rPr lang="en-IN" smtClean="0"/>
              <a:t>02-11-2022</a:t>
            </a:fld>
            <a:endParaRPr lang="en-IN"/>
          </a:p>
        </p:txBody>
      </p:sp>
      <p:sp>
        <p:nvSpPr>
          <p:cNvPr id="5" name="Footer Placeholder 4">
            <a:extLst>
              <a:ext uri="{FF2B5EF4-FFF2-40B4-BE49-F238E27FC236}">
                <a16:creationId xmlns:a16="http://schemas.microsoft.com/office/drawing/2014/main" id="{2A67ADCC-7491-4353-A987-A2E02CC19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389FBA-7D1E-958B-DA77-D193E306C842}"/>
              </a:ext>
            </a:extLst>
          </p:cNvPr>
          <p:cNvSpPr>
            <a:spLocks noGrp="1"/>
          </p:cNvSpPr>
          <p:nvPr>
            <p:ph type="sldNum" sz="quarter" idx="12"/>
          </p:nvPr>
        </p:nvSpPr>
        <p:spPr/>
        <p:txBody>
          <a:bodyPr/>
          <a:lstStyle/>
          <a:p>
            <a:fld id="{9203EC60-5243-465E-89DE-BC21AD0FB2F7}" type="slidenum">
              <a:rPr lang="en-IN" smtClean="0"/>
              <a:t>‹#›</a:t>
            </a:fld>
            <a:endParaRPr lang="en-IN"/>
          </a:p>
        </p:txBody>
      </p:sp>
    </p:spTree>
    <p:extLst>
      <p:ext uri="{BB962C8B-B14F-4D97-AF65-F5344CB8AC3E}">
        <p14:creationId xmlns:p14="http://schemas.microsoft.com/office/powerpoint/2010/main" val="3117099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862F-AC02-663A-2960-E18558657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F0B205-4A34-C75F-D03B-349345197F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787DD9-CD5A-265B-58BF-C943CD30F2B4}"/>
              </a:ext>
            </a:extLst>
          </p:cNvPr>
          <p:cNvSpPr>
            <a:spLocks noGrp="1"/>
          </p:cNvSpPr>
          <p:nvPr>
            <p:ph type="dt" sz="half" idx="10"/>
          </p:nvPr>
        </p:nvSpPr>
        <p:spPr/>
        <p:txBody>
          <a:bodyPr/>
          <a:lstStyle/>
          <a:p>
            <a:fld id="{F96F60EC-EE79-400C-965F-594FEB7D7D24}" type="datetimeFigureOut">
              <a:rPr lang="en-IN" smtClean="0"/>
              <a:t>02-11-2022</a:t>
            </a:fld>
            <a:endParaRPr lang="en-IN"/>
          </a:p>
        </p:txBody>
      </p:sp>
      <p:sp>
        <p:nvSpPr>
          <p:cNvPr id="5" name="Footer Placeholder 4">
            <a:extLst>
              <a:ext uri="{FF2B5EF4-FFF2-40B4-BE49-F238E27FC236}">
                <a16:creationId xmlns:a16="http://schemas.microsoft.com/office/drawing/2014/main" id="{8F1CA77D-2407-812C-5485-02C5437A6B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63057B-46C3-93E9-C79B-DA09440456BD}"/>
              </a:ext>
            </a:extLst>
          </p:cNvPr>
          <p:cNvSpPr>
            <a:spLocks noGrp="1"/>
          </p:cNvSpPr>
          <p:nvPr>
            <p:ph type="sldNum" sz="quarter" idx="12"/>
          </p:nvPr>
        </p:nvSpPr>
        <p:spPr/>
        <p:txBody>
          <a:bodyPr/>
          <a:lstStyle/>
          <a:p>
            <a:fld id="{9203EC60-5243-465E-89DE-BC21AD0FB2F7}" type="slidenum">
              <a:rPr lang="en-IN" smtClean="0"/>
              <a:t>‹#›</a:t>
            </a:fld>
            <a:endParaRPr lang="en-IN"/>
          </a:p>
        </p:txBody>
      </p:sp>
    </p:spTree>
    <p:extLst>
      <p:ext uri="{BB962C8B-B14F-4D97-AF65-F5344CB8AC3E}">
        <p14:creationId xmlns:p14="http://schemas.microsoft.com/office/powerpoint/2010/main" val="377043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A05F-F7C1-65AD-D7BE-5D49D28A54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0CF2D0-96C9-8445-308E-0366A856D2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F18D87-2F90-F14C-B4AC-2D9E5CE8B6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3911EA-1411-8695-72DC-DB5FCC61B8E6}"/>
              </a:ext>
            </a:extLst>
          </p:cNvPr>
          <p:cNvSpPr>
            <a:spLocks noGrp="1"/>
          </p:cNvSpPr>
          <p:nvPr>
            <p:ph type="dt" sz="half" idx="10"/>
          </p:nvPr>
        </p:nvSpPr>
        <p:spPr/>
        <p:txBody>
          <a:bodyPr/>
          <a:lstStyle/>
          <a:p>
            <a:fld id="{F96F60EC-EE79-400C-965F-594FEB7D7D24}" type="datetimeFigureOut">
              <a:rPr lang="en-IN" smtClean="0"/>
              <a:t>02-11-2022</a:t>
            </a:fld>
            <a:endParaRPr lang="en-IN"/>
          </a:p>
        </p:txBody>
      </p:sp>
      <p:sp>
        <p:nvSpPr>
          <p:cNvPr id="6" name="Footer Placeholder 5">
            <a:extLst>
              <a:ext uri="{FF2B5EF4-FFF2-40B4-BE49-F238E27FC236}">
                <a16:creationId xmlns:a16="http://schemas.microsoft.com/office/drawing/2014/main" id="{6085649E-AB48-EE71-C476-5EB9EC2BF1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23F2BF-F187-6DEF-B4D2-D6630BA4A925}"/>
              </a:ext>
            </a:extLst>
          </p:cNvPr>
          <p:cNvSpPr>
            <a:spLocks noGrp="1"/>
          </p:cNvSpPr>
          <p:nvPr>
            <p:ph type="sldNum" sz="quarter" idx="12"/>
          </p:nvPr>
        </p:nvSpPr>
        <p:spPr/>
        <p:txBody>
          <a:bodyPr/>
          <a:lstStyle/>
          <a:p>
            <a:fld id="{9203EC60-5243-465E-89DE-BC21AD0FB2F7}" type="slidenum">
              <a:rPr lang="en-IN" smtClean="0"/>
              <a:t>‹#›</a:t>
            </a:fld>
            <a:endParaRPr lang="en-IN"/>
          </a:p>
        </p:txBody>
      </p:sp>
    </p:spTree>
    <p:extLst>
      <p:ext uri="{BB962C8B-B14F-4D97-AF65-F5344CB8AC3E}">
        <p14:creationId xmlns:p14="http://schemas.microsoft.com/office/powerpoint/2010/main" val="116286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4CAA-F46C-CB16-4F18-F3F9C4BAA4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383ADB-0ADF-A0F9-D546-9219AA251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B7A023-AC45-FF66-F5AF-A3F387279A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84D979-2682-025F-ABCA-B7C16EFF8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3AD02E-E007-967C-4D03-9441752969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12E35F-A19B-830E-BFEC-FABEC9C30F6D}"/>
              </a:ext>
            </a:extLst>
          </p:cNvPr>
          <p:cNvSpPr>
            <a:spLocks noGrp="1"/>
          </p:cNvSpPr>
          <p:nvPr>
            <p:ph type="dt" sz="half" idx="10"/>
          </p:nvPr>
        </p:nvSpPr>
        <p:spPr/>
        <p:txBody>
          <a:bodyPr/>
          <a:lstStyle/>
          <a:p>
            <a:fld id="{F96F60EC-EE79-400C-965F-594FEB7D7D24}" type="datetimeFigureOut">
              <a:rPr lang="en-IN" smtClean="0"/>
              <a:t>02-11-2022</a:t>
            </a:fld>
            <a:endParaRPr lang="en-IN"/>
          </a:p>
        </p:txBody>
      </p:sp>
      <p:sp>
        <p:nvSpPr>
          <p:cNvPr id="8" name="Footer Placeholder 7">
            <a:extLst>
              <a:ext uri="{FF2B5EF4-FFF2-40B4-BE49-F238E27FC236}">
                <a16:creationId xmlns:a16="http://schemas.microsoft.com/office/drawing/2014/main" id="{B0C839DC-98B8-70B3-F026-AB36206248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FCAA20-131B-B612-624A-073139EC592C}"/>
              </a:ext>
            </a:extLst>
          </p:cNvPr>
          <p:cNvSpPr>
            <a:spLocks noGrp="1"/>
          </p:cNvSpPr>
          <p:nvPr>
            <p:ph type="sldNum" sz="quarter" idx="12"/>
          </p:nvPr>
        </p:nvSpPr>
        <p:spPr/>
        <p:txBody>
          <a:bodyPr/>
          <a:lstStyle/>
          <a:p>
            <a:fld id="{9203EC60-5243-465E-89DE-BC21AD0FB2F7}" type="slidenum">
              <a:rPr lang="en-IN" smtClean="0"/>
              <a:t>‹#›</a:t>
            </a:fld>
            <a:endParaRPr lang="en-IN"/>
          </a:p>
        </p:txBody>
      </p:sp>
    </p:spTree>
    <p:extLst>
      <p:ext uri="{BB962C8B-B14F-4D97-AF65-F5344CB8AC3E}">
        <p14:creationId xmlns:p14="http://schemas.microsoft.com/office/powerpoint/2010/main" val="572535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8B6B-E184-DA41-4CB1-89C8FE4909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D04F31-8EF5-4ABD-E8DF-0EED78506035}"/>
              </a:ext>
            </a:extLst>
          </p:cNvPr>
          <p:cNvSpPr>
            <a:spLocks noGrp="1"/>
          </p:cNvSpPr>
          <p:nvPr>
            <p:ph type="dt" sz="half" idx="10"/>
          </p:nvPr>
        </p:nvSpPr>
        <p:spPr/>
        <p:txBody>
          <a:bodyPr/>
          <a:lstStyle/>
          <a:p>
            <a:fld id="{F96F60EC-EE79-400C-965F-594FEB7D7D24}" type="datetimeFigureOut">
              <a:rPr lang="en-IN" smtClean="0"/>
              <a:t>02-11-2022</a:t>
            </a:fld>
            <a:endParaRPr lang="en-IN"/>
          </a:p>
        </p:txBody>
      </p:sp>
      <p:sp>
        <p:nvSpPr>
          <p:cNvPr id="4" name="Footer Placeholder 3">
            <a:extLst>
              <a:ext uri="{FF2B5EF4-FFF2-40B4-BE49-F238E27FC236}">
                <a16:creationId xmlns:a16="http://schemas.microsoft.com/office/drawing/2014/main" id="{C16C2E31-BA13-CF53-3B33-0380269066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F14537-D325-43FB-33B9-F22BD1EAC0FB}"/>
              </a:ext>
            </a:extLst>
          </p:cNvPr>
          <p:cNvSpPr>
            <a:spLocks noGrp="1"/>
          </p:cNvSpPr>
          <p:nvPr>
            <p:ph type="sldNum" sz="quarter" idx="12"/>
          </p:nvPr>
        </p:nvSpPr>
        <p:spPr/>
        <p:txBody>
          <a:bodyPr/>
          <a:lstStyle/>
          <a:p>
            <a:fld id="{9203EC60-5243-465E-89DE-BC21AD0FB2F7}" type="slidenum">
              <a:rPr lang="en-IN" smtClean="0"/>
              <a:t>‹#›</a:t>
            </a:fld>
            <a:endParaRPr lang="en-IN"/>
          </a:p>
        </p:txBody>
      </p:sp>
    </p:spTree>
    <p:extLst>
      <p:ext uri="{BB962C8B-B14F-4D97-AF65-F5344CB8AC3E}">
        <p14:creationId xmlns:p14="http://schemas.microsoft.com/office/powerpoint/2010/main" val="253397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FE27C6-61C8-7249-0A25-0BDD74098C3F}"/>
              </a:ext>
            </a:extLst>
          </p:cNvPr>
          <p:cNvSpPr>
            <a:spLocks noGrp="1"/>
          </p:cNvSpPr>
          <p:nvPr>
            <p:ph type="dt" sz="half" idx="10"/>
          </p:nvPr>
        </p:nvSpPr>
        <p:spPr/>
        <p:txBody>
          <a:bodyPr/>
          <a:lstStyle/>
          <a:p>
            <a:fld id="{F96F60EC-EE79-400C-965F-594FEB7D7D24}" type="datetimeFigureOut">
              <a:rPr lang="en-IN" smtClean="0"/>
              <a:t>02-11-2022</a:t>
            </a:fld>
            <a:endParaRPr lang="en-IN"/>
          </a:p>
        </p:txBody>
      </p:sp>
      <p:sp>
        <p:nvSpPr>
          <p:cNvPr id="3" name="Footer Placeholder 2">
            <a:extLst>
              <a:ext uri="{FF2B5EF4-FFF2-40B4-BE49-F238E27FC236}">
                <a16:creationId xmlns:a16="http://schemas.microsoft.com/office/drawing/2014/main" id="{426D186D-DF9C-8665-3892-D68EE998B4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91B3AA-57EE-7B78-4122-243A0D6133E2}"/>
              </a:ext>
            </a:extLst>
          </p:cNvPr>
          <p:cNvSpPr>
            <a:spLocks noGrp="1"/>
          </p:cNvSpPr>
          <p:nvPr>
            <p:ph type="sldNum" sz="quarter" idx="12"/>
          </p:nvPr>
        </p:nvSpPr>
        <p:spPr/>
        <p:txBody>
          <a:bodyPr/>
          <a:lstStyle/>
          <a:p>
            <a:fld id="{9203EC60-5243-465E-89DE-BC21AD0FB2F7}" type="slidenum">
              <a:rPr lang="en-IN" smtClean="0"/>
              <a:t>‹#›</a:t>
            </a:fld>
            <a:endParaRPr lang="en-IN"/>
          </a:p>
        </p:txBody>
      </p:sp>
    </p:spTree>
    <p:extLst>
      <p:ext uri="{BB962C8B-B14F-4D97-AF65-F5344CB8AC3E}">
        <p14:creationId xmlns:p14="http://schemas.microsoft.com/office/powerpoint/2010/main" val="112334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0CFE-4851-4B41-A7ED-2887F4E82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16DFF0-F73D-804B-8575-93BCC5F34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AE8E3A-D0AA-AD04-F8B9-DA8ED121E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71B73-A660-FB8F-31C7-02D437D28DE7}"/>
              </a:ext>
            </a:extLst>
          </p:cNvPr>
          <p:cNvSpPr>
            <a:spLocks noGrp="1"/>
          </p:cNvSpPr>
          <p:nvPr>
            <p:ph type="dt" sz="half" idx="10"/>
          </p:nvPr>
        </p:nvSpPr>
        <p:spPr/>
        <p:txBody>
          <a:bodyPr/>
          <a:lstStyle/>
          <a:p>
            <a:fld id="{F96F60EC-EE79-400C-965F-594FEB7D7D24}" type="datetimeFigureOut">
              <a:rPr lang="en-IN" smtClean="0"/>
              <a:t>02-11-2022</a:t>
            </a:fld>
            <a:endParaRPr lang="en-IN"/>
          </a:p>
        </p:txBody>
      </p:sp>
      <p:sp>
        <p:nvSpPr>
          <p:cNvPr id="6" name="Footer Placeholder 5">
            <a:extLst>
              <a:ext uri="{FF2B5EF4-FFF2-40B4-BE49-F238E27FC236}">
                <a16:creationId xmlns:a16="http://schemas.microsoft.com/office/drawing/2014/main" id="{4BCA9EF5-0EDD-4B21-595A-C58AB221D8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BA468F-7B1F-34A9-14DF-39DBAA6E29C6}"/>
              </a:ext>
            </a:extLst>
          </p:cNvPr>
          <p:cNvSpPr>
            <a:spLocks noGrp="1"/>
          </p:cNvSpPr>
          <p:nvPr>
            <p:ph type="sldNum" sz="quarter" idx="12"/>
          </p:nvPr>
        </p:nvSpPr>
        <p:spPr/>
        <p:txBody>
          <a:bodyPr/>
          <a:lstStyle/>
          <a:p>
            <a:fld id="{9203EC60-5243-465E-89DE-BC21AD0FB2F7}" type="slidenum">
              <a:rPr lang="en-IN" smtClean="0"/>
              <a:t>‹#›</a:t>
            </a:fld>
            <a:endParaRPr lang="en-IN"/>
          </a:p>
        </p:txBody>
      </p:sp>
    </p:spTree>
    <p:extLst>
      <p:ext uri="{BB962C8B-B14F-4D97-AF65-F5344CB8AC3E}">
        <p14:creationId xmlns:p14="http://schemas.microsoft.com/office/powerpoint/2010/main" val="1174994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E229-7570-9D1A-EDA2-51B4617B3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A3E2FF-696E-C914-E956-6241140142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DA3A1B-82A7-EFF5-14FA-9B8F55BF9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D3E79-38D5-9B46-3ADD-BAC2B1A9A2AF}"/>
              </a:ext>
            </a:extLst>
          </p:cNvPr>
          <p:cNvSpPr>
            <a:spLocks noGrp="1"/>
          </p:cNvSpPr>
          <p:nvPr>
            <p:ph type="dt" sz="half" idx="10"/>
          </p:nvPr>
        </p:nvSpPr>
        <p:spPr/>
        <p:txBody>
          <a:bodyPr/>
          <a:lstStyle/>
          <a:p>
            <a:fld id="{F96F60EC-EE79-400C-965F-594FEB7D7D24}" type="datetimeFigureOut">
              <a:rPr lang="en-IN" smtClean="0"/>
              <a:t>02-11-2022</a:t>
            </a:fld>
            <a:endParaRPr lang="en-IN"/>
          </a:p>
        </p:txBody>
      </p:sp>
      <p:sp>
        <p:nvSpPr>
          <p:cNvPr id="6" name="Footer Placeholder 5">
            <a:extLst>
              <a:ext uri="{FF2B5EF4-FFF2-40B4-BE49-F238E27FC236}">
                <a16:creationId xmlns:a16="http://schemas.microsoft.com/office/drawing/2014/main" id="{5D4E6CC2-8B89-D54C-027A-CDB86FC8E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F35B74-0E9D-533D-BB49-86F9A4984B10}"/>
              </a:ext>
            </a:extLst>
          </p:cNvPr>
          <p:cNvSpPr>
            <a:spLocks noGrp="1"/>
          </p:cNvSpPr>
          <p:nvPr>
            <p:ph type="sldNum" sz="quarter" idx="12"/>
          </p:nvPr>
        </p:nvSpPr>
        <p:spPr/>
        <p:txBody>
          <a:bodyPr/>
          <a:lstStyle/>
          <a:p>
            <a:fld id="{9203EC60-5243-465E-89DE-BC21AD0FB2F7}" type="slidenum">
              <a:rPr lang="en-IN" smtClean="0"/>
              <a:t>‹#›</a:t>
            </a:fld>
            <a:endParaRPr lang="en-IN"/>
          </a:p>
        </p:txBody>
      </p:sp>
    </p:spTree>
    <p:extLst>
      <p:ext uri="{BB962C8B-B14F-4D97-AF65-F5344CB8AC3E}">
        <p14:creationId xmlns:p14="http://schemas.microsoft.com/office/powerpoint/2010/main" val="350161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306CCC-0947-1A54-F536-CB32D459B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7C2C18-7518-5C99-B393-FD242C25A2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FB83E-38D7-1546-64BB-9B7F0109A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F60EC-EE79-400C-965F-594FEB7D7D24}" type="datetimeFigureOut">
              <a:rPr lang="en-IN" smtClean="0"/>
              <a:t>02-11-2022</a:t>
            </a:fld>
            <a:endParaRPr lang="en-IN"/>
          </a:p>
        </p:txBody>
      </p:sp>
      <p:sp>
        <p:nvSpPr>
          <p:cNvPr id="5" name="Footer Placeholder 4">
            <a:extLst>
              <a:ext uri="{FF2B5EF4-FFF2-40B4-BE49-F238E27FC236}">
                <a16:creationId xmlns:a16="http://schemas.microsoft.com/office/drawing/2014/main" id="{70A9093F-0864-C20A-2EAF-17F38591E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538362-FD9B-386B-4880-66C64651C1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3EC60-5243-465E-89DE-BC21AD0FB2F7}" type="slidenum">
              <a:rPr lang="en-IN" smtClean="0"/>
              <a:t>‹#›</a:t>
            </a:fld>
            <a:endParaRPr lang="en-IN"/>
          </a:p>
        </p:txBody>
      </p:sp>
    </p:spTree>
    <p:extLst>
      <p:ext uri="{BB962C8B-B14F-4D97-AF65-F5344CB8AC3E}">
        <p14:creationId xmlns:p14="http://schemas.microsoft.com/office/powerpoint/2010/main" val="928239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7960-1258-D425-F623-C7CBCCAA1D42}"/>
              </a:ext>
            </a:extLst>
          </p:cNvPr>
          <p:cNvSpPr>
            <a:spLocks noGrp="1"/>
          </p:cNvSpPr>
          <p:nvPr>
            <p:ph type="title"/>
          </p:nvPr>
        </p:nvSpPr>
        <p:spPr/>
        <p:txBody>
          <a:bodyPr/>
          <a:lstStyle/>
          <a:p>
            <a:r>
              <a:rPr lang="en-US" dirty="0"/>
              <a:t>ACR(azure container registry):</a:t>
            </a:r>
            <a:endParaRPr lang="en-IN" dirty="0"/>
          </a:p>
        </p:txBody>
      </p:sp>
      <p:sp>
        <p:nvSpPr>
          <p:cNvPr id="3" name="Content Placeholder 2">
            <a:extLst>
              <a:ext uri="{FF2B5EF4-FFF2-40B4-BE49-F238E27FC236}">
                <a16:creationId xmlns:a16="http://schemas.microsoft.com/office/drawing/2014/main" id="{D613EE7C-7589-68FA-E516-DEDE490A1915}"/>
              </a:ext>
            </a:extLst>
          </p:cNvPr>
          <p:cNvSpPr>
            <a:spLocks noGrp="1"/>
          </p:cNvSpPr>
          <p:nvPr>
            <p:ph idx="1"/>
          </p:nvPr>
        </p:nvSpPr>
        <p:spPr/>
        <p:txBody>
          <a:bodyPr/>
          <a:lstStyle/>
          <a:p>
            <a:r>
              <a:rPr lang="en-US" dirty="0"/>
              <a:t> Azure container registry is nothing but we place image or to maintain the image in public cloud.</a:t>
            </a:r>
          </a:p>
          <a:p>
            <a:r>
              <a:rPr lang="en-US" dirty="0"/>
              <a:t>In real time we are going to create repository and we are placing the image in the repository.</a:t>
            </a:r>
          </a:p>
          <a:p>
            <a:r>
              <a:rPr lang="en-US" dirty="0"/>
              <a:t>If we want to send the image from </a:t>
            </a:r>
            <a:r>
              <a:rPr lang="en-US" dirty="0" err="1"/>
              <a:t>onprime</a:t>
            </a:r>
            <a:r>
              <a:rPr lang="en-US" dirty="0"/>
              <a:t> to public cloud we have to install AZ CLI.</a:t>
            </a:r>
          </a:p>
          <a:p>
            <a:r>
              <a:rPr lang="en-US" dirty="0"/>
              <a:t>We need to provide access to the AKS subnet because to pick up the image and to deploy the service.  </a:t>
            </a:r>
            <a:endParaRPr lang="en-IN" dirty="0"/>
          </a:p>
        </p:txBody>
      </p:sp>
    </p:spTree>
    <p:extLst>
      <p:ext uri="{BB962C8B-B14F-4D97-AF65-F5344CB8AC3E}">
        <p14:creationId xmlns:p14="http://schemas.microsoft.com/office/powerpoint/2010/main" val="278978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C190-9560-615D-CD59-E8ADA2DE52A6}"/>
              </a:ext>
            </a:extLst>
          </p:cNvPr>
          <p:cNvSpPr>
            <a:spLocks noGrp="1"/>
          </p:cNvSpPr>
          <p:nvPr>
            <p:ph type="title"/>
          </p:nvPr>
        </p:nvSpPr>
        <p:spPr/>
        <p:txBody>
          <a:bodyPr/>
          <a:lstStyle/>
          <a:p>
            <a:r>
              <a:rPr lang="en-US" sz="2000" dirty="0"/>
              <a:t>From google we can install the Azure CLI,</a:t>
            </a:r>
            <a:endParaRPr lang="en-IN"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5884EE11-2FFF-6CF1-ECBE-D76BD7F1B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70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5C6B-F6F1-A44C-CAF6-053AC8828FEC}"/>
              </a:ext>
            </a:extLst>
          </p:cNvPr>
          <p:cNvSpPr>
            <a:spLocks noGrp="1"/>
          </p:cNvSpPr>
          <p:nvPr>
            <p:ph type="title"/>
          </p:nvPr>
        </p:nvSpPr>
        <p:spPr/>
        <p:txBody>
          <a:bodyPr>
            <a:normAutofit/>
          </a:bodyPr>
          <a:lstStyle/>
          <a:p>
            <a:r>
              <a:rPr lang="en-US" sz="2000" dirty="0"/>
              <a:t>After installing the azure cli we have to verify,</a:t>
            </a:r>
            <a:endParaRPr lang="en-IN" sz="2000"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76D3B662-ED8C-692B-6809-AA7C4C49EF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79882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7547-414D-95B6-D8EA-0D76373CD386}"/>
              </a:ext>
            </a:extLst>
          </p:cNvPr>
          <p:cNvSpPr>
            <a:spLocks noGrp="1"/>
          </p:cNvSpPr>
          <p:nvPr>
            <p:ph type="title"/>
          </p:nvPr>
        </p:nvSpPr>
        <p:spPr/>
        <p:txBody>
          <a:bodyPr>
            <a:normAutofit/>
          </a:bodyPr>
          <a:lstStyle/>
          <a:p>
            <a:r>
              <a:rPr lang="en-US" sz="2000" dirty="0"/>
              <a:t>We are creating the azure container registry,</a:t>
            </a:r>
            <a:endParaRPr lang="en-IN" sz="2000" dirty="0"/>
          </a:p>
        </p:txBody>
      </p:sp>
      <p:pic>
        <p:nvPicPr>
          <p:cNvPr id="5" name="Content Placeholder 4" descr="Graphical user interface, application, Word&#10;&#10;Description automatically generated">
            <a:extLst>
              <a:ext uri="{FF2B5EF4-FFF2-40B4-BE49-F238E27FC236}">
                <a16:creationId xmlns:a16="http://schemas.microsoft.com/office/drawing/2014/main" id="{8F4AA6AE-C6E4-520B-449D-7CD6543ED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423651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A6EA1D-3CC2-DF4C-C3CC-8CF98E802C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323724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1DDFE4-0584-7293-8281-1DF6500C4F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8141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C28EBD-A89C-8061-8E94-73FBF081F6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4205602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FD13BEE2-A63A-0E9B-22C1-81DCDFF480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239636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C926-151F-5CBE-DD32-DE8AA4BD78C7}"/>
              </a:ext>
            </a:extLst>
          </p:cNvPr>
          <p:cNvSpPr>
            <a:spLocks noGrp="1"/>
          </p:cNvSpPr>
          <p:nvPr>
            <p:ph type="title"/>
          </p:nvPr>
        </p:nvSpPr>
        <p:spPr/>
        <p:txBody>
          <a:bodyPr>
            <a:normAutofit/>
          </a:bodyPr>
          <a:lstStyle/>
          <a:p>
            <a:pPr marL="342900" indent="-342900">
              <a:buFont typeface="Arial" panose="020B0604020202020204" pitchFamily="34" charset="0"/>
              <a:buChar char="•"/>
            </a:pPr>
            <a:r>
              <a:rPr lang="en-US" sz="2000" dirty="0"/>
              <a:t>We have to enable the admin user then we will get </a:t>
            </a:r>
            <a:r>
              <a:rPr lang="en-US" sz="2000" dirty="0" err="1"/>
              <a:t>te</a:t>
            </a:r>
            <a:r>
              <a:rPr lang="en-US" sz="2000" dirty="0"/>
              <a:t> user name and password then we have to           provide it to developer team</a:t>
            </a:r>
            <a:br>
              <a:rPr lang="en-US" sz="2000" dirty="0"/>
            </a:br>
            <a:r>
              <a:rPr lang="en-US" sz="2000" dirty="0"/>
              <a:t>we should not rearrange the password because we may </a:t>
            </a:r>
            <a:r>
              <a:rPr lang="en-US" sz="2000" dirty="0" err="1"/>
              <a:t>fase</a:t>
            </a:r>
            <a:r>
              <a:rPr lang="en-US" sz="2000" dirty="0"/>
              <a:t> the problem in pipeline.</a:t>
            </a:r>
            <a:endParaRPr lang="en-IN" sz="2000" dirty="0"/>
          </a:p>
        </p:txBody>
      </p:sp>
      <p:pic>
        <p:nvPicPr>
          <p:cNvPr id="5" name="Content Placeholder 4" descr="Graphical user interface, application, Word&#10;&#10;Description automatically generated">
            <a:extLst>
              <a:ext uri="{FF2B5EF4-FFF2-40B4-BE49-F238E27FC236}">
                <a16:creationId xmlns:a16="http://schemas.microsoft.com/office/drawing/2014/main" id="{7EFCE2B0-0157-46AF-7922-D7FC4032E5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666837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6A4B63F74F094CAF82414E76D52B9E" ma:contentTypeVersion="5" ma:contentTypeDescription="Create a new document." ma:contentTypeScope="" ma:versionID="155da0370ebbe135608231184949352c">
  <xsd:schema xmlns:xsd="http://www.w3.org/2001/XMLSchema" xmlns:xs="http://www.w3.org/2001/XMLSchema" xmlns:p="http://schemas.microsoft.com/office/2006/metadata/properties" xmlns:ns3="20f05df6-a1d0-4cd6-a8aa-d1219a41a1e4" xmlns:ns4="fbbb96d8-b78f-4cfe-aef5-09d92e484cd4" targetNamespace="http://schemas.microsoft.com/office/2006/metadata/properties" ma:root="true" ma:fieldsID="c557566c4a28d943acee4260f91ea842" ns3:_="" ns4:_="">
    <xsd:import namespace="20f05df6-a1d0-4cd6-a8aa-d1219a41a1e4"/>
    <xsd:import namespace="fbbb96d8-b78f-4cfe-aef5-09d92e484cd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f05df6-a1d0-4cd6-a8aa-d1219a41a1e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bb96d8-b78f-4cfe-aef5-09d92e484cd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84E66A-1A49-42CA-92EA-B1CA1AC5A8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f05df6-a1d0-4cd6-a8aa-d1219a41a1e4"/>
    <ds:schemaRef ds:uri="fbbb96d8-b78f-4cfe-aef5-09d92e484c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635AC9-0553-4D84-9A95-232FE1F38ED2}">
  <ds:schemaRefs>
    <ds:schemaRef ds:uri="http://schemas.microsoft.com/sharepoint/v3/contenttype/forms"/>
  </ds:schemaRefs>
</ds:datastoreItem>
</file>

<file path=customXml/itemProps3.xml><?xml version="1.0" encoding="utf-8"?>
<ds:datastoreItem xmlns:ds="http://schemas.openxmlformats.org/officeDocument/2006/customXml" ds:itemID="{82233986-A6BC-4A69-BD48-9C9840C26977}">
  <ds:schemaRefs>
    <ds:schemaRef ds:uri="http://schemas.microsoft.com/office/2006/metadata/properties"/>
    <ds:schemaRef ds:uri="20f05df6-a1d0-4cd6-a8aa-d1219a41a1e4"/>
    <ds:schemaRef ds:uri="http://www.w3.org/XML/1998/namespace"/>
    <ds:schemaRef ds:uri="http://schemas.microsoft.com/office/2006/documentManagement/types"/>
    <ds:schemaRef ds:uri="http://purl.org/dc/terms/"/>
    <ds:schemaRef ds:uri="http://purl.org/dc/dcmitype/"/>
    <ds:schemaRef ds:uri="http://schemas.openxmlformats.org/package/2006/metadata/core-properties"/>
    <ds:schemaRef ds:uri="http://schemas.microsoft.com/office/infopath/2007/PartnerControls"/>
    <ds:schemaRef ds:uri="fbbb96d8-b78f-4cfe-aef5-09d92e484cd4"/>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161</TotalTime>
  <Words>152</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ACR(azure container registry):</vt:lpstr>
      <vt:lpstr>From google we can install the Azure CLI,</vt:lpstr>
      <vt:lpstr>After installing the azure cli we have to verify,</vt:lpstr>
      <vt:lpstr>We are creating the azure container registry,</vt:lpstr>
      <vt:lpstr>PowerPoint Presentation</vt:lpstr>
      <vt:lpstr>PowerPoint Presentation</vt:lpstr>
      <vt:lpstr>PowerPoint Presentation</vt:lpstr>
      <vt:lpstr>PowerPoint Presentation</vt:lpstr>
      <vt:lpstr>We have to enable the admin user then we will get te user name and password then we have to           provide it to developer team we should not rearrange the password because we may fase the problem in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ACR(azure container registry):</dc:title>
  <dc:creator>Surya Teja</dc:creator>
  <cp:lastModifiedBy>Surya Teja</cp:lastModifiedBy>
  <cp:revision>2</cp:revision>
  <dcterms:created xsi:type="dcterms:W3CDTF">2022-11-02T10:01:18Z</dcterms:created>
  <dcterms:modified xsi:type="dcterms:W3CDTF">2022-11-02T12:43:10Z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0x010100946A4B63F74F094CAF82414E76D52B9E</vt:lpwstr>
  </property>
</Properties>
</file>