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9" r:id="rId13"/>
    <p:sldId id="266"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265297-534C-436B-84FD-475F582E86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128DB5A6-C843-43DD-8BEC-4A45D996233C}">
      <dgm:prSet/>
      <dgm:spPr/>
      <dgm:t>
        <a:bodyPr/>
        <a:lstStyle/>
        <a:p>
          <a:r>
            <a:rPr lang="en-US"/>
            <a:t>Create</a:t>
          </a:r>
        </a:p>
      </dgm:t>
    </dgm:pt>
    <dgm:pt modelId="{2D88D4FF-B97A-4C38-9FFF-8799B0BDBE48}" type="parTrans" cxnId="{6E62C8EB-5CB2-49E1-A646-63CD2545C059}">
      <dgm:prSet/>
      <dgm:spPr/>
      <dgm:t>
        <a:bodyPr/>
        <a:lstStyle/>
        <a:p>
          <a:endParaRPr lang="en-US"/>
        </a:p>
      </dgm:t>
    </dgm:pt>
    <dgm:pt modelId="{0393FE5C-C256-4D81-A436-5F197FE9C67A}" type="sibTrans" cxnId="{6E62C8EB-5CB2-49E1-A646-63CD2545C059}">
      <dgm:prSet/>
      <dgm:spPr/>
      <dgm:t>
        <a:bodyPr/>
        <a:lstStyle/>
        <a:p>
          <a:endParaRPr lang="en-US"/>
        </a:p>
      </dgm:t>
    </dgm:pt>
    <dgm:pt modelId="{D9B172F6-BFE7-468C-977B-0631E7D9827D}">
      <dgm:prSet/>
      <dgm:spPr/>
      <dgm:t>
        <a:bodyPr/>
        <a:lstStyle/>
        <a:p>
          <a:r>
            <a:rPr lang="en-US" dirty="0"/>
            <a:t>Create </a:t>
          </a:r>
          <a:r>
            <a:rPr lang="en-US" dirty="0" err="1"/>
            <a:t>mysql</a:t>
          </a:r>
          <a:r>
            <a:rPr lang="en-US" dirty="0"/>
            <a:t> instance</a:t>
          </a:r>
        </a:p>
      </dgm:t>
    </dgm:pt>
    <dgm:pt modelId="{C5765B3C-B8EC-4BA0-BFC2-38FACFDC8970}" type="parTrans" cxnId="{836D6EFE-3BB0-41B7-8B43-27A0015155E9}">
      <dgm:prSet/>
      <dgm:spPr/>
      <dgm:t>
        <a:bodyPr/>
        <a:lstStyle/>
        <a:p>
          <a:endParaRPr lang="en-US"/>
        </a:p>
      </dgm:t>
    </dgm:pt>
    <dgm:pt modelId="{1D827E36-5530-4C36-B0BD-FDC03D8B4872}" type="sibTrans" cxnId="{836D6EFE-3BB0-41B7-8B43-27A0015155E9}">
      <dgm:prSet/>
      <dgm:spPr/>
      <dgm:t>
        <a:bodyPr/>
        <a:lstStyle/>
        <a:p>
          <a:endParaRPr lang="en-US"/>
        </a:p>
      </dgm:t>
    </dgm:pt>
    <dgm:pt modelId="{79753CE7-1A8D-4CFD-9E19-DBBBFBB11400}">
      <dgm:prSet/>
      <dgm:spPr/>
      <dgm:t>
        <a:bodyPr/>
        <a:lstStyle/>
        <a:p>
          <a:r>
            <a:rPr lang="en-US"/>
            <a:t>Add</a:t>
          </a:r>
        </a:p>
      </dgm:t>
    </dgm:pt>
    <dgm:pt modelId="{ACDC1830-BFD6-4136-87C9-DD6152EA57ED}" type="parTrans" cxnId="{E1630301-0E10-40AC-B146-7590FD105B7F}">
      <dgm:prSet/>
      <dgm:spPr/>
      <dgm:t>
        <a:bodyPr/>
        <a:lstStyle/>
        <a:p>
          <a:endParaRPr lang="en-US"/>
        </a:p>
      </dgm:t>
    </dgm:pt>
    <dgm:pt modelId="{68FF3621-5BEC-4E8A-9EE1-0548AA2DA3D4}" type="sibTrans" cxnId="{E1630301-0E10-40AC-B146-7590FD105B7F}">
      <dgm:prSet/>
      <dgm:spPr/>
      <dgm:t>
        <a:bodyPr/>
        <a:lstStyle/>
        <a:p>
          <a:endParaRPr lang="en-US"/>
        </a:p>
      </dgm:t>
    </dgm:pt>
    <dgm:pt modelId="{4EFAB448-4B25-4A44-81DE-1BFF2A8A91D8}">
      <dgm:prSet/>
      <dgm:spPr/>
      <dgm:t>
        <a:bodyPr/>
        <a:lstStyle/>
        <a:p>
          <a:r>
            <a:rPr lang="en-US" dirty="0"/>
            <a:t>Add user, password</a:t>
          </a:r>
        </a:p>
      </dgm:t>
    </dgm:pt>
    <dgm:pt modelId="{B4FFFD14-BF3B-421A-83D4-AB1A38699010}" type="parTrans" cxnId="{C6DBD3D2-6FE7-4CFE-A567-7F15E9D55A1C}">
      <dgm:prSet/>
      <dgm:spPr/>
      <dgm:t>
        <a:bodyPr/>
        <a:lstStyle/>
        <a:p>
          <a:endParaRPr lang="en-US"/>
        </a:p>
      </dgm:t>
    </dgm:pt>
    <dgm:pt modelId="{82CA3C6A-D668-4E37-AE80-AAA71D290B05}" type="sibTrans" cxnId="{C6DBD3D2-6FE7-4CFE-A567-7F15E9D55A1C}">
      <dgm:prSet/>
      <dgm:spPr/>
      <dgm:t>
        <a:bodyPr/>
        <a:lstStyle/>
        <a:p>
          <a:endParaRPr lang="en-US"/>
        </a:p>
      </dgm:t>
    </dgm:pt>
    <dgm:pt modelId="{6BB80C21-3899-412C-9E25-E8CD75BD98E1}">
      <dgm:prSet/>
      <dgm:spPr/>
      <dgm:t>
        <a:bodyPr/>
        <a:lstStyle/>
        <a:p>
          <a:r>
            <a:rPr lang="en-US" dirty="0"/>
            <a:t>Create</a:t>
          </a:r>
        </a:p>
      </dgm:t>
    </dgm:pt>
    <dgm:pt modelId="{5B1060BE-2696-4D25-9B34-CC9F041FE739}" type="parTrans" cxnId="{E424B634-1C64-4B29-BD66-043CFB3F3978}">
      <dgm:prSet/>
      <dgm:spPr/>
      <dgm:t>
        <a:bodyPr/>
        <a:lstStyle/>
        <a:p>
          <a:endParaRPr lang="en-US"/>
        </a:p>
      </dgm:t>
    </dgm:pt>
    <dgm:pt modelId="{F10B016A-9F44-432F-A668-D9C372BA0EA4}" type="sibTrans" cxnId="{E424B634-1C64-4B29-BD66-043CFB3F3978}">
      <dgm:prSet/>
      <dgm:spPr/>
      <dgm:t>
        <a:bodyPr/>
        <a:lstStyle/>
        <a:p>
          <a:endParaRPr lang="en-US"/>
        </a:p>
      </dgm:t>
    </dgm:pt>
    <dgm:pt modelId="{6436CE5C-9AB0-42DD-9B60-E1D5B4A7A668}">
      <dgm:prSet/>
      <dgm:spPr/>
      <dgm:t>
        <a:bodyPr/>
        <a:lstStyle/>
        <a:p>
          <a:r>
            <a:rPr lang="en-US"/>
            <a:t>Create database: new_database</a:t>
          </a:r>
        </a:p>
      </dgm:t>
    </dgm:pt>
    <dgm:pt modelId="{BD652E53-170F-4703-97F1-7A9E4356E369}" type="parTrans" cxnId="{AD3F29E9-C8C0-485B-B714-51E2AA9C80D6}">
      <dgm:prSet/>
      <dgm:spPr/>
      <dgm:t>
        <a:bodyPr/>
        <a:lstStyle/>
        <a:p>
          <a:endParaRPr lang="en-US"/>
        </a:p>
      </dgm:t>
    </dgm:pt>
    <dgm:pt modelId="{A673B87F-99BE-4890-BC45-BE4D499426D5}" type="sibTrans" cxnId="{AD3F29E9-C8C0-485B-B714-51E2AA9C80D6}">
      <dgm:prSet/>
      <dgm:spPr/>
      <dgm:t>
        <a:bodyPr/>
        <a:lstStyle/>
        <a:p>
          <a:endParaRPr lang="en-US"/>
        </a:p>
      </dgm:t>
    </dgm:pt>
    <dgm:pt modelId="{5F31C586-BFB8-45D8-8B25-820578CB89F8}">
      <dgm:prSet/>
      <dgm:spPr/>
      <dgm:t>
        <a:bodyPr/>
        <a:lstStyle/>
        <a:p>
          <a:r>
            <a:rPr lang="en-US"/>
            <a:t>Create</a:t>
          </a:r>
        </a:p>
      </dgm:t>
    </dgm:pt>
    <dgm:pt modelId="{DA93323C-638B-42EF-8FA1-FADEB3BC90AE}" type="parTrans" cxnId="{44AC631E-0CDA-47A1-A736-4F60E43DA9D5}">
      <dgm:prSet/>
      <dgm:spPr/>
      <dgm:t>
        <a:bodyPr/>
        <a:lstStyle/>
        <a:p>
          <a:endParaRPr lang="en-US"/>
        </a:p>
      </dgm:t>
    </dgm:pt>
    <dgm:pt modelId="{46B7BF25-90C4-497C-89F1-78B9B3294C0A}" type="sibTrans" cxnId="{44AC631E-0CDA-47A1-A736-4F60E43DA9D5}">
      <dgm:prSet/>
      <dgm:spPr/>
      <dgm:t>
        <a:bodyPr/>
        <a:lstStyle/>
        <a:p>
          <a:endParaRPr lang="en-US"/>
        </a:p>
      </dgm:t>
    </dgm:pt>
    <dgm:pt modelId="{454067AE-4E89-430E-9DB0-4FF42F31DEC6}">
      <dgm:prSet/>
      <dgm:spPr/>
      <dgm:t>
        <a:bodyPr/>
        <a:lstStyle/>
        <a:p>
          <a:r>
            <a:rPr lang="en-US" dirty="0"/>
            <a:t>Create table: </a:t>
          </a:r>
          <a:r>
            <a:rPr lang="en-US" dirty="0" err="1"/>
            <a:t>failed_transactions</a:t>
          </a:r>
          <a:endParaRPr lang="en-US" dirty="0"/>
        </a:p>
      </dgm:t>
    </dgm:pt>
    <dgm:pt modelId="{DF1BD676-9BF5-4E67-BDC8-8D04F59EDCCF}" type="parTrans" cxnId="{246CCFD7-C14F-4F3F-8470-4D7A0FB5C41D}">
      <dgm:prSet/>
      <dgm:spPr/>
      <dgm:t>
        <a:bodyPr/>
        <a:lstStyle/>
        <a:p>
          <a:endParaRPr lang="en-US"/>
        </a:p>
      </dgm:t>
    </dgm:pt>
    <dgm:pt modelId="{AF67968F-CCB6-4CDC-B1AA-731F5CBDDED9}" type="sibTrans" cxnId="{246CCFD7-C14F-4F3F-8470-4D7A0FB5C41D}">
      <dgm:prSet/>
      <dgm:spPr/>
      <dgm:t>
        <a:bodyPr/>
        <a:lstStyle/>
        <a:p>
          <a:endParaRPr lang="en-US"/>
        </a:p>
      </dgm:t>
    </dgm:pt>
    <dgm:pt modelId="{6F7855E3-80E3-49CD-92E8-FE3DACCC8905}" type="pres">
      <dgm:prSet presAssocID="{F5265297-534C-436B-84FD-475F582E86DC}" presName="linearFlow" presStyleCnt="0">
        <dgm:presLayoutVars>
          <dgm:dir/>
          <dgm:animLvl val="lvl"/>
          <dgm:resizeHandles val="exact"/>
        </dgm:presLayoutVars>
      </dgm:prSet>
      <dgm:spPr/>
    </dgm:pt>
    <dgm:pt modelId="{09633152-1ABB-48AF-88DB-31004BB5960A}" type="pres">
      <dgm:prSet presAssocID="{128DB5A6-C843-43DD-8BEC-4A45D996233C}" presName="composite" presStyleCnt="0"/>
      <dgm:spPr/>
    </dgm:pt>
    <dgm:pt modelId="{ABB4154D-5A57-4536-AD92-822B1F61A61E}" type="pres">
      <dgm:prSet presAssocID="{128DB5A6-C843-43DD-8BEC-4A45D996233C}" presName="parentText" presStyleLbl="alignNode1" presStyleIdx="0" presStyleCnt="4">
        <dgm:presLayoutVars>
          <dgm:chMax val="1"/>
          <dgm:bulletEnabled val="1"/>
        </dgm:presLayoutVars>
      </dgm:prSet>
      <dgm:spPr/>
    </dgm:pt>
    <dgm:pt modelId="{17598F7E-CC23-430F-8C8A-B5403C2AD020}" type="pres">
      <dgm:prSet presAssocID="{128DB5A6-C843-43DD-8BEC-4A45D996233C}" presName="descendantText" presStyleLbl="alignAcc1" presStyleIdx="0" presStyleCnt="4">
        <dgm:presLayoutVars>
          <dgm:bulletEnabled val="1"/>
        </dgm:presLayoutVars>
      </dgm:prSet>
      <dgm:spPr/>
    </dgm:pt>
    <dgm:pt modelId="{290A96FE-C023-4023-A9AD-AB9E47068918}" type="pres">
      <dgm:prSet presAssocID="{0393FE5C-C256-4D81-A436-5F197FE9C67A}" presName="sp" presStyleCnt="0"/>
      <dgm:spPr/>
    </dgm:pt>
    <dgm:pt modelId="{F6F316FA-1EF1-4828-8B63-FE93EE4C3BD1}" type="pres">
      <dgm:prSet presAssocID="{79753CE7-1A8D-4CFD-9E19-DBBBFBB11400}" presName="composite" presStyleCnt="0"/>
      <dgm:spPr/>
    </dgm:pt>
    <dgm:pt modelId="{F58F7D37-3092-40AB-9999-52406804EFEE}" type="pres">
      <dgm:prSet presAssocID="{79753CE7-1A8D-4CFD-9E19-DBBBFBB11400}" presName="parentText" presStyleLbl="alignNode1" presStyleIdx="1" presStyleCnt="4">
        <dgm:presLayoutVars>
          <dgm:chMax val="1"/>
          <dgm:bulletEnabled val="1"/>
        </dgm:presLayoutVars>
      </dgm:prSet>
      <dgm:spPr/>
    </dgm:pt>
    <dgm:pt modelId="{A5E9B7BD-BE7B-4CC7-85A7-934A58738A06}" type="pres">
      <dgm:prSet presAssocID="{79753CE7-1A8D-4CFD-9E19-DBBBFBB11400}" presName="descendantText" presStyleLbl="alignAcc1" presStyleIdx="1" presStyleCnt="4">
        <dgm:presLayoutVars>
          <dgm:bulletEnabled val="1"/>
        </dgm:presLayoutVars>
      </dgm:prSet>
      <dgm:spPr/>
    </dgm:pt>
    <dgm:pt modelId="{F5480492-630A-41BB-93A2-B0137107B679}" type="pres">
      <dgm:prSet presAssocID="{68FF3621-5BEC-4E8A-9EE1-0548AA2DA3D4}" presName="sp" presStyleCnt="0"/>
      <dgm:spPr/>
    </dgm:pt>
    <dgm:pt modelId="{2B5C7948-E726-439A-892F-5A20ADEAC788}" type="pres">
      <dgm:prSet presAssocID="{6BB80C21-3899-412C-9E25-E8CD75BD98E1}" presName="composite" presStyleCnt="0"/>
      <dgm:spPr/>
    </dgm:pt>
    <dgm:pt modelId="{7D021511-48A6-4500-89AD-E5F47A240C47}" type="pres">
      <dgm:prSet presAssocID="{6BB80C21-3899-412C-9E25-E8CD75BD98E1}" presName="parentText" presStyleLbl="alignNode1" presStyleIdx="2" presStyleCnt="4">
        <dgm:presLayoutVars>
          <dgm:chMax val="1"/>
          <dgm:bulletEnabled val="1"/>
        </dgm:presLayoutVars>
      </dgm:prSet>
      <dgm:spPr/>
    </dgm:pt>
    <dgm:pt modelId="{FA875357-8AF5-42D8-82EB-1AFCC6F0440D}" type="pres">
      <dgm:prSet presAssocID="{6BB80C21-3899-412C-9E25-E8CD75BD98E1}" presName="descendantText" presStyleLbl="alignAcc1" presStyleIdx="2" presStyleCnt="4">
        <dgm:presLayoutVars>
          <dgm:bulletEnabled val="1"/>
        </dgm:presLayoutVars>
      </dgm:prSet>
      <dgm:spPr/>
    </dgm:pt>
    <dgm:pt modelId="{9DFAF334-A459-4DB8-B922-4E2A29FFF88A}" type="pres">
      <dgm:prSet presAssocID="{F10B016A-9F44-432F-A668-D9C372BA0EA4}" presName="sp" presStyleCnt="0"/>
      <dgm:spPr/>
    </dgm:pt>
    <dgm:pt modelId="{56B54C85-E838-426E-B0DF-22C998894752}" type="pres">
      <dgm:prSet presAssocID="{5F31C586-BFB8-45D8-8B25-820578CB89F8}" presName="composite" presStyleCnt="0"/>
      <dgm:spPr/>
    </dgm:pt>
    <dgm:pt modelId="{D65EB47A-DB72-4639-86F5-168B4A62DC57}" type="pres">
      <dgm:prSet presAssocID="{5F31C586-BFB8-45D8-8B25-820578CB89F8}" presName="parentText" presStyleLbl="alignNode1" presStyleIdx="3" presStyleCnt="4">
        <dgm:presLayoutVars>
          <dgm:chMax val="1"/>
          <dgm:bulletEnabled val="1"/>
        </dgm:presLayoutVars>
      </dgm:prSet>
      <dgm:spPr/>
    </dgm:pt>
    <dgm:pt modelId="{6DBB0C36-C5C9-4A2A-BC77-CCB9C02D152C}" type="pres">
      <dgm:prSet presAssocID="{5F31C586-BFB8-45D8-8B25-820578CB89F8}" presName="descendantText" presStyleLbl="alignAcc1" presStyleIdx="3" presStyleCnt="4">
        <dgm:presLayoutVars>
          <dgm:bulletEnabled val="1"/>
        </dgm:presLayoutVars>
      </dgm:prSet>
      <dgm:spPr/>
    </dgm:pt>
  </dgm:ptLst>
  <dgm:cxnLst>
    <dgm:cxn modelId="{E1630301-0E10-40AC-B146-7590FD105B7F}" srcId="{F5265297-534C-436B-84FD-475F582E86DC}" destId="{79753CE7-1A8D-4CFD-9E19-DBBBFBB11400}" srcOrd="1" destOrd="0" parTransId="{ACDC1830-BFD6-4136-87C9-DD6152EA57ED}" sibTransId="{68FF3621-5BEC-4E8A-9EE1-0548AA2DA3D4}"/>
    <dgm:cxn modelId="{44AC631E-0CDA-47A1-A736-4F60E43DA9D5}" srcId="{F5265297-534C-436B-84FD-475F582E86DC}" destId="{5F31C586-BFB8-45D8-8B25-820578CB89F8}" srcOrd="3" destOrd="0" parTransId="{DA93323C-638B-42EF-8FA1-FADEB3BC90AE}" sibTransId="{46B7BF25-90C4-497C-89F1-78B9B3294C0A}"/>
    <dgm:cxn modelId="{4A56A526-F215-4399-8714-9051700B0EE7}" type="presOf" srcId="{6436CE5C-9AB0-42DD-9B60-E1D5B4A7A668}" destId="{FA875357-8AF5-42D8-82EB-1AFCC6F0440D}" srcOrd="0" destOrd="0" presId="urn:microsoft.com/office/officeart/2005/8/layout/chevron2"/>
    <dgm:cxn modelId="{E424B634-1C64-4B29-BD66-043CFB3F3978}" srcId="{F5265297-534C-436B-84FD-475F582E86DC}" destId="{6BB80C21-3899-412C-9E25-E8CD75BD98E1}" srcOrd="2" destOrd="0" parTransId="{5B1060BE-2696-4D25-9B34-CC9F041FE739}" sibTransId="{F10B016A-9F44-432F-A668-D9C372BA0EA4}"/>
    <dgm:cxn modelId="{374F0144-1DB2-4048-93BE-C16F58E1C68C}" type="presOf" srcId="{4EFAB448-4B25-4A44-81DE-1BFF2A8A91D8}" destId="{A5E9B7BD-BE7B-4CC7-85A7-934A58738A06}" srcOrd="0" destOrd="0" presId="urn:microsoft.com/office/officeart/2005/8/layout/chevron2"/>
    <dgm:cxn modelId="{92144344-25AD-4FA5-A7AB-6D9D6D74B763}" type="presOf" srcId="{5F31C586-BFB8-45D8-8B25-820578CB89F8}" destId="{D65EB47A-DB72-4639-86F5-168B4A62DC57}" srcOrd="0" destOrd="0" presId="urn:microsoft.com/office/officeart/2005/8/layout/chevron2"/>
    <dgm:cxn modelId="{00849549-351D-43F8-9DBF-3208371C7234}" type="presOf" srcId="{D9B172F6-BFE7-468C-977B-0631E7D9827D}" destId="{17598F7E-CC23-430F-8C8A-B5403C2AD020}" srcOrd="0" destOrd="0" presId="urn:microsoft.com/office/officeart/2005/8/layout/chevron2"/>
    <dgm:cxn modelId="{E93EA972-85B6-4500-AD97-E60EB5668171}" type="presOf" srcId="{79753CE7-1A8D-4CFD-9E19-DBBBFBB11400}" destId="{F58F7D37-3092-40AB-9999-52406804EFEE}" srcOrd="0" destOrd="0" presId="urn:microsoft.com/office/officeart/2005/8/layout/chevron2"/>
    <dgm:cxn modelId="{C985D156-53D5-40F5-BB19-0182F8E4B151}" type="presOf" srcId="{F5265297-534C-436B-84FD-475F582E86DC}" destId="{6F7855E3-80E3-49CD-92E8-FE3DACCC8905}" srcOrd="0" destOrd="0" presId="urn:microsoft.com/office/officeart/2005/8/layout/chevron2"/>
    <dgm:cxn modelId="{0C545FAE-568A-4070-8AA7-E99C16BDB5DD}" type="presOf" srcId="{128DB5A6-C843-43DD-8BEC-4A45D996233C}" destId="{ABB4154D-5A57-4536-AD92-822B1F61A61E}" srcOrd="0" destOrd="0" presId="urn:microsoft.com/office/officeart/2005/8/layout/chevron2"/>
    <dgm:cxn modelId="{53281EC6-57BA-4800-8C11-CAA68F535BCF}" type="presOf" srcId="{6BB80C21-3899-412C-9E25-E8CD75BD98E1}" destId="{7D021511-48A6-4500-89AD-E5F47A240C47}" srcOrd="0" destOrd="0" presId="urn:microsoft.com/office/officeart/2005/8/layout/chevron2"/>
    <dgm:cxn modelId="{C6DBD3D2-6FE7-4CFE-A567-7F15E9D55A1C}" srcId="{79753CE7-1A8D-4CFD-9E19-DBBBFBB11400}" destId="{4EFAB448-4B25-4A44-81DE-1BFF2A8A91D8}" srcOrd="0" destOrd="0" parTransId="{B4FFFD14-BF3B-421A-83D4-AB1A38699010}" sibTransId="{82CA3C6A-D668-4E37-AE80-AAA71D290B05}"/>
    <dgm:cxn modelId="{246CCFD7-C14F-4F3F-8470-4D7A0FB5C41D}" srcId="{5F31C586-BFB8-45D8-8B25-820578CB89F8}" destId="{454067AE-4E89-430E-9DB0-4FF42F31DEC6}" srcOrd="0" destOrd="0" parTransId="{DF1BD676-9BF5-4E67-BDC8-8D04F59EDCCF}" sibTransId="{AF67968F-CCB6-4CDC-B1AA-731F5CBDDED9}"/>
    <dgm:cxn modelId="{FF1B6CDC-1AA3-4022-965B-3253085A695F}" type="presOf" srcId="{454067AE-4E89-430E-9DB0-4FF42F31DEC6}" destId="{6DBB0C36-C5C9-4A2A-BC77-CCB9C02D152C}" srcOrd="0" destOrd="0" presId="urn:microsoft.com/office/officeart/2005/8/layout/chevron2"/>
    <dgm:cxn modelId="{AD3F29E9-C8C0-485B-B714-51E2AA9C80D6}" srcId="{6BB80C21-3899-412C-9E25-E8CD75BD98E1}" destId="{6436CE5C-9AB0-42DD-9B60-E1D5B4A7A668}" srcOrd="0" destOrd="0" parTransId="{BD652E53-170F-4703-97F1-7A9E4356E369}" sibTransId="{A673B87F-99BE-4890-BC45-BE4D499426D5}"/>
    <dgm:cxn modelId="{6E62C8EB-5CB2-49E1-A646-63CD2545C059}" srcId="{F5265297-534C-436B-84FD-475F582E86DC}" destId="{128DB5A6-C843-43DD-8BEC-4A45D996233C}" srcOrd="0" destOrd="0" parTransId="{2D88D4FF-B97A-4C38-9FFF-8799B0BDBE48}" sibTransId="{0393FE5C-C256-4D81-A436-5F197FE9C67A}"/>
    <dgm:cxn modelId="{836D6EFE-3BB0-41B7-8B43-27A0015155E9}" srcId="{128DB5A6-C843-43DD-8BEC-4A45D996233C}" destId="{D9B172F6-BFE7-468C-977B-0631E7D9827D}" srcOrd="0" destOrd="0" parTransId="{C5765B3C-B8EC-4BA0-BFC2-38FACFDC8970}" sibTransId="{1D827E36-5530-4C36-B0BD-FDC03D8B4872}"/>
    <dgm:cxn modelId="{C45C1FBF-D177-497D-8E3C-E9726A4FDD0E}" type="presParOf" srcId="{6F7855E3-80E3-49CD-92E8-FE3DACCC8905}" destId="{09633152-1ABB-48AF-88DB-31004BB5960A}" srcOrd="0" destOrd="0" presId="urn:microsoft.com/office/officeart/2005/8/layout/chevron2"/>
    <dgm:cxn modelId="{51119ACE-79EC-4DAA-A681-A28BD404830E}" type="presParOf" srcId="{09633152-1ABB-48AF-88DB-31004BB5960A}" destId="{ABB4154D-5A57-4536-AD92-822B1F61A61E}" srcOrd="0" destOrd="0" presId="urn:microsoft.com/office/officeart/2005/8/layout/chevron2"/>
    <dgm:cxn modelId="{FCFEE7D0-2413-4A51-9C75-1AFEE7F084B4}" type="presParOf" srcId="{09633152-1ABB-48AF-88DB-31004BB5960A}" destId="{17598F7E-CC23-430F-8C8A-B5403C2AD020}" srcOrd="1" destOrd="0" presId="urn:microsoft.com/office/officeart/2005/8/layout/chevron2"/>
    <dgm:cxn modelId="{F85EABA9-2C46-4D96-BC3B-C7CD0EE46C58}" type="presParOf" srcId="{6F7855E3-80E3-49CD-92E8-FE3DACCC8905}" destId="{290A96FE-C023-4023-A9AD-AB9E47068918}" srcOrd="1" destOrd="0" presId="urn:microsoft.com/office/officeart/2005/8/layout/chevron2"/>
    <dgm:cxn modelId="{42974D93-15AF-4E10-805D-44074488B701}" type="presParOf" srcId="{6F7855E3-80E3-49CD-92E8-FE3DACCC8905}" destId="{F6F316FA-1EF1-4828-8B63-FE93EE4C3BD1}" srcOrd="2" destOrd="0" presId="urn:microsoft.com/office/officeart/2005/8/layout/chevron2"/>
    <dgm:cxn modelId="{05F4B05B-0415-4F0C-8900-297F8422995B}" type="presParOf" srcId="{F6F316FA-1EF1-4828-8B63-FE93EE4C3BD1}" destId="{F58F7D37-3092-40AB-9999-52406804EFEE}" srcOrd="0" destOrd="0" presId="urn:microsoft.com/office/officeart/2005/8/layout/chevron2"/>
    <dgm:cxn modelId="{0086EB96-3BF5-4AD4-A58A-2A8A8107BFE3}" type="presParOf" srcId="{F6F316FA-1EF1-4828-8B63-FE93EE4C3BD1}" destId="{A5E9B7BD-BE7B-4CC7-85A7-934A58738A06}" srcOrd="1" destOrd="0" presId="urn:microsoft.com/office/officeart/2005/8/layout/chevron2"/>
    <dgm:cxn modelId="{77049F1F-483B-41A0-A9E8-D916F508325A}" type="presParOf" srcId="{6F7855E3-80E3-49CD-92E8-FE3DACCC8905}" destId="{F5480492-630A-41BB-93A2-B0137107B679}" srcOrd="3" destOrd="0" presId="urn:microsoft.com/office/officeart/2005/8/layout/chevron2"/>
    <dgm:cxn modelId="{E81A7712-2612-497D-A7C2-5138A2A3E1C0}" type="presParOf" srcId="{6F7855E3-80E3-49CD-92E8-FE3DACCC8905}" destId="{2B5C7948-E726-439A-892F-5A20ADEAC788}" srcOrd="4" destOrd="0" presId="urn:microsoft.com/office/officeart/2005/8/layout/chevron2"/>
    <dgm:cxn modelId="{1EA44528-493E-469A-99AC-4620A0078501}" type="presParOf" srcId="{2B5C7948-E726-439A-892F-5A20ADEAC788}" destId="{7D021511-48A6-4500-89AD-E5F47A240C47}" srcOrd="0" destOrd="0" presId="urn:microsoft.com/office/officeart/2005/8/layout/chevron2"/>
    <dgm:cxn modelId="{5AC37F09-0447-48E7-B48F-C52831238538}" type="presParOf" srcId="{2B5C7948-E726-439A-892F-5A20ADEAC788}" destId="{FA875357-8AF5-42D8-82EB-1AFCC6F0440D}" srcOrd="1" destOrd="0" presId="urn:microsoft.com/office/officeart/2005/8/layout/chevron2"/>
    <dgm:cxn modelId="{F8999E23-E84E-4282-ADB7-C420969A5883}" type="presParOf" srcId="{6F7855E3-80E3-49CD-92E8-FE3DACCC8905}" destId="{9DFAF334-A459-4DB8-B922-4E2A29FFF88A}" srcOrd="5" destOrd="0" presId="urn:microsoft.com/office/officeart/2005/8/layout/chevron2"/>
    <dgm:cxn modelId="{1641496E-92F7-4329-9CA6-CFAF5CA7BC1C}" type="presParOf" srcId="{6F7855E3-80E3-49CD-92E8-FE3DACCC8905}" destId="{56B54C85-E838-426E-B0DF-22C998894752}" srcOrd="6" destOrd="0" presId="urn:microsoft.com/office/officeart/2005/8/layout/chevron2"/>
    <dgm:cxn modelId="{E5D0FADB-5EA2-4C7A-9844-00BBC127DAA3}" type="presParOf" srcId="{56B54C85-E838-426E-B0DF-22C998894752}" destId="{D65EB47A-DB72-4639-86F5-168B4A62DC57}" srcOrd="0" destOrd="0" presId="urn:microsoft.com/office/officeart/2005/8/layout/chevron2"/>
    <dgm:cxn modelId="{3CFE4B57-5316-40CD-B9FB-65B98960C160}" type="presParOf" srcId="{56B54C85-E838-426E-B0DF-22C998894752}" destId="{6DBB0C36-C5C9-4A2A-BC77-CCB9C02D152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1A10A0-9595-4D25-9741-9944771C5E4F}"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06BB61A5-C2DF-46BB-9A99-6CB041742967}">
      <dgm:prSet/>
      <dgm:spPr/>
      <dgm:t>
        <a:bodyPr/>
        <a:lstStyle/>
        <a:p>
          <a:r>
            <a:rPr lang="en-US" b="1" u="sng" baseline="0" dirty="0"/>
            <a:t>Command</a:t>
          </a:r>
          <a:r>
            <a:rPr lang="en-US" baseline="0" dirty="0"/>
            <a:t>:</a:t>
          </a:r>
          <a:endParaRPr lang="en-US" dirty="0"/>
        </a:p>
      </dgm:t>
    </dgm:pt>
    <dgm:pt modelId="{70537760-7832-443E-BED2-297D58F9B82A}" type="parTrans" cxnId="{CD930424-71DE-4DDC-B95A-32F04CF3B243}">
      <dgm:prSet/>
      <dgm:spPr/>
      <dgm:t>
        <a:bodyPr/>
        <a:lstStyle/>
        <a:p>
          <a:endParaRPr lang="en-US"/>
        </a:p>
      </dgm:t>
    </dgm:pt>
    <dgm:pt modelId="{1532AEB8-A1C8-4DDD-9A74-A624367F1772}" type="sibTrans" cxnId="{CD930424-71DE-4DDC-B95A-32F04CF3B243}">
      <dgm:prSet/>
      <dgm:spPr/>
      <dgm:t>
        <a:bodyPr/>
        <a:lstStyle/>
        <a:p>
          <a:endParaRPr lang="en-US"/>
        </a:p>
      </dgm:t>
    </dgm:pt>
    <dgm:pt modelId="{63DF031E-A4ED-4A57-BCFE-31A0315A4D4D}">
      <dgm:prSet/>
      <dgm:spPr/>
      <dgm:t>
        <a:bodyPr/>
        <a:lstStyle/>
        <a:p>
          <a:r>
            <a:rPr lang="en-US" baseline="0"/>
            <a:t>gcloud dataproc clusters create new-cluster --region=us-central1 --zone=us-central1-c --single-node --master-machine-type=n1-standard-2 --image-version=2.0-debian10</a:t>
          </a:r>
          <a:endParaRPr lang="en-US"/>
        </a:p>
      </dgm:t>
    </dgm:pt>
    <dgm:pt modelId="{4209B185-C43C-4644-A6F9-7741C76331D2}" type="parTrans" cxnId="{26475AF7-8BB0-4DC3-BB0E-A1C4A6FD284F}">
      <dgm:prSet/>
      <dgm:spPr/>
      <dgm:t>
        <a:bodyPr/>
        <a:lstStyle/>
        <a:p>
          <a:endParaRPr lang="en-US"/>
        </a:p>
      </dgm:t>
    </dgm:pt>
    <dgm:pt modelId="{DD3D5F95-E8A4-48B8-B6CA-3244009EAB3D}" type="sibTrans" cxnId="{26475AF7-8BB0-4DC3-BB0E-A1C4A6FD284F}">
      <dgm:prSet/>
      <dgm:spPr/>
      <dgm:t>
        <a:bodyPr/>
        <a:lstStyle/>
        <a:p>
          <a:endParaRPr lang="en-US"/>
        </a:p>
      </dgm:t>
    </dgm:pt>
    <dgm:pt modelId="{12E3043C-928F-473D-92A1-F18B5E36FEAE}" type="pres">
      <dgm:prSet presAssocID="{C91A10A0-9595-4D25-9741-9944771C5E4F}" presName="root" presStyleCnt="0">
        <dgm:presLayoutVars>
          <dgm:dir/>
          <dgm:resizeHandles val="exact"/>
        </dgm:presLayoutVars>
      </dgm:prSet>
      <dgm:spPr/>
    </dgm:pt>
    <dgm:pt modelId="{95EB2C96-3B5C-485D-87F9-64BF6AA659E2}" type="pres">
      <dgm:prSet presAssocID="{06BB61A5-C2DF-46BB-9A99-6CB041742967}" presName="compNode" presStyleCnt="0"/>
      <dgm:spPr/>
    </dgm:pt>
    <dgm:pt modelId="{3370F798-C681-4CB5-975C-5ECBF9562439}" type="pres">
      <dgm:prSet presAssocID="{06BB61A5-C2DF-46BB-9A99-6CB041742967}" presName="bgRect" presStyleLbl="bgShp" presStyleIdx="0" presStyleCnt="2" custLinFactNeighborX="-7843" custLinFactNeighborY="-791"/>
      <dgm:spPr/>
    </dgm:pt>
    <dgm:pt modelId="{F2F70FC7-60A6-468E-ADA9-896C74AC2FC5}" type="pres">
      <dgm:prSet presAssocID="{06BB61A5-C2DF-46BB-9A99-6CB0417429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sion chart"/>
        </a:ext>
      </dgm:extLst>
    </dgm:pt>
    <dgm:pt modelId="{EAB678E4-C2B3-4511-BE8B-67B559A78814}" type="pres">
      <dgm:prSet presAssocID="{06BB61A5-C2DF-46BB-9A99-6CB041742967}" presName="spaceRect" presStyleCnt="0"/>
      <dgm:spPr/>
    </dgm:pt>
    <dgm:pt modelId="{252F74D0-7B87-4CB9-8EA1-DB216C6FEF46}" type="pres">
      <dgm:prSet presAssocID="{06BB61A5-C2DF-46BB-9A99-6CB041742967}" presName="parTx" presStyleLbl="revTx" presStyleIdx="0" presStyleCnt="2">
        <dgm:presLayoutVars>
          <dgm:chMax val="0"/>
          <dgm:chPref val="0"/>
        </dgm:presLayoutVars>
      </dgm:prSet>
      <dgm:spPr/>
    </dgm:pt>
    <dgm:pt modelId="{A54665D7-8372-4700-BE2E-1A305D5491EC}" type="pres">
      <dgm:prSet presAssocID="{1532AEB8-A1C8-4DDD-9A74-A624367F1772}" presName="sibTrans" presStyleCnt="0"/>
      <dgm:spPr/>
    </dgm:pt>
    <dgm:pt modelId="{6E71A4DA-FB0B-4A3B-8AF1-3EA97A862127}" type="pres">
      <dgm:prSet presAssocID="{63DF031E-A4ED-4A57-BCFE-31A0315A4D4D}" presName="compNode" presStyleCnt="0"/>
      <dgm:spPr/>
    </dgm:pt>
    <dgm:pt modelId="{C4D5028F-C551-455A-B35B-204E67EBDD7A}" type="pres">
      <dgm:prSet presAssocID="{63DF031E-A4ED-4A57-BCFE-31A0315A4D4D}" presName="bgRect" presStyleLbl="bgShp" presStyleIdx="1" presStyleCnt="2"/>
      <dgm:spPr/>
    </dgm:pt>
    <dgm:pt modelId="{EC964A14-3CA9-4CDE-A334-1959431B0D41}" type="pres">
      <dgm:prSet presAssocID="{63DF031E-A4ED-4A57-BCFE-31A0315A4D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ers"/>
        </a:ext>
      </dgm:extLst>
    </dgm:pt>
    <dgm:pt modelId="{356D2CCA-F6A0-4100-A37A-02C1D592D590}" type="pres">
      <dgm:prSet presAssocID="{63DF031E-A4ED-4A57-BCFE-31A0315A4D4D}" presName="spaceRect" presStyleCnt="0"/>
      <dgm:spPr/>
    </dgm:pt>
    <dgm:pt modelId="{3277F490-614C-4AE2-9F61-296BAF42CFB5}" type="pres">
      <dgm:prSet presAssocID="{63DF031E-A4ED-4A57-BCFE-31A0315A4D4D}" presName="parTx" presStyleLbl="revTx" presStyleIdx="1" presStyleCnt="2">
        <dgm:presLayoutVars>
          <dgm:chMax val="0"/>
          <dgm:chPref val="0"/>
        </dgm:presLayoutVars>
      </dgm:prSet>
      <dgm:spPr/>
    </dgm:pt>
  </dgm:ptLst>
  <dgm:cxnLst>
    <dgm:cxn modelId="{CD930424-71DE-4DDC-B95A-32F04CF3B243}" srcId="{C91A10A0-9595-4D25-9741-9944771C5E4F}" destId="{06BB61A5-C2DF-46BB-9A99-6CB041742967}" srcOrd="0" destOrd="0" parTransId="{70537760-7832-443E-BED2-297D58F9B82A}" sibTransId="{1532AEB8-A1C8-4DDD-9A74-A624367F1772}"/>
    <dgm:cxn modelId="{2F0E2230-53B6-48C5-8F46-EED6FB4752E4}" type="presOf" srcId="{06BB61A5-C2DF-46BB-9A99-6CB041742967}" destId="{252F74D0-7B87-4CB9-8EA1-DB216C6FEF46}" srcOrd="0" destOrd="0" presId="urn:microsoft.com/office/officeart/2018/2/layout/IconVerticalSolidList"/>
    <dgm:cxn modelId="{0CA8FF34-AC42-489B-B629-81AA4DA1CAEC}" type="presOf" srcId="{C91A10A0-9595-4D25-9741-9944771C5E4F}" destId="{12E3043C-928F-473D-92A1-F18B5E36FEAE}" srcOrd="0" destOrd="0" presId="urn:microsoft.com/office/officeart/2018/2/layout/IconVerticalSolidList"/>
    <dgm:cxn modelId="{6A401F5D-C2B0-46B0-A801-EBFA71909BA4}" type="presOf" srcId="{63DF031E-A4ED-4A57-BCFE-31A0315A4D4D}" destId="{3277F490-614C-4AE2-9F61-296BAF42CFB5}" srcOrd="0" destOrd="0" presId="urn:microsoft.com/office/officeart/2018/2/layout/IconVerticalSolidList"/>
    <dgm:cxn modelId="{26475AF7-8BB0-4DC3-BB0E-A1C4A6FD284F}" srcId="{C91A10A0-9595-4D25-9741-9944771C5E4F}" destId="{63DF031E-A4ED-4A57-BCFE-31A0315A4D4D}" srcOrd="1" destOrd="0" parTransId="{4209B185-C43C-4644-A6F9-7741C76331D2}" sibTransId="{DD3D5F95-E8A4-48B8-B6CA-3244009EAB3D}"/>
    <dgm:cxn modelId="{52AAA82A-5DD7-460E-9406-5C638A1564D0}" type="presParOf" srcId="{12E3043C-928F-473D-92A1-F18B5E36FEAE}" destId="{95EB2C96-3B5C-485D-87F9-64BF6AA659E2}" srcOrd="0" destOrd="0" presId="urn:microsoft.com/office/officeart/2018/2/layout/IconVerticalSolidList"/>
    <dgm:cxn modelId="{21D3F42C-78E1-4495-B1F4-9FCC44C7409F}" type="presParOf" srcId="{95EB2C96-3B5C-485D-87F9-64BF6AA659E2}" destId="{3370F798-C681-4CB5-975C-5ECBF9562439}" srcOrd="0" destOrd="0" presId="urn:microsoft.com/office/officeart/2018/2/layout/IconVerticalSolidList"/>
    <dgm:cxn modelId="{2A1013F2-E277-4E49-88DF-6B0B29C7E9D7}" type="presParOf" srcId="{95EB2C96-3B5C-485D-87F9-64BF6AA659E2}" destId="{F2F70FC7-60A6-468E-ADA9-896C74AC2FC5}" srcOrd="1" destOrd="0" presId="urn:microsoft.com/office/officeart/2018/2/layout/IconVerticalSolidList"/>
    <dgm:cxn modelId="{80169ED1-A0F3-492F-BD48-A5129E500AA8}" type="presParOf" srcId="{95EB2C96-3B5C-485D-87F9-64BF6AA659E2}" destId="{EAB678E4-C2B3-4511-BE8B-67B559A78814}" srcOrd="2" destOrd="0" presId="urn:microsoft.com/office/officeart/2018/2/layout/IconVerticalSolidList"/>
    <dgm:cxn modelId="{3597A9DB-AFF1-4731-A3B3-63917ED0FF7D}" type="presParOf" srcId="{95EB2C96-3B5C-485D-87F9-64BF6AA659E2}" destId="{252F74D0-7B87-4CB9-8EA1-DB216C6FEF46}" srcOrd="3" destOrd="0" presId="urn:microsoft.com/office/officeart/2018/2/layout/IconVerticalSolidList"/>
    <dgm:cxn modelId="{0EFCAF6A-2C55-4FD4-8FE4-FCC1677262C0}" type="presParOf" srcId="{12E3043C-928F-473D-92A1-F18B5E36FEAE}" destId="{A54665D7-8372-4700-BE2E-1A305D5491EC}" srcOrd="1" destOrd="0" presId="urn:microsoft.com/office/officeart/2018/2/layout/IconVerticalSolidList"/>
    <dgm:cxn modelId="{4A623EDB-741D-45E0-B4CF-6B2075B7B0E7}" type="presParOf" srcId="{12E3043C-928F-473D-92A1-F18B5E36FEAE}" destId="{6E71A4DA-FB0B-4A3B-8AF1-3EA97A862127}" srcOrd="2" destOrd="0" presId="urn:microsoft.com/office/officeart/2018/2/layout/IconVerticalSolidList"/>
    <dgm:cxn modelId="{9253BCF3-A2D2-43BB-961D-EB6421772E0E}" type="presParOf" srcId="{6E71A4DA-FB0B-4A3B-8AF1-3EA97A862127}" destId="{C4D5028F-C551-455A-B35B-204E67EBDD7A}" srcOrd="0" destOrd="0" presId="urn:microsoft.com/office/officeart/2018/2/layout/IconVerticalSolidList"/>
    <dgm:cxn modelId="{863EA564-422B-4001-AADE-B12F92E5E48E}" type="presParOf" srcId="{6E71A4DA-FB0B-4A3B-8AF1-3EA97A862127}" destId="{EC964A14-3CA9-4CDE-A334-1959431B0D41}" srcOrd="1" destOrd="0" presId="urn:microsoft.com/office/officeart/2018/2/layout/IconVerticalSolidList"/>
    <dgm:cxn modelId="{416F8638-1709-4D51-A548-1DCE4759CC9C}" type="presParOf" srcId="{6E71A4DA-FB0B-4A3B-8AF1-3EA97A862127}" destId="{356D2CCA-F6A0-4100-A37A-02C1D592D590}" srcOrd="2" destOrd="0" presId="urn:microsoft.com/office/officeart/2018/2/layout/IconVerticalSolidList"/>
    <dgm:cxn modelId="{8D99FF65-922B-4AE1-9373-92F6A0B83324}" type="presParOf" srcId="{6E71A4DA-FB0B-4A3B-8AF1-3EA97A862127}" destId="{3277F490-614C-4AE2-9F61-296BAF42CFB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9C3151-9272-4F5B-AD72-42E6A550983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731D903-79B7-4AF1-8144-3A12BE84E7C5}">
      <dgm:prSet/>
      <dgm:spPr/>
      <dgm:t>
        <a:bodyPr/>
        <a:lstStyle/>
        <a:p>
          <a:r>
            <a:rPr lang="en-US" baseline="0"/>
            <a:t>1. Copy VM instance external IP address</a:t>
          </a:r>
          <a:endParaRPr lang="en-US"/>
        </a:p>
      </dgm:t>
    </dgm:pt>
    <dgm:pt modelId="{0AD52004-CBBF-4B74-A7A2-AD21C4DCFF54}" type="parTrans" cxnId="{9DE4A115-A390-4352-88A9-8DA7C541F98C}">
      <dgm:prSet/>
      <dgm:spPr/>
      <dgm:t>
        <a:bodyPr/>
        <a:lstStyle/>
        <a:p>
          <a:endParaRPr lang="en-US"/>
        </a:p>
      </dgm:t>
    </dgm:pt>
    <dgm:pt modelId="{33D01B5C-AED0-4432-9960-E72EA7BE778F}" type="sibTrans" cxnId="{9DE4A115-A390-4352-88A9-8DA7C541F98C}">
      <dgm:prSet/>
      <dgm:spPr/>
      <dgm:t>
        <a:bodyPr/>
        <a:lstStyle/>
        <a:p>
          <a:endParaRPr lang="en-US"/>
        </a:p>
      </dgm:t>
    </dgm:pt>
    <dgm:pt modelId="{F9B8AC8A-6A75-4020-9760-F8514FA9E935}">
      <dgm:prSet/>
      <dgm:spPr/>
      <dgm:t>
        <a:bodyPr/>
        <a:lstStyle/>
        <a:p>
          <a:r>
            <a:rPr lang="en-US" baseline="0"/>
            <a:t>2. Add to Cloud SQL connections (Add Network)</a:t>
          </a:r>
          <a:endParaRPr lang="en-US"/>
        </a:p>
      </dgm:t>
    </dgm:pt>
    <dgm:pt modelId="{205C053C-4A2D-4C25-A25D-C34294F35008}" type="parTrans" cxnId="{C36DA76B-2AA9-4F65-A8C2-1FB67FF782D6}">
      <dgm:prSet/>
      <dgm:spPr/>
      <dgm:t>
        <a:bodyPr/>
        <a:lstStyle/>
        <a:p>
          <a:endParaRPr lang="en-US"/>
        </a:p>
      </dgm:t>
    </dgm:pt>
    <dgm:pt modelId="{20380432-B69D-4DCF-95B6-731F48C73B2A}" type="sibTrans" cxnId="{C36DA76B-2AA9-4F65-A8C2-1FB67FF782D6}">
      <dgm:prSet/>
      <dgm:spPr/>
      <dgm:t>
        <a:bodyPr/>
        <a:lstStyle/>
        <a:p>
          <a:endParaRPr lang="en-US"/>
        </a:p>
      </dgm:t>
    </dgm:pt>
    <dgm:pt modelId="{D0D134F3-C884-4D5A-83E7-AF98F2932D8D}" type="pres">
      <dgm:prSet presAssocID="{5D9C3151-9272-4F5B-AD72-42E6A550983D}" presName="root" presStyleCnt="0">
        <dgm:presLayoutVars>
          <dgm:dir/>
          <dgm:resizeHandles val="exact"/>
        </dgm:presLayoutVars>
      </dgm:prSet>
      <dgm:spPr/>
    </dgm:pt>
    <dgm:pt modelId="{EB5225A7-DAC3-4335-AFED-A3F24350A324}" type="pres">
      <dgm:prSet presAssocID="{9731D903-79B7-4AF1-8144-3A12BE84E7C5}" presName="compNode" presStyleCnt="0"/>
      <dgm:spPr/>
    </dgm:pt>
    <dgm:pt modelId="{A04506A3-0145-421C-A024-2E39EF8B007A}" type="pres">
      <dgm:prSet presAssocID="{9731D903-79B7-4AF1-8144-3A12BE84E7C5}" presName="bgRect" presStyleLbl="bgShp" presStyleIdx="0" presStyleCnt="2"/>
      <dgm:spPr/>
    </dgm:pt>
    <dgm:pt modelId="{8051138F-DC6E-479A-861B-5DFC88506CAA}" type="pres">
      <dgm:prSet presAssocID="{9731D903-79B7-4AF1-8144-3A12BE84E7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5AC7D174-EDAC-44E2-B104-7D4989D7122A}" type="pres">
      <dgm:prSet presAssocID="{9731D903-79B7-4AF1-8144-3A12BE84E7C5}" presName="spaceRect" presStyleCnt="0"/>
      <dgm:spPr/>
    </dgm:pt>
    <dgm:pt modelId="{9CDB44FF-559B-4144-9340-EC9F1B9FC9C3}" type="pres">
      <dgm:prSet presAssocID="{9731D903-79B7-4AF1-8144-3A12BE84E7C5}" presName="parTx" presStyleLbl="revTx" presStyleIdx="0" presStyleCnt="2">
        <dgm:presLayoutVars>
          <dgm:chMax val="0"/>
          <dgm:chPref val="0"/>
        </dgm:presLayoutVars>
      </dgm:prSet>
      <dgm:spPr/>
    </dgm:pt>
    <dgm:pt modelId="{EA5DDE77-5625-45AF-84E8-2B30841D8360}" type="pres">
      <dgm:prSet presAssocID="{33D01B5C-AED0-4432-9960-E72EA7BE778F}" presName="sibTrans" presStyleCnt="0"/>
      <dgm:spPr/>
    </dgm:pt>
    <dgm:pt modelId="{934F04C3-6F05-451C-805B-D832233D138A}" type="pres">
      <dgm:prSet presAssocID="{F9B8AC8A-6A75-4020-9760-F8514FA9E935}" presName="compNode" presStyleCnt="0"/>
      <dgm:spPr/>
    </dgm:pt>
    <dgm:pt modelId="{8B20742F-C303-4234-9F81-D2C6F0409DF0}" type="pres">
      <dgm:prSet presAssocID="{F9B8AC8A-6A75-4020-9760-F8514FA9E935}" presName="bgRect" presStyleLbl="bgShp" presStyleIdx="1" presStyleCnt="2"/>
      <dgm:spPr/>
    </dgm:pt>
    <dgm:pt modelId="{6C96E6C5-6528-4CA9-B0F9-B0EE51B23FB4}" type="pres">
      <dgm:prSet presAssocID="{F9B8AC8A-6A75-4020-9760-F8514FA9E9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E249BF0-E7B5-4140-B462-C0733E22D250}" type="pres">
      <dgm:prSet presAssocID="{F9B8AC8A-6A75-4020-9760-F8514FA9E935}" presName="spaceRect" presStyleCnt="0"/>
      <dgm:spPr/>
    </dgm:pt>
    <dgm:pt modelId="{65D95BB2-5CBD-48E0-B4D4-16153AE4EC09}" type="pres">
      <dgm:prSet presAssocID="{F9B8AC8A-6A75-4020-9760-F8514FA9E935}" presName="parTx" presStyleLbl="revTx" presStyleIdx="1" presStyleCnt="2">
        <dgm:presLayoutVars>
          <dgm:chMax val="0"/>
          <dgm:chPref val="0"/>
        </dgm:presLayoutVars>
      </dgm:prSet>
      <dgm:spPr/>
    </dgm:pt>
  </dgm:ptLst>
  <dgm:cxnLst>
    <dgm:cxn modelId="{CCF0E603-F1BE-4144-9D89-C2E3AD2C61CD}" type="presOf" srcId="{5D9C3151-9272-4F5B-AD72-42E6A550983D}" destId="{D0D134F3-C884-4D5A-83E7-AF98F2932D8D}" srcOrd="0" destOrd="0" presId="urn:microsoft.com/office/officeart/2018/2/layout/IconVerticalSolidList"/>
    <dgm:cxn modelId="{9DE4A115-A390-4352-88A9-8DA7C541F98C}" srcId="{5D9C3151-9272-4F5B-AD72-42E6A550983D}" destId="{9731D903-79B7-4AF1-8144-3A12BE84E7C5}" srcOrd="0" destOrd="0" parTransId="{0AD52004-CBBF-4B74-A7A2-AD21C4DCFF54}" sibTransId="{33D01B5C-AED0-4432-9960-E72EA7BE778F}"/>
    <dgm:cxn modelId="{365C3545-74A1-4EF4-8661-FFC85CAEB8FD}" type="presOf" srcId="{F9B8AC8A-6A75-4020-9760-F8514FA9E935}" destId="{65D95BB2-5CBD-48E0-B4D4-16153AE4EC09}" srcOrd="0" destOrd="0" presId="urn:microsoft.com/office/officeart/2018/2/layout/IconVerticalSolidList"/>
    <dgm:cxn modelId="{C36DA76B-2AA9-4F65-A8C2-1FB67FF782D6}" srcId="{5D9C3151-9272-4F5B-AD72-42E6A550983D}" destId="{F9B8AC8A-6A75-4020-9760-F8514FA9E935}" srcOrd="1" destOrd="0" parTransId="{205C053C-4A2D-4C25-A25D-C34294F35008}" sibTransId="{20380432-B69D-4DCF-95B6-731F48C73B2A}"/>
    <dgm:cxn modelId="{F87A7BAE-50F3-48A1-B813-AC7A54C436B1}" type="presOf" srcId="{9731D903-79B7-4AF1-8144-3A12BE84E7C5}" destId="{9CDB44FF-559B-4144-9340-EC9F1B9FC9C3}" srcOrd="0" destOrd="0" presId="urn:microsoft.com/office/officeart/2018/2/layout/IconVerticalSolidList"/>
    <dgm:cxn modelId="{003CEC6B-E790-48AE-88D5-5BBDC2028A03}" type="presParOf" srcId="{D0D134F3-C884-4D5A-83E7-AF98F2932D8D}" destId="{EB5225A7-DAC3-4335-AFED-A3F24350A324}" srcOrd="0" destOrd="0" presId="urn:microsoft.com/office/officeart/2018/2/layout/IconVerticalSolidList"/>
    <dgm:cxn modelId="{1FBB8E07-8FF3-408C-957F-0B5C80B3469C}" type="presParOf" srcId="{EB5225A7-DAC3-4335-AFED-A3F24350A324}" destId="{A04506A3-0145-421C-A024-2E39EF8B007A}" srcOrd="0" destOrd="0" presId="urn:microsoft.com/office/officeart/2018/2/layout/IconVerticalSolidList"/>
    <dgm:cxn modelId="{2C922631-2FB6-41A4-9951-649FFF8D6A7D}" type="presParOf" srcId="{EB5225A7-DAC3-4335-AFED-A3F24350A324}" destId="{8051138F-DC6E-479A-861B-5DFC88506CAA}" srcOrd="1" destOrd="0" presId="urn:microsoft.com/office/officeart/2018/2/layout/IconVerticalSolidList"/>
    <dgm:cxn modelId="{0967B955-133C-4AB1-BBD8-A9CE4D126D81}" type="presParOf" srcId="{EB5225A7-DAC3-4335-AFED-A3F24350A324}" destId="{5AC7D174-EDAC-44E2-B104-7D4989D7122A}" srcOrd="2" destOrd="0" presId="urn:microsoft.com/office/officeart/2018/2/layout/IconVerticalSolidList"/>
    <dgm:cxn modelId="{B72D118F-0A76-4BEE-BE45-9F0EDE2D22A9}" type="presParOf" srcId="{EB5225A7-DAC3-4335-AFED-A3F24350A324}" destId="{9CDB44FF-559B-4144-9340-EC9F1B9FC9C3}" srcOrd="3" destOrd="0" presId="urn:microsoft.com/office/officeart/2018/2/layout/IconVerticalSolidList"/>
    <dgm:cxn modelId="{9D70082B-96FA-4607-B1A7-75C332A403F7}" type="presParOf" srcId="{D0D134F3-C884-4D5A-83E7-AF98F2932D8D}" destId="{EA5DDE77-5625-45AF-84E8-2B30841D8360}" srcOrd="1" destOrd="0" presId="urn:microsoft.com/office/officeart/2018/2/layout/IconVerticalSolidList"/>
    <dgm:cxn modelId="{53A59604-4F44-4A0E-B50B-78741333E65E}" type="presParOf" srcId="{D0D134F3-C884-4D5A-83E7-AF98F2932D8D}" destId="{934F04C3-6F05-451C-805B-D832233D138A}" srcOrd="2" destOrd="0" presId="urn:microsoft.com/office/officeart/2018/2/layout/IconVerticalSolidList"/>
    <dgm:cxn modelId="{82C73F48-BB34-4A54-9929-40C736A00712}" type="presParOf" srcId="{934F04C3-6F05-451C-805B-D832233D138A}" destId="{8B20742F-C303-4234-9F81-D2C6F0409DF0}" srcOrd="0" destOrd="0" presId="urn:microsoft.com/office/officeart/2018/2/layout/IconVerticalSolidList"/>
    <dgm:cxn modelId="{9A8E43DA-6801-41B7-815B-D6C7E3A0B066}" type="presParOf" srcId="{934F04C3-6F05-451C-805B-D832233D138A}" destId="{6C96E6C5-6528-4CA9-B0F9-B0EE51B23FB4}" srcOrd="1" destOrd="0" presId="urn:microsoft.com/office/officeart/2018/2/layout/IconVerticalSolidList"/>
    <dgm:cxn modelId="{2B2CCFBD-92F7-4B4E-B183-CD7A1F741D25}" type="presParOf" srcId="{934F04C3-6F05-451C-805B-D832233D138A}" destId="{DE249BF0-E7B5-4140-B462-C0733E22D250}" srcOrd="2" destOrd="0" presId="urn:microsoft.com/office/officeart/2018/2/layout/IconVerticalSolidList"/>
    <dgm:cxn modelId="{3886B381-BF6C-43C9-BE05-AE7818E478EB}" type="presParOf" srcId="{934F04C3-6F05-451C-805B-D832233D138A}" destId="{65D95BB2-5CBD-48E0-B4D4-16153AE4EC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44405A-B5D0-4BE9-AA78-E78CD08C3A5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140057-8F38-4203-9711-BEF600A7CD79}">
      <dgm:prSet/>
      <dgm:spPr/>
      <dgm:t>
        <a:bodyPr/>
        <a:lstStyle/>
        <a:p>
          <a:r>
            <a:rPr lang="en-US" baseline="0" dirty="0"/>
            <a:t>1. Upload CSV files to bucket/transactions</a:t>
          </a:r>
          <a:endParaRPr lang="en-US" dirty="0"/>
        </a:p>
      </dgm:t>
    </dgm:pt>
    <dgm:pt modelId="{C55DC645-270A-423F-ADB7-E755CCD1EA3A}" type="parTrans" cxnId="{4F2D5E4F-FEE9-43A1-9E0B-E62430CAE659}">
      <dgm:prSet/>
      <dgm:spPr/>
      <dgm:t>
        <a:bodyPr/>
        <a:lstStyle/>
        <a:p>
          <a:endParaRPr lang="en-US"/>
        </a:p>
      </dgm:t>
    </dgm:pt>
    <dgm:pt modelId="{529D0061-F51A-4A0E-918C-06E21205B168}" type="sibTrans" cxnId="{4F2D5E4F-FEE9-43A1-9E0B-E62430CAE659}">
      <dgm:prSet/>
      <dgm:spPr/>
      <dgm:t>
        <a:bodyPr/>
        <a:lstStyle/>
        <a:p>
          <a:endParaRPr lang="en-US"/>
        </a:p>
      </dgm:t>
    </dgm:pt>
    <dgm:pt modelId="{8D7F5299-274F-4CEA-AEB8-9DCA81A23473}">
      <dgm:prSet/>
      <dgm:spPr/>
      <dgm:t>
        <a:bodyPr/>
        <a:lstStyle/>
        <a:p>
          <a:r>
            <a:rPr lang="en-US" baseline="0" dirty="0"/>
            <a:t>2. Upload Python scripts to bucket/scripts</a:t>
          </a:r>
          <a:endParaRPr lang="en-US" dirty="0"/>
        </a:p>
      </dgm:t>
    </dgm:pt>
    <dgm:pt modelId="{A76EE636-A0D3-4D05-B3BA-67E3FC7842A7}" type="parTrans" cxnId="{0364DE9D-08CD-4194-B4B6-2C3C9E7D41DA}">
      <dgm:prSet/>
      <dgm:spPr/>
      <dgm:t>
        <a:bodyPr/>
        <a:lstStyle/>
        <a:p>
          <a:endParaRPr lang="en-US"/>
        </a:p>
      </dgm:t>
    </dgm:pt>
    <dgm:pt modelId="{E383CE4D-090E-478D-9864-76403CD0EFE8}" type="sibTrans" cxnId="{0364DE9D-08CD-4194-B4B6-2C3C9E7D41DA}">
      <dgm:prSet/>
      <dgm:spPr/>
      <dgm:t>
        <a:bodyPr/>
        <a:lstStyle/>
        <a:p>
          <a:endParaRPr lang="en-US"/>
        </a:p>
      </dgm:t>
    </dgm:pt>
    <dgm:pt modelId="{348F4117-7925-4228-818A-9C38E8D4865F}" type="pres">
      <dgm:prSet presAssocID="{0844405A-B5D0-4BE9-AA78-E78CD08C3A55}" presName="root" presStyleCnt="0">
        <dgm:presLayoutVars>
          <dgm:dir/>
          <dgm:resizeHandles val="exact"/>
        </dgm:presLayoutVars>
      </dgm:prSet>
      <dgm:spPr/>
    </dgm:pt>
    <dgm:pt modelId="{51C3453F-B394-4CD6-9B32-A320A1CB6C7C}" type="pres">
      <dgm:prSet presAssocID="{17140057-8F38-4203-9711-BEF600A7CD79}" presName="compNode" presStyleCnt="0"/>
      <dgm:spPr/>
    </dgm:pt>
    <dgm:pt modelId="{4A0C4030-388E-4A86-A19A-DD843550E455}" type="pres">
      <dgm:prSet presAssocID="{17140057-8F38-4203-9711-BEF600A7CD79}" presName="bgRect" presStyleLbl="bgShp" presStyleIdx="0" presStyleCnt="2" custLinFactNeighborX="-392" custLinFactNeighborY="-56"/>
      <dgm:spPr/>
    </dgm:pt>
    <dgm:pt modelId="{4B41223F-D8BC-4AF2-B27B-6632C9449F36}" type="pres">
      <dgm:prSet presAssocID="{17140057-8F38-4203-9711-BEF600A7CD7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F1583AD-849E-4E8A-9BD1-26D5F74CC3D5}" type="pres">
      <dgm:prSet presAssocID="{17140057-8F38-4203-9711-BEF600A7CD79}" presName="spaceRect" presStyleCnt="0"/>
      <dgm:spPr/>
    </dgm:pt>
    <dgm:pt modelId="{0595C143-84B5-4886-AB09-90DA66DC8680}" type="pres">
      <dgm:prSet presAssocID="{17140057-8F38-4203-9711-BEF600A7CD79}" presName="parTx" presStyleLbl="revTx" presStyleIdx="0" presStyleCnt="2">
        <dgm:presLayoutVars>
          <dgm:chMax val="0"/>
          <dgm:chPref val="0"/>
        </dgm:presLayoutVars>
      </dgm:prSet>
      <dgm:spPr/>
    </dgm:pt>
    <dgm:pt modelId="{CE8A7129-ED93-426E-BA09-6AA8527E0810}" type="pres">
      <dgm:prSet presAssocID="{529D0061-F51A-4A0E-918C-06E21205B168}" presName="sibTrans" presStyleCnt="0"/>
      <dgm:spPr/>
    </dgm:pt>
    <dgm:pt modelId="{AED50EF2-6936-4F27-B33A-74505841825A}" type="pres">
      <dgm:prSet presAssocID="{8D7F5299-274F-4CEA-AEB8-9DCA81A23473}" presName="compNode" presStyleCnt="0"/>
      <dgm:spPr/>
    </dgm:pt>
    <dgm:pt modelId="{408B30E5-E24B-46A4-9B05-68ECA18D1547}" type="pres">
      <dgm:prSet presAssocID="{8D7F5299-274F-4CEA-AEB8-9DCA81A23473}" presName="bgRect" presStyleLbl="bgShp" presStyleIdx="1" presStyleCnt="2"/>
      <dgm:spPr/>
    </dgm:pt>
    <dgm:pt modelId="{B502FC4F-78FB-49EB-9B0D-CDF1945E7A65}" type="pres">
      <dgm:prSet presAssocID="{8D7F5299-274F-4CEA-AEB8-9DCA81A2347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E8DF11B4-023B-41F8-90AB-0778F05ED96E}" type="pres">
      <dgm:prSet presAssocID="{8D7F5299-274F-4CEA-AEB8-9DCA81A23473}" presName="spaceRect" presStyleCnt="0"/>
      <dgm:spPr/>
    </dgm:pt>
    <dgm:pt modelId="{48C5AC82-620D-4A5B-B891-2DD8FAEACA56}" type="pres">
      <dgm:prSet presAssocID="{8D7F5299-274F-4CEA-AEB8-9DCA81A23473}" presName="parTx" presStyleLbl="revTx" presStyleIdx="1" presStyleCnt="2" custScaleY="373184">
        <dgm:presLayoutVars>
          <dgm:chMax val="0"/>
          <dgm:chPref val="0"/>
        </dgm:presLayoutVars>
      </dgm:prSet>
      <dgm:spPr/>
    </dgm:pt>
  </dgm:ptLst>
  <dgm:cxnLst>
    <dgm:cxn modelId="{C4FE2621-2550-482D-9719-61382FE9BDFA}" type="presOf" srcId="{17140057-8F38-4203-9711-BEF600A7CD79}" destId="{0595C143-84B5-4886-AB09-90DA66DC8680}" srcOrd="0" destOrd="0" presId="urn:microsoft.com/office/officeart/2018/2/layout/IconVerticalSolidList"/>
    <dgm:cxn modelId="{94FCB138-15C1-4A99-8E1E-0EEEDFD6257B}" type="presOf" srcId="{0844405A-B5D0-4BE9-AA78-E78CD08C3A55}" destId="{348F4117-7925-4228-818A-9C38E8D4865F}" srcOrd="0" destOrd="0" presId="urn:microsoft.com/office/officeart/2018/2/layout/IconVerticalSolidList"/>
    <dgm:cxn modelId="{4F2D5E4F-FEE9-43A1-9E0B-E62430CAE659}" srcId="{0844405A-B5D0-4BE9-AA78-E78CD08C3A55}" destId="{17140057-8F38-4203-9711-BEF600A7CD79}" srcOrd="0" destOrd="0" parTransId="{C55DC645-270A-423F-ADB7-E755CCD1EA3A}" sibTransId="{529D0061-F51A-4A0E-918C-06E21205B168}"/>
    <dgm:cxn modelId="{0364DE9D-08CD-4194-B4B6-2C3C9E7D41DA}" srcId="{0844405A-B5D0-4BE9-AA78-E78CD08C3A55}" destId="{8D7F5299-274F-4CEA-AEB8-9DCA81A23473}" srcOrd="1" destOrd="0" parTransId="{A76EE636-A0D3-4D05-B3BA-67E3FC7842A7}" sibTransId="{E383CE4D-090E-478D-9864-76403CD0EFE8}"/>
    <dgm:cxn modelId="{EE3084A3-AB20-4BF1-88B2-FA6B56E3E87C}" type="presOf" srcId="{8D7F5299-274F-4CEA-AEB8-9DCA81A23473}" destId="{48C5AC82-620D-4A5B-B891-2DD8FAEACA56}" srcOrd="0" destOrd="0" presId="urn:microsoft.com/office/officeart/2018/2/layout/IconVerticalSolidList"/>
    <dgm:cxn modelId="{132DF92F-BD8A-4DA3-AFB3-CC7444EC37E8}" type="presParOf" srcId="{348F4117-7925-4228-818A-9C38E8D4865F}" destId="{51C3453F-B394-4CD6-9B32-A320A1CB6C7C}" srcOrd="0" destOrd="0" presId="urn:microsoft.com/office/officeart/2018/2/layout/IconVerticalSolidList"/>
    <dgm:cxn modelId="{4C43447C-56AB-40C0-A39F-E748EC511540}" type="presParOf" srcId="{51C3453F-B394-4CD6-9B32-A320A1CB6C7C}" destId="{4A0C4030-388E-4A86-A19A-DD843550E455}" srcOrd="0" destOrd="0" presId="urn:microsoft.com/office/officeart/2018/2/layout/IconVerticalSolidList"/>
    <dgm:cxn modelId="{2601B9A4-B2A7-4F13-986C-135EAA588E70}" type="presParOf" srcId="{51C3453F-B394-4CD6-9B32-A320A1CB6C7C}" destId="{4B41223F-D8BC-4AF2-B27B-6632C9449F36}" srcOrd="1" destOrd="0" presId="urn:microsoft.com/office/officeart/2018/2/layout/IconVerticalSolidList"/>
    <dgm:cxn modelId="{85A3D74F-8599-4E11-B1EC-43B4EBF8CBB6}" type="presParOf" srcId="{51C3453F-B394-4CD6-9B32-A320A1CB6C7C}" destId="{6F1583AD-849E-4E8A-9BD1-26D5F74CC3D5}" srcOrd="2" destOrd="0" presId="urn:microsoft.com/office/officeart/2018/2/layout/IconVerticalSolidList"/>
    <dgm:cxn modelId="{49478EBC-F515-428C-A731-D7AE410C1DFA}" type="presParOf" srcId="{51C3453F-B394-4CD6-9B32-A320A1CB6C7C}" destId="{0595C143-84B5-4886-AB09-90DA66DC8680}" srcOrd="3" destOrd="0" presId="urn:microsoft.com/office/officeart/2018/2/layout/IconVerticalSolidList"/>
    <dgm:cxn modelId="{64BAF159-B90C-4951-ABC3-20BBB826D18B}" type="presParOf" srcId="{348F4117-7925-4228-818A-9C38E8D4865F}" destId="{CE8A7129-ED93-426E-BA09-6AA8527E0810}" srcOrd="1" destOrd="0" presId="urn:microsoft.com/office/officeart/2018/2/layout/IconVerticalSolidList"/>
    <dgm:cxn modelId="{1D75F1B5-C8DE-4EBE-9D2E-2B5EEDC1618D}" type="presParOf" srcId="{348F4117-7925-4228-818A-9C38E8D4865F}" destId="{AED50EF2-6936-4F27-B33A-74505841825A}" srcOrd="2" destOrd="0" presId="urn:microsoft.com/office/officeart/2018/2/layout/IconVerticalSolidList"/>
    <dgm:cxn modelId="{F048AFEC-7E35-4DC7-8B6D-221CCA14CF98}" type="presParOf" srcId="{AED50EF2-6936-4F27-B33A-74505841825A}" destId="{408B30E5-E24B-46A4-9B05-68ECA18D1547}" srcOrd="0" destOrd="0" presId="urn:microsoft.com/office/officeart/2018/2/layout/IconVerticalSolidList"/>
    <dgm:cxn modelId="{FC4B3EB0-005E-4A96-AA02-F4E3400DCC00}" type="presParOf" srcId="{AED50EF2-6936-4F27-B33A-74505841825A}" destId="{B502FC4F-78FB-49EB-9B0D-CDF1945E7A65}" srcOrd="1" destOrd="0" presId="urn:microsoft.com/office/officeart/2018/2/layout/IconVerticalSolidList"/>
    <dgm:cxn modelId="{88D0E9F8-61A0-4410-A8AF-1114F1ACCEC0}" type="presParOf" srcId="{AED50EF2-6936-4F27-B33A-74505841825A}" destId="{E8DF11B4-023B-41F8-90AB-0778F05ED96E}" srcOrd="2" destOrd="0" presId="urn:microsoft.com/office/officeart/2018/2/layout/IconVerticalSolidList"/>
    <dgm:cxn modelId="{8E500D7D-A9B5-4E99-BC7E-F9941E8EF31E}" type="presParOf" srcId="{AED50EF2-6936-4F27-B33A-74505841825A}" destId="{48C5AC82-620D-4A5B-B891-2DD8FAEACA5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C242BC-BD95-4385-B7FC-2ACBF2C2322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1C31993-F29B-4DD5-B0F9-A487D921326C}">
      <dgm:prSet custT="1"/>
      <dgm:spPr/>
      <dgm:t>
        <a:bodyPr/>
        <a:lstStyle/>
        <a:p>
          <a:r>
            <a:rPr lang="en-US" sz="2000" b="1" u="sng" baseline="0" dirty="0"/>
            <a:t>Command</a:t>
          </a:r>
          <a:r>
            <a:rPr lang="en-US" sz="1800" b="1" baseline="0" dirty="0"/>
            <a:t>:</a:t>
          </a:r>
          <a:endParaRPr lang="en-US" sz="1800" b="1" dirty="0"/>
        </a:p>
      </dgm:t>
    </dgm:pt>
    <dgm:pt modelId="{0BB27EFD-1CFA-4A8A-AEA5-9197C28AE7AE}" type="parTrans" cxnId="{568321E1-0914-49F0-A613-6AFE4C5834E6}">
      <dgm:prSet/>
      <dgm:spPr/>
      <dgm:t>
        <a:bodyPr/>
        <a:lstStyle/>
        <a:p>
          <a:endParaRPr lang="en-US"/>
        </a:p>
      </dgm:t>
    </dgm:pt>
    <dgm:pt modelId="{89FC20DE-FE84-4734-BFD3-121545EAA2F5}" type="sibTrans" cxnId="{568321E1-0914-49F0-A613-6AFE4C5834E6}">
      <dgm:prSet/>
      <dgm:spPr/>
      <dgm:t>
        <a:bodyPr/>
        <a:lstStyle/>
        <a:p>
          <a:endParaRPr lang="en-US"/>
        </a:p>
      </dgm:t>
    </dgm:pt>
    <dgm:pt modelId="{4B65642D-A832-48B4-B4B0-B860030187CC}">
      <dgm:prSet custT="1"/>
      <dgm:spPr/>
      <dgm:t>
        <a:bodyPr/>
        <a:lstStyle/>
        <a:p>
          <a:r>
            <a:rPr lang="en-US" sz="1600" baseline="0" dirty="0" err="1"/>
            <a:t>gcloud</a:t>
          </a:r>
          <a:r>
            <a:rPr lang="en-US" sz="1600" baseline="0" dirty="0"/>
            <a:t> </a:t>
          </a:r>
          <a:r>
            <a:rPr lang="en-US" sz="1600" baseline="0" dirty="0" err="1"/>
            <a:t>dataproc</a:t>
          </a:r>
          <a:r>
            <a:rPr lang="en-US" sz="1600" baseline="0" dirty="0"/>
            <a:t> jobs submit </a:t>
          </a:r>
          <a:r>
            <a:rPr lang="en-US" sz="1600" baseline="0" dirty="0" err="1"/>
            <a:t>pyspark</a:t>
          </a:r>
          <a:r>
            <a:rPr lang="en-US" sz="1600" baseline="0" dirty="0"/>
            <a:t> gs://my_project1_bucket/scripts/clean_merge_data_and_filter_failed_txns.py --cluster=new-cluster --region=us-central1</a:t>
          </a:r>
          <a:endParaRPr lang="en-US" sz="1600" dirty="0"/>
        </a:p>
      </dgm:t>
    </dgm:pt>
    <dgm:pt modelId="{93B586BB-F7E7-4299-92EF-4638A7647828}" type="parTrans" cxnId="{EE4A3821-1612-4A1F-ADEE-DC113B7C2D67}">
      <dgm:prSet/>
      <dgm:spPr/>
      <dgm:t>
        <a:bodyPr/>
        <a:lstStyle/>
        <a:p>
          <a:endParaRPr lang="en-US"/>
        </a:p>
      </dgm:t>
    </dgm:pt>
    <dgm:pt modelId="{19E9DC9A-2C5C-4F07-B0A1-F44DBAF6E862}" type="sibTrans" cxnId="{EE4A3821-1612-4A1F-ADEE-DC113B7C2D67}">
      <dgm:prSet/>
      <dgm:spPr/>
      <dgm:t>
        <a:bodyPr/>
        <a:lstStyle/>
        <a:p>
          <a:endParaRPr lang="en-US"/>
        </a:p>
      </dgm:t>
    </dgm:pt>
    <dgm:pt modelId="{8A025761-4BE4-43FA-98FF-320E215E1273}" type="pres">
      <dgm:prSet presAssocID="{87C242BC-BD95-4385-B7FC-2ACBF2C23229}" presName="root" presStyleCnt="0">
        <dgm:presLayoutVars>
          <dgm:dir/>
          <dgm:resizeHandles val="exact"/>
        </dgm:presLayoutVars>
      </dgm:prSet>
      <dgm:spPr/>
    </dgm:pt>
    <dgm:pt modelId="{D6B3924E-9F8A-4598-9B2F-28F8FF74405E}" type="pres">
      <dgm:prSet presAssocID="{31C31993-F29B-4DD5-B0F9-A487D921326C}" presName="compNode" presStyleCnt="0"/>
      <dgm:spPr/>
    </dgm:pt>
    <dgm:pt modelId="{C237BF0E-0292-44F8-A639-D5AA64C714EE}" type="pres">
      <dgm:prSet presAssocID="{31C31993-F29B-4DD5-B0F9-A487D921326C}" presName="bgRect" presStyleLbl="bgShp" presStyleIdx="0" presStyleCnt="2"/>
      <dgm:spPr/>
    </dgm:pt>
    <dgm:pt modelId="{452B35AD-B022-42EC-92A1-B0E2081C0CEC}" type="pres">
      <dgm:prSet presAssocID="{31C31993-F29B-4DD5-B0F9-A487D92132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sion chart"/>
        </a:ext>
      </dgm:extLst>
    </dgm:pt>
    <dgm:pt modelId="{259BB447-893A-4C27-9940-7D70D2120FB5}" type="pres">
      <dgm:prSet presAssocID="{31C31993-F29B-4DD5-B0F9-A487D921326C}" presName="spaceRect" presStyleCnt="0"/>
      <dgm:spPr/>
    </dgm:pt>
    <dgm:pt modelId="{329F2175-B137-4317-9245-1D6F67C5137E}" type="pres">
      <dgm:prSet presAssocID="{31C31993-F29B-4DD5-B0F9-A487D921326C}" presName="parTx" presStyleLbl="revTx" presStyleIdx="0" presStyleCnt="2">
        <dgm:presLayoutVars>
          <dgm:chMax val="0"/>
          <dgm:chPref val="0"/>
        </dgm:presLayoutVars>
      </dgm:prSet>
      <dgm:spPr/>
    </dgm:pt>
    <dgm:pt modelId="{B1A416D8-DCFA-4D18-8F29-0E6526B4D10E}" type="pres">
      <dgm:prSet presAssocID="{89FC20DE-FE84-4734-BFD3-121545EAA2F5}" presName="sibTrans" presStyleCnt="0"/>
      <dgm:spPr/>
    </dgm:pt>
    <dgm:pt modelId="{2C5E38F7-33A1-4620-B5FF-A93D96595FA4}" type="pres">
      <dgm:prSet presAssocID="{4B65642D-A832-48B4-B4B0-B860030187CC}" presName="compNode" presStyleCnt="0"/>
      <dgm:spPr/>
    </dgm:pt>
    <dgm:pt modelId="{D9651B1D-CE62-4DD4-9FCB-0F42C81F00B1}" type="pres">
      <dgm:prSet presAssocID="{4B65642D-A832-48B4-B4B0-B860030187CC}" presName="bgRect" presStyleLbl="bgShp" presStyleIdx="1" presStyleCnt="2"/>
      <dgm:spPr/>
    </dgm:pt>
    <dgm:pt modelId="{14BB6176-7846-48D5-8532-D4560A877FD1}" type="pres">
      <dgm:prSet presAssocID="{4B65642D-A832-48B4-B4B0-B860030187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849E4A1E-2D2D-4D51-B85C-966A4F095036}" type="pres">
      <dgm:prSet presAssocID="{4B65642D-A832-48B4-B4B0-B860030187CC}" presName="spaceRect" presStyleCnt="0"/>
      <dgm:spPr/>
    </dgm:pt>
    <dgm:pt modelId="{D0F1CC66-DBFD-4D4B-91D2-D62151997955}" type="pres">
      <dgm:prSet presAssocID="{4B65642D-A832-48B4-B4B0-B860030187CC}" presName="parTx" presStyleLbl="revTx" presStyleIdx="1" presStyleCnt="2">
        <dgm:presLayoutVars>
          <dgm:chMax val="0"/>
          <dgm:chPref val="0"/>
        </dgm:presLayoutVars>
      </dgm:prSet>
      <dgm:spPr/>
    </dgm:pt>
  </dgm:ptLst>
  <dgm:cxnLst>
    <dgm:cxn modelId="{AC9DA917-A6A7-4224-9907-FAE1F48926AD}" type="presOf" srcId="{31C31993-F29B-4DD5-B0F9-A487D921326C}" destId="{329F2175-B137-4317-9245-1D6F67C5137E}" srcOrd="0" destOrd="0" presId="urn:microsoft.com/office/officeart/2018/2/layout/IconVerticalSolidList"/>
    <dgm:cxn modelId="{EE4A3821-1612-4A1F-ADEE-DC113B7C2D67}" srcId="{87C242BC-BD95-4385-B7FC-2ACBF2C23229}" destId="{4B65642D-A832-48B4-B4B0-B860030187CC}" srcOrd="1" destOrd="0" parTransId="{93B586BB-F7E7-4299-92EF-4638A7647828}" sibTransId="{19E9DC9A-2C5C-4F07-B0A1-F44DBAF6E862}"/>
    <dgm:cxn modelId="{7304B1B8-C9D7-49BB-B9BE-E82724689D2A}" type="presOf" srcId="{4B65642D-A832-48B4-B4B0-B860030187CC}" destId="{D0F1CC66-DBFD-4D4B-91D2-D62151997955}" srcOrd="0" destOrd="0" presId="urn:microsoft.com/office/officeart/2018/2/layout/IconVerticalSolidList"/>
    <dgm:cxn modelId="{223C47D1-4EC2-454A-90AD-8AEEFF2F2728}" type="presOf" srcId="{87C242BC-BD95-4385-B7FC-2ACBF2C23229}" destId="{8A025761-4BE4-43FA-98FF-320E215E1273}" srcOrd="0" destOrd="0" presId="urn:microsoft.com/office/officeart/2018/2/layout/IconVerticalSolidList"/>
    <dgm:cxn modelId="{568321E1-0914-49F0-A613-6AFE4C5834E6}" srcId="{87C242BC-BD95-4385-B7FC-2ACBF2C23229}" destId="{31C31993-F29B-4DD5-B0F9-A487D921326C}" srcOrd="0" destOrd="0" parTransId="{0BB27EFD-1CFA-4A8A-AEA5-9197C28AE7AE}" sibTransId="{89FC20DE-FE84-4734-BFD3-121545EAA2F5}"/>
    <dgm:cxn modelId="{432C8393-9A20-444A-8EB8-3EBE8D0D75E3}" type="presParOf" srcId="{8A025761-4BE4-43FA-98FF-320E215E1273}" destId="{D6B3924E-9F8A-4598-9B2F-28F8FF74405E}" srcOrd="0" destOrd="0" presId="urn:microsoft.com/office/officeart/2018/2/layout/IconVerticalSolidList"/>
    <dgm:cxn modelId="{593E5464-24BC-46F1-9F5D-646BC08AB8F0}" type="presParOf" srcId="{D6B3924E-9F8A-4598-9B2F-28F8FF74405E}" destId="{C237BF0E-0292-44F8-A639-D5AA64C714EE}" srcOrd="0" destOrd="0" presId="urn:microsoft.com/office/officeart/2018/2/layout/IconVerticalSolidList"/>
    <dgm:cxn modelId="{2F3E410E-A22D-474F-B628-0A900C7CDF4C}" type="presParOf" srcId="{D6B3924E-9F8A-4598-9B2F-28F8FF74405E}" destId="{452B35AD-B022-42EC-92A1-B0E2081C0CEC}" srcOrd="1" destOrd="0" presId="urn:microsoft.com/office/officeart/2018/2/layout/IconVerticalSolidList"/>
    <dgm:cxn modelId="{4CB61226-1B00-4C4A-AF52-00B9929217AD}" type="presParOf" srcId="{D6B3924E-9F8A-4598-9B2F-28F8FF74405E}" destId="{259BB447-893A-4C27-9940-7D70D2120FB5}" srcOrd="2" destOrd="0" presId="urn:microsoft.com/office/officeart/2018/2/layout/IconVerticalSolidList"/>
    <dgm:cxn modelId="{C771856D-0237-4AB1-914E-761FE5029CDA}" type="presParOf" srcId="{D6B3924E-9F8A-4598-9B2F-28F8FF74405E}" destId="{329F2175-B137-4317-9245-1D6F67C5137E}" srcOrd="3" destOrd="0" presId="urn:microsoft.com/office/officeart/2018/2/layout/IconVerticalSolidList"/>
    <dgm:cxn modelId="{E15DCA3C-0FAA-4F33-8AF6-D0DC8CBBBADC}" type="presParOf" srcId="{8A025761-4BE4-43FA-98FF-320E215E1273}" destId="{B1A416D8-DCFA-4D18-8F29-0E6526B4D10E}" srcOrd="1" destOrd="0" presId="urn:microsoft.com/office/officeart/2018/2/layout/IconVerticalSolidList"/>
    <dgm:cxn modelId="{CD5A5FB8-D0CC-4424-8DE8-D6866E034C7B}" type="presParOf" srcId="{8A025761-4BE4-43FA-98FF-320E215E1273}" destId="{2C5E38F7-33A1-4620-B5FF-A93D96595FA4}" srcOrd="2" destOrd="0" presId="urn:microsoft.com/office/officeart/2018/2/layout/IconVerticalSolidList"/>
    <dgm:cxn modelId="{A8AF0344-02AE-461B-963F-F02D256A0F5B}" type="presParOf" srcId="{2C5E38F7-33A1-4620-B5FF-A93D96595FA4}" destId="{D9651B1D-CE62-4DD4-9FCB-0F42C81F00B1}" srcOrd="0" destOrd="0" presId="urn:microsoft.com/office/officeart/2018/2/layout/IconVerticalSolidList"/>
    <dgm:cxn modelId="{278FEF30-0563-432F-94F1-3668A62DEC3A}" type="presParOf" srcId="{2C5E38F7-33A1-4620-B5FF-A93D96595FA4}" destId="{14BB6176-7846-48D5-8532-D4560A877FD1}" srcOrd="1" destOrd="0" presId="urn:microsoft.com/office/officeart/2018/2/layout/IconVerticalSolidList"/>
    <dgm:cxn modelId="{2030864B-CF7A-48E6-ABC6-2766F0234F5B}" type="presParOf" srcId="{2C5E38F7-33A1-4620-B5FF-A93D96595FA4}" destId="{849E4A1E-2D2D-4D51-B85C-966A4F095036}" srcOrd="2" destOrd="0" presId="urn:microsoft.com/office/officeart/2018/2/layout/IconVerticalSolidList"/>
    <dgm:cxn modelId="{DB3A471E-74D0-4986-8F88-5472E21DDCD8}" type="presParOf" srcId="{2C5E38F7-33A1-4620-B5FF-A93D96595FA4}" destId="{D0F1CC66-DBFD-4D4B-91D2-D6215199795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254E8E-4BAA-4B6D-B002-83A6037707A0}" type="doc">
      <dgm:prSet loTypeId="urn:microsoft.com/office/officeart/2016/7/layout/BasicProcessNew" loCatId="process" qsTypeId="urn:microsoft.com/office/officeart/2005/8/quickstyle/simple4" qsCatId="simple" csTypeId="urn:microsoft.com/office/officeart/2005/8/colors/colorful1" csCatId="colorful" phldr="1"/>
      <dgm:spPr/>
      <dgm:t>
        <a:bodyPr/>
        <a:lstStyle/>
        <a:p>
          <a:endParaRPr lang="en-US"/>
        </a:p>
      </dgm:t>
    </dgm:pt>
    <dgm:pt modelId="{54FC6BCE-BB6E-4B78-81FE-76709FBF0691}">
      <dgm:prSet/>
      <dgm:spPr/>
      <dgm:t>
        <a:bodyPr/>
        <a:lstStyle/>
        <a:p>
          <a:r>
            <a:rPr lang="en-US" baseline="0" dirty="0">
              <a:latin typeface="+mn-lt"/>
            </a:rPr>
            <a:t>1. Go to BigQuery </a:t>
          </a:r>
          <a:r>
            <a:rPr lang="en-US" baseline="0" dirty="0">
              <a:latin typeface="+mn-lt"/>
              <a:sym typeface="Wingdings" panose="05000000000000000000" pitchFamily="2" charset="2"/>
            </a:rPr>
            <a:t></a:t>
          </a:r>
          <a:r>
            <a:rPr lang="en-US" baseline="0" dirty="0">
              <a:latin typeface="+mn-lt"/>
            </a:rPr>
            <a:t>Add Data</a:t>
          </a:r>
          <a:r>
            <a:rPr lang="en-US" baseline="0" dirty="0">
              <a:latin typeface="+mn-lt"/>
              <a:sym typeface="Wingdings" panose="05000000000000000000" pitchFamily="2" charset="2"/>
            </a:rPr>
            <a:t>M</a:t>
          </a:r>
          <a:r>
            <a:rPr lang="en-US" b="1" dirty="0">
              <a:latin typeface="+mn-lt"/>
            </a:rPr>
            <a:t>ysql</a:t>
          </a:r>
          <a:r>
            <a:rPr lang="en-US" b="1" dirty="0">
              <a:latin typeface="+mn-lt"/>
              <a:sym typeface="Wingdings" panose="05000000000000000000" pitchFamily="2" charset="2"/>
            </a:rPr>
            <a:t></a:t>
          </a:r>
        </a:p>
        <a:p>
          <a:r>
            <a:rPr lang="en-US" b="1" dirty="0">
              <a:latin typeface="+mn-lt"/>
            </a:rPr>
            <a:t>CloudSql(Biquery)Federation</a:t>
          </a:r>
          <a:endParaRPr lang="en-US" dirty="0">
            <a:latin typeface="+mn-lt"/>
          </a:endParaRPr>
        </a:p>
      </dgm:t>
    </dgm:pt>
    <dgm:pt modelId="{AFC8A251-49C4-499D-B2AD-B775C9E05343}" type="parTrans" cxnId="{B75FE50D-2B5D-4CD4-AA34-F9203B66CC29}">
      <dgm:prSet/>
      <dgm:spPr/>
      <dgm:t>
        <a:bodyPr/>
        <a:lstStyle/>
        <a:p>
          <a:endParaRPr lang="en-US"/>
        </a:p>
      </dgm:t>
    </dgm:pt>
    <dgm:pt modelId="{1AD01C27-FF0D-43B6-B4C1-04ABDAE4EBCF}" type="sibTrans" cxnId="{B75FE50D-2B5D-4CD4-AA34-F9203B66CC29}">
      <dgm:prSet/>
      <dgm:spPr/>
      <dgm:t>
        <a:bodyPr/>
        <a:lstStyle/>
        <a:p>
          <a:endParaRPr lang="en-US"/>
        </a:p>
      </dgm:t>
    </dgm:pt>
    <dgm:pt modelId="{8CA3AA66-8A29-4D24-919D-A94E6E87D6A8}">
      <dgm:prSet/>
      <dgm:spPr/>
      <dgm:t>
        <a:bodyPr/>
        <a:lstStyle/>
        <a:p>
          <a:r>
            <a:rPr lang="en-US" baseline="0" dirty="0"/>
            <a:t>2. Connect Cloud SQL to BigQuery</a:t>
          </a:r>
          <a:endParaRPr lang="en-US" dirty="0"/>
        </a:p>
      </dgm:t>
    </dgm:pt>
    <dgm:pt modelId="{1E288336-B367-42E2-99F8-F3AD72052492}" type="parTrans" cxnId="{3ECD6B1B-C111-4F5E-A6D9-8291B5376D8A}">
      <dgm:prSet/>
      <dgm:spPr/>
      <dgm:t>
        <a:bodyPr/>
        <a:lstStyle/>
        <a:p>
          <a:endParaRPr lang="en-US"/>
        </a:p>
      </dgm:t>
    </dgm:pt>
    <dgm:pt modelId="{CC8980FB-28D9-426C-A68A-5F83488F56A8}" type="sibTrans" cxnId="{3ECD6B1B-C111-4F5E-A6D9-8291B5376D8A}">
      <dgm:prSet/>
      <dgm:spPr/>
      <dgm:t>
        <a:bodyPr/>
        <a:lstStyle/>
        <a:p>
          <a:endParaRPr lang="en-US"/>
        </a:p>
      </dgm:t>
    </dgm:pt>
    <dgm:pt modelId="{968A802A-F95B-4DBD-8DBB-95D046882917}" type="pres">
      <dgm:prSet presAssocID="{59254E8E-4BAA-4B6D-B002-83A6037707A0}" presName="Name0" presStyleCnt="0">
        <dgm:presLayoutVars>
          <dgm:dir/>
          <dgm:resizeHandles val="exact"/>
        </dgm:presLayoutVars>
      </dgm:prSet>
      <dgm:spPr/>
    </dgm:pt>
    <dgm:pt modelId="{31F19202-E36E-4A4B-BD63-B517EBC372D3}" type="pres">
      <dgm:prSet presAssocID="{54FC6BCE-BB6E-4B78-81FE-76709FBF0691}" presName="node" presStyleLbl="node1" presStyleIdx="0" presStyleCnt="3">
        <dgm:presLayoutVars>
          <dgm:bulletEnabled val="1"/>
        </dgm:presLayoutVars>
      </dgm:prSet>
      <dgm:spPr/>
    </dgm:pt>
    <dgm:pt modelId="{5DD17D28-6DDC-4908-9DE4-28769A7FBC3C}" type="pres">
      <dgm:prSet presAssocID="{1AD01C27-FF0D-43B6-B4C1-04ABDAE4EBCF}" presName="sibTransSpacerBeforeConnector" presStyleCnt="0"/>
      <dgm:spPr/>
    </dgm:pt>
    <dgm:pt modelId="{59666914-48C9-4A9B-B6D7-9FE0FDD38D8D}" type="pres">
      <dgm:prSet presAssocID="{1AD01C27-FF0D-43B6-B4C1-04ABDAE4EBCF}" presName="sibTrans" presStyleLbl="node1" presStyleIdx="1" presStyleCnt="3"/>
      <dgm:spPr/>
    </dgm:pt>
    <dgm:pt modelId="{BF0176EE-B322-48CE-A1FE-2405568D27E1}" type="pres">
      <dgm:prSet presAssocID="{1AD01C27-FF0D-43B6-B4C1-04ABDAE4EBCF}" presName="sibTransSpacerAfterConnector" presStyleCnt="0"/>
      <dgm:spPr/>
    </dgm:pt>
    <dgm:pt modelId="{5D409B2B-BAF4-4B28-946E-7141E51BC4F0}" type="pres">
      <dgm:prSet presAssocID="{8CA3AA66-8A29-4D24-919D-A94E6E87D6A8}" presName="node" presStyleLbl="node1" presStyleIdx="2" presStyleCnt="3">
        <dgm:presLayoutVars>
          <dgm:bulletEnabled val="1"/>
        </dgm:presLayoutVars>
      </dgm:prSet>
      <dgm:spPr/>
    </dgm:pt>
  </dgm:ptLst>
  <dgm:cxnLst>
    <dgm:cxn modelId="{70F83B04-8F93-4BC2-AB08-DD55162B80A0}" type="presOf" srcId="{54FC6BCE-BB6E-4B78-81FE-76709FBF0691}" destId="{31F19202-E36E-4A4B-BD63-B517EBC372D3}" srcOrd="0" destOrd="0" presId="urn:microsoft.com/office/officeart/2016/7/layout/BasicProcessNew"/>
    <dgm:cxn modelId="{B75FE50D-2B5D-4CD4-AA34-F9203B66CC29}" srcId="{59254E8E-4BAA-4B6D-B002-83A6037707A0}" destId="{54FC6BCE-BB6E-4B78-81FE-76709FBF0691}" srcOrd="0" destOrd="0" parTransId="{AFC8A251-49C4-499D-B2AD-B775C9E05343}" sibTransId="{1AD01C27-FF0D-43B6-B4C1-04ABDAE4EBCF}"/>
    <dgm:cxn modelId="{3ECD6B1B-C111-4F5E-A6D9-8291B5376D8A}" srcId="{59254E8E-4BAA-4B6D-B002-83A6037707A0}" destId="{8CA3AA66-8A29-4D24-919D-A94E6E87D6A8}" srcOrd="1" destOrd="0" parTransId="{1E288336-B367-42E2-99F8-F3AD72052492}" sibTransId="{CC8980FB-28D9-426C-A68A-5F83488F56A8}"/>
    <dgm:cxn modelId="{F22FEC3B-3DEF-467B-AADB-C58B63CA5E7C}" type="presOf" srcId="{59254E8E-4BAA-4B6D-B002-83A6037707A0}" destId="{968A802A-F95B-4DBD-8DBB-95D046882917}" srcOrd="0" destOrd="0" presId="urn:microsoft.com/office/officeart/2016/7/layout/BasicProcessNew"/>
    <dgm:cxn modelId="{4BE62B70-5261-4B1E-BB8B-2647C0633FFA}" type="presOf" srcId="{8CA3AA66-8A29-4D24-919D-A94E6E87D6A8}" destId="{5D409B2B-BAF4-4B28-946E-7141E51BC4F0}" srcOrd="0" destOrd="0" presId="urn:microsoft.com/office/officeart/2016/7/layout/BasicProcessNew"/>
    <dgm:cxn modelId="{7ABE90CB-5F2D-4178-9A7E-7F2CF561787F}" type="presOf" srcId="{1AD01C27-FF0D-43B6-B4C1-04ABDAE4EBCF}" destId="{59666914-48C9-4A9B-B6D7-9FE0FDD38D8D}" srcOrd="0" destOrd="0" presId="urn:microsoft.com/office/officeart/2016/7/layout/BasicProcessNew"/>
    <dgm:cxn modelId="{BA305411-6C90-4D7E-8B76-060BB32A5C80}" type="presParOf" srcId="{968A802A-F95B-4DBD-8DBB-95D046882917}" destId="{31F19202-E36E-4A4B-BD63-B517EBC372D3}" srcOrd="0" destOrd="0" presId="urn:microsoft.com/office/officeart/2016/7/layout/BasicProcessNew"/>
    <dgm:cxn modelId="{827BA90D-D667-40B9-8E8D-0AA6E177BC52}" type="presParOf" srcId="{968A802A-F95B-4DBD-8DBB-95D046882917}" destId="{5DD17D28-6DDC-4908-9DE4-28769A7FBC3C}" srcOrd="1" destOrd="0" presId="urn:microsoft.com/office/officeart/2016/7/layout/BasicProcessNew"/>
    <dgm:cxn modelId="{B58D0A22-F5E6-47F3-9395-8525CB49A369}" type="presParOf" srcId="{968A802A-F95B-4DBD-8DBB-95D046882917}" destId="{59666914-48C9-4A9B-B6D7-9FE0FDD38D8D}" srcOrd="2" destOrd="0" presId="urn:microsoft.com/office/officeart/2016/7/layout/BasicProcessNew"/>
    <dgm:cxn modelId="{2299534D-35F5-4D42-BFAB-ED133C5B06D8}" type="presParOf" srcId="{968A802A-F95B-4DBD-8DBB-95D046882917}" destId="{BF0176EE-B322-48CE-A1FE-2405568D27E1}" srcOrd="3" destOrd="0" presId="urn:microsoft.com/office/officeart/2016/7/layout/BasicProcessNew"/>
    <dgm:cxn modelId="{42A6DAB3-37FF-47EA-9B14-456E6455AF53}" type="presParOf" srcId="{968A802A-F95B-4DBD-8DBB-95D046882917}" destId="{5D409B2B-BAF4-4B28-946E-7141E51BC4F0}" srcOrd="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EE981E-5F31-4A08-A80E-5C0C58DF76E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87A1307-51EC-4DC0-B1B9-6FA53B8CB70A}">
      <dgm:prSet/>
      <dgm:spPr/>
      <dgm:t>
        <a:bodyPr/>
        <a:lstStyle/>
        <a:p>
          <a:pPr>
            <a:defRPr cap="all"/>
          </a:pPr>
          <a:r>
            <a:rPr lang="en-US" cap="none" baseline="0" dirty="0"/>
            <a:t>1. Query on external table</a:t>
          </a:r>
          <a:endParaRPr lang="en-US" cap="none" dirty="0"/>
        </a:p>
      </dgm:t>
    </dgm:pt>
    <dgm:pt modelId="{21D5C17E-9E66-4703-9832-F81A85280884}" type="parTrans" cxnId="{A4C141C4-620C-4D2E-9A13-82AF237F9A1D}">
      <dgm:prSet/>
      <dgm:spPr/>
      <dgm:t>
        <a:bodyPr/>
        <a:lstStyle/>
        <a:p>
          <a:endParaRPr lang="en-US"/>
        </a:p>
      </dgm:t>
    </dgm:pt>
    <dgm:pt modelId="{7F002439-8044-4E04-A61D-F1D48A49EE24}" type="sibTrans" cxnId="{A4C141C4-620C-4D2E-9A13-82AF237F9A1D}">
      <dgm:prSet/>
      <dgm:spPr/>
      <dgm:t>
        <a:bodyPr/>
        <a:lstStyle/>
        <a:p>
          <a:endParaRPr lang="en-US"/>
        </a:p>
      </dgm:t>
    </dgm:pt>
    <dgm:pt modelId="{5C9D9F6A-F7AF-4A50-AEE9-D922CBE1897A}">
      <dgm:prSet/>
      <dgm:spPr/>
      <dgm:t>
        <a:bodyPr/>
        <a:lstStyle/>
        <a:p>
          <a:pPr>
            <a:defRPr cap="all"/>
          </a:pPr>
          <a:r>
            <a:rPr lang="en-US" cap="none" baseline="0" dirty="0"/>
            <a:t>2. Export results to CSV ,</a:t>
          </a:r>
          <a:r>
            <a:rPr lang="en-US" cap="none" baseline="0" dirty="0" err="1"/>
            <a:t>json</a:t>
          </a:r>
          <a:r>
            <a:rPr lang="en-US" cap="none" baseline="0" dirty="0"/>
            <a:t> or </a:t>
          </a:r>
          <a:r>
            <a:rPr lang="en-US" cap="none" baseline="0" dirty="0" err="1"/>
            <a:t>bigquery</a:t>
          </a:r>
          <a:r>
            <a:rPr lang="en-US" cap="none" baseline="0" dirty="0"/>
            <a:t> tables </a:t>
          </a:r>
          <a:r>
            <a:rPr lang="en-US" cap="none" baseline="0" dirty="0" err="1"/>
            <a:t>etc</a:t>
          </a:r>
          <a:endParaRPr lang="en-US" cap="none" dirty="0"/>
        </a:p>
      </dgm:t>
    </dgm:pt>
    <dgm:pt modelId="{083A89AB-2B8B-4E72-BD95-A4C028C59B09}" type="parTrans" cxnId="{E5D6EABD-500E-4A4B-90DD-459425622DF5}">
      <dgm:prSet/>
      <dgm:spPr/>
      <dgm:t>
        <a:bodyPr/>
        <a:lstStyle/>
        <a:p>
          <a:endParaRPr lang="en-US"/>
        </a:p>
      </dgm:t>
    </dgm:pt>
    <dgm:pt modelId="{92740A91-5B98-46A0-BC36-A230331363E4}" type="sibTrans" cxnId="{E5D6EABD-500E-4A4B-90DD-459425622DF5}">
      <dgm:prSet/>
      <dgm:spPr/>
      <dgm:t>
        <a:bodyPr/>
        <a:lstStyle/>
        <a:p>
          <a:endParaRPr lang="en-US"/>
        </a:p>
      </dgm:t>
    </dgm:pt>
    <dgm:pt modelId="{866A4154-EBB8-40F3-A2CB-F003545BD60D}">
      <dgm:prSet/>
      <dgm:spPr/>
      <dgm:t>
        <a:bodyPr/>
        <a:lstStyle/>
        <a:p>
          <a:pPr>
            <a:defRPr cap="all"/>
          </a:pPr>
          <a:r>
            <a:rPr lang="en-US" cap="none" baseline="0" dirty="0"/>
            <a:t>3. Visualize data using </a:t>
          </a:r>
          <a:r>
            <a:rPr lang="en-US" cap="none" baseline="0" dirty="0" err="1"/>
            <a:t>bigquery</a:t>
          </a:r>
          <a:r>
            <a:rPr lang="en-US" cap="none" baseline="0" dirty="0"/>
            <a:t> charts or looker studio</a:t>
          </a:r>
          <a:endParaRPr lang="en-US" cap="none" dirty="0"/>
        </a:p>
      </dgm:t>
    </dgm:pt>
    <dgm:pt modelId="{86A080E6-10C7-4F04-BAA5-B42420B9D9D0}" type="parTrans" cxnId="{6155066C-4E32-403A-AC95-2DB633A1B72F}">
      <dgm:prSet/>
      <dgm:spPr/>
      <dgm:t>
        <a:bodyPr/>
        <a:lstStyle/>
        <a:p>
          <a:endParaRPr lang="en-US"/>
        </a:p>
      </dgm:t>
    </dgm:pt>
    <dgm:pt modelId="{6915CC29-E561-46B9-90E7-4BBEC17DC514}" type="sibTrans" cxnId="{6155066C-4E32-403A-AC95-2DB633A1B72F}">
      <dgm:prSet/>
      <dgm:spPr/>
      <dgm:t>
        <a:bodyPr/>
        <a:lstStyle/>
        <a:p>
          <a:endParaRPr lang="en-US"/>
        </a:p>
      </dgm:t>
    </dgm:pt>
    <dgm:pt modelId="{91BEBA84-4883-4DAA-B104-0895897A0A91}" type="pres">
      <dgm:prSet presAssocID="{63EE981E-5F31-4A08-A80E-5C0C58DF76E0}" presName="root" presStyleCnt="0">
        <dgm:presLayoutVars>
          <dgm:dir/>
          <dgm:resizeHandles val="exact"/>
        </dgm:presLayoutVars>
      </dgm:prSet>
      <dgm:spPr/>
    </dgm:pt>
    <dgm:pt modelId="{2260CE89-D404-46C3-95A3-A9DF2F792838}" type="pres">
      <dgm:prSet presAssocID="{987A1307-51EC-4DC0-B1B9-6FA53B8CB70A}" presName="compNode" presStyleCnt="0"/>
      <dgm:spPr/>
    </dgm:pt>
    <dgm:pt modelId="{14FE2F37-99CC-4B33-B497-34F8CA959F69}" type="pres">
      <dgm:prSet presAssocID="{987A1307-51EC-4DC0-B1B9-6FA53B8CB70A}" presName="iconBgRect" presStyleLbl="bgShp" presStyleIdx="0" presStyleCnt="3"/>
      <dgm:spPr/>
    </dgm:pt>
    <dgm:pt modelId="{01A761FA-CB86-4C4D-921D-6A510E67ECB8}" type="pres">
      <dgm:prSet presAssocID="{987A1307-51EC-4DC0-B1B9-6FA53B8CB7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059E7FB-0503-4D4E-885A-FF1EB3C4E536}" type="pres">
      <dgm:prSet presAssocID="{987A1307-51EC-4DC0-B1B9-6FA53B8CB70A}" presName="spaceRect" presStyleCnt="0"/>
      <dgm:spPr/>
    </dgm:pt>
    <dgm:pt modelId="{2EFAAD70-0561-456C-B78A-51EF53065B1F}" type="pres">
      <dgm:prSet presAssocID="{987A1307-51EC-4DC0-B1B9-6FA53B8CB70A}" presName="textRect" presStyleLbl="revTx" presStyleIdx="0" presStyleCnt="3">
        <dgm:presLayoutVars>
          <dgm:chMax val="1"/>
          <dgm:chPref val="1"/>
        </dgm:presLayoutVars>
      </dgm:prSet>
      <dgm:spPr/>
    </dgm:pt>
    <dgm:pt modelId="{23D5C9E9-CDF9-49F5-A2ED-A2DBF71493D9}" type="pres">
      <dgm:prSet presAssocID="{7F002439-8044-4E04-A61D-F1D48A49EE24}" presName="sibTrans" presStyleCnt="0"/>
      <dgm:spPr/>
    </dgm:pt>
    <dgm:pt modelId="{2733D6A7-6BAC-4392-9337-5133D78FC995}" type="pres">
      <dgm:prSet presAssocID="{5C9D9F6A-F7AF-4A50-AEE9-D922CBE1897A}" presName="compNode" presStyleCnt="0"/>
      <dgm:spPr/>
    </dgm:pt>
    <dgm:pt modelId="{70D96C24-3769-4D77-9EFC-D7CCE05F3EFD}" type="pres">
      <dgm:prSet presAssocID="{5C9D9F6A-F7AF-4A50-AEE9-D922CBE1897A}" presName="iconBgRect" presStyleLbl="bgShp" presStyleIdx="1" presStyleCnt="3"/>
      <dgm:spPr/>
    </dgm:pt>
    <dgm:pt modelId="{C92DCE24-2A70-4C47-A477-2251AAFC710C}" type="pres">
      <dgm:prSet presAssocID="{5C9D9F6A-F7AF-4A50-AEE9-D922CBE189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DA2F0D7-434A-45AB-BB77-C755D0F7FDD4}" type="pres">
      <dgm:prSet presAssocID="{5C9D9F6A-F7AF-4A50-AEE9-D922CBE1897A}" presName="spaceRect" presStyleCnt="0"/>
      <dgm:spPr/>
    </dgm:pt>
    <dgm:pt modelId="{88D8E3D4-90E2-4126-8207-F80A0F1C961E}" type="pres">
      <dgm:prSet presAssocID="{5C9D9F6A-F7AF-4A50-AEE9-D922CBE1897A}" presName="textRect" presStyleLbl="revTx" presStyleIdx="1" presStyleCnt="3">
        <dgm:presLayoutVars>
          <dgm:chMax val="1"/>
          <dgm:chPref val="1"/>
        </dgm:presLayoutVars>
      </dgm:prSet>
      <dgm:spPr/>
    </dgm:pt>
    <dgm:pt modelId="{3481247F-B7AE-4A0A-921A-974428406072}" type="pres">
      <dgm:prSet presAssocID="{92740A91-5B98-46A0-BC36-A230331363E4}" presName="sibTrans" presStyleCnt="0"/>
      <dgm:spPr/>
    </dgm:pt>
    <dgm:pt modelId="{ECE98B0D-DF33-46F1-A726-D2D4E2CB1C4C}" type="pres">
      <dgm:prSet presAssocID="{866A4154-EBB8-40F3-A2CB-F003545BD60D}" presName="compNode" presStyleCnt="0"/>
      <dgm:spPr/>
    </dgm:pt>
    <dgm:pt modelId="{5F1C19A1-2368-46A2-A983-779619179C1B}" type="pres">
      <dgm:prSet presAssocID="{866A4154-EBB8-40F3-A2CB-F003545BD60D}" presName="iconBgRect" presStyleLbl="bgShp" presStyleIdx="2" presStyleCnt="3"/>
      <dgm:spPr/>
    </dgm:pt>
    <dgm:pt modelId="{E8147904-F6C5-4EA0-8C19-A02786B5FCEE}" type="pres">
      <dgm:prSet presAssocID="{866A4154-EBB8-40F3-A2CB-F003545BD60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971203F8-F5D7-4F78-BC0B-6D58E1641A7D}" type="pres">
      <dgm:prSet presAssocID="{866A4154-EBB8-40F3-A2CB-F003545BD60D}" presName="spaceRect" presStyleCnt="0"/>
      <dgm:spPr/>
    </dgm:pt>
    <dgm:pt modelId="{AB0777EE-4739-411F-8C3A-68AD2067FC75}" type="pres">
      <dgm:prSet presAssocID="{866A4154-EBB8-40F3-A2CB-F003545BD60D}" presName="textRect" presStyleLbl="revTx" presStyleIdx="2" presStyleCnt="3">
        <dgm:presLayoutVars>
          <dgm:chMax val="1"/>
          <dgm:chPref val="1"/>
        </dgm:presLayoutVars>
      </dgm:prSet>
      <dgm:spPr/>
    </dgm:pt>
  </dgm:ptLst>
  <dgm:cxnLst>
    <dgm:cxn modelId="{6155066C-4E32-403A-AC95-2DB633A1B72F}" srcId="{63EE981E-5F31-4A08-A80E-5C0C58DF76E0}" destId="{866A4154-EBB8-40F3-A2CB-F003545BD60D}" srcOrd="2" destOrd="0" parTransId="{86A080E6-10C7-4F04-BAA5-B42420B9D9D0}" sibTransId="{6915CC29-E561-46B9-90E7-4BBEC17DC514}"/>
    <dgm:cxn modelId="{C3D9B8AB-B2F5-4D81-A368-C90A74E4E313}" type="presOf" srcId="{5C9D9F6A-F7AF-4A50-AEE9-D922CBE1897A}" destId="{88D8E3D4-90E2-4126-8207-F80A0F1C961E}" srcOrd="0" destOrd="0" presId="urn:microsoft.com/office/officeart/2018/5/layout/IconCircleLabelList"/>
    <dgm:cxn modelId="{825C11B2-8ADC-439A-97F1-C7CE28401412}" type="presOf" srcId="{63EE981E-5F31-4A08-A80E-5C0C58DF76E0}" destId="{91BEBA84-4883-4DAA-B104-0895897A0A91}" srcOrd="0" destOrd="0" presId="urn:microsoft.com/office/officeart/2018/5/layout/IconCircleLabelList"/>
    <dgm:cxn modelId="{E5D6EABD-500E-4A4B-90DD-459425622DF5}" srcId="{63EE981E-5F31-4A08-A80E-5C0C58DF76E0}" destId="{5C9D9F6A-F7AF-4A50-AEE9-D922CBE1897A}" srcOrd="1" destOrd="0" parTransId="{083A89AB-2B8B-4E72-BD95-A4C028C59B09}" sibTransId="{92740A91-5B98-46A0-BC36-A230331363E4}"/>
    <dgm:cxn modelId="{A4C141C4-620C-4D2E-9A13-82AF237F9A1D}" srcId="{63EE981E-5F31-4A08-A80E-5C0C58DF76E0}" destId="{987A1307-51EC-4DC0-B1B9-6FA53B8CB70A}" srcOrd="0" destOrd="0" parTransId="{21D5C17E-9E66-4703-9832-F81A85280884}" sibTransId="{7F002439-8044-4E04-A61D-F1D48A49EE24}"/>
    <dgm:cxn modelId="{407142E5-5CDD-460D-986B-90973288B496}" type="presOf" srcId="{987A1307-51EC-4DC0-B1B9-6FA53B8CB70A}" destId="{2EFAAD70-0561-456C-B78A-51EF53065B1F}" srcOrd="0" destOrd="0" presId="urn:microsoft.com/office/officeart/2018/5/layout/IconCircleLabelList"/>
    <dgm:cxn modelId="{83F9D5F8-4431-420F-879E-2F374EFED2B8}" type="presOf" srcId="{866A4154-EBB8-40F3-A2CB-F003545BD60D}" destId="{AB0777EE-4739-411F-8C3A-68AD2067FC75}" srcOrd="0" destOrd="0" presId="urn:microsoft.com/office/officeart/2018/5/layout/IconCircleLabelList"/>
    <dgm:cxn modelId="{58F1801D-D001-40A7-8436-73ADAB91E859}" type="presParOf" srcId="{91BEBA84-4883-4DAA-B104-0895897A0A91}" destId="{2260CE89-D404-46C3-95A3-A9DF2F792838}" srcOrd="0" destOrd="0" presId="urn:microsoft.com/office/officeart/2018/5/layout/IconCircleLabelList"/>
    <dgm:cxn modelId="{ADD45AFD-CD0F-44D7-A24B-158AFAED57FA}" type="presParOf" srcId="{2260CE89-D404-46C3-95A3-A9DF2F792838}" destId="{14FE2F37-99CC-4B33-B497-34F8CA959F69}" srcOrd="0" destOrd="0" presId="urn:microsoft.com/office/officeart/2018/5/layout/IconCircleLabelList"/>
    <dgm:cxn modelId="{8A01F719-64E7-4FB6-9213-9254E6E0196E}" type="presParOf" srcId="{2260CE89-D404-46C3-95A3-A9DF2F792838}" destId="{01A761FA-CB86-4C4D-921D-6A510E67ECB8}" srcOrd="1" destOrd="0" presId="urn:microsoft.com/office/officeart/2018/5/layout/IconCircleLabelList"/>
    <dgm:cxn modelId="{9B04EC3F-CC8E-40B2-8A3B-C430CC2F3897}" type="presParOf" srcId="{2260CE89-D404-46C3-95A3-A9DF2F792838}" destId="{4059E7FB-0503-4D4E-885A-FF1EB3C4E536}" srcOrd="2" destOrd="0" presId="urn:microsoft.com/office/officeart/2018/5/layout/IconCircleLabelList"/>
    <dgm:cxn modelId="{A0D4E0B2-FE43-49EA-8D37-8D19B4BCB3FF}" type="presParOf" srcId="{2260CE89-D404-46C3-95A3-A9DF2F792838}" destId="{2EFAAD70-0561-456C-B78A-51EF53065B1F}" srcOrd="3" destOrd="0" presId="urn:microsoft.com/office/officeart/2018/5/layout/IconCircleLabelList"/>
    <dgm:cxn modelId="{A4EE0321-10E1-4EFC-9F86-1BE9E95CEFA0}" type="presParOf" srcId="{91BEBA84-4883-4DAA-B104-0895897A0A91}" destId="{23D5C9E9-CDF9-49F5-A2ED-A2DBF71493D9}" srcOrd="1" destOrd="0" presId="urn:microsoft.com/office/officeart/2018/5/layout/IconCircleLabelList"/>
    <dgm:cxn modelId="{AF37C7EC-DEBF-4B0A-8829-C6981C247F38}" type="presParOf" srcId="{91BEBA84-4883-4DAA-B104-0895897A0A91}" destId="{2733D6A7-6BAC-4392-9337-5133D78FC995}" srcOrd="2" destOrd="0" presId="urn:microsoft.com/office/officeart/2018/5/layout/IconCircleLabelList"/>
    <dgm:cxn modelId="{8E90391A-6D83-4DDC-8C0D-5DB9E28953F4}" type="presParOf" srcId="{2733D6A7-6BAC-4392-9337-5133D78FC995}" destId="{70D96C24-3769-4D77-9EFC-D7CCE05F3EFD}" srcOrd="0" destOrd="0" presId="urn:microsoft.com/office/officeart/2018/5/layout/IconCircleLabelList"/>
    <dgm:cxn modelId="{EA0E321D-00A0-4A8C-A958-A9D8CAF74E5B}" type="presParOf" srcId="{2733D6A7-6BAC-4392-9337-5133D78FC995}" destId="{C92DCE24-2A70-4C47-A477-2251AAFC710C}" srcOrd="1" destOrd="0" presId="urn:microsoft.com/office/officeart/2018/5/layout/IconCircleLabelList"/>
    <dgm:cxn modelId="{CBA43619-A0A2-40E7-BC93-2995B1F1E8EF}" type="presParOf" srcId="{2733D6A7-6BAC-4392-9337-5133D78FC995}" destId="{2DA2F0D7-434A-45AB-BB77-C755D0F7FDD4}" srcOrd="2" destOrd="0" presId="urn:microsoft.com/office/officeart/2018/5/layout/IconCircleLabelList"/>
    <dgm:cxn modelId="{6BD66873-C667-4F4A-B222-855C7ED15965}" type="presParOf" srcId="{2733D6A7-6BAC-4392-9337-5133D78FC995}" destId="{88D8E3D4-90E2-4126-8207-F80A0F1C961E}" srcOrd="3" destOrd="0" presId="urn:microsoft.com/office/officeart/2018/5/layout/IconCircleLabelList"/>
    <dgm:cxn modelId="{2086ED6D-1275-4ABD-99E3-892DCB368834}" type="presParOf" srcId="{91BEBA84-4883-4DAA-B104-0895897A0A91}" destId="{3481247F-B7AE-4A0A-921A-974428406072}" srcOrd="3" destOrd="0" presId="urn:microsoft.com/office/officeart/2018/5/layout/IconCircleLabelList"/>
    <dgm:cxn modelId="{7D5382E8-245C-48AC-A331-19BEDBED9197}" type="presParOf" srcId="{91BEBA84-4883-4DAA-B104-0895897A0A91}" destId="{ECE98B0D-DF33-46F1-A726-D2D4E2CB1C4C}" srcOrd="4" destOrd="0" presId="urn:microsoft.com/office/officeart/2018/5/layout/IconCircleLabelList"/>
    <dgm:cxn modelId="{918A034A-A3D6-43ED-8B56-CBD6E39AF9B8}" type="presParOf" srcId="{ECE98B0D-DF33-46F1-A726-D2D4E2CB1C4C}" destId="{5F1C19A1-2368-46A2-A983-779619179C1B}" srcOrd="0" destOrd="0" presId="urn:microsoft.com/office/officeart/2018/5/layout/IconCircleLabelList"/>
    <dgm:cxn modelId="{368B5F15-6F77-4AB5-AE52-B7E57A5D7AD1}" type="presParOf" srcId="{ECE98B0D-DF33-46F1-A726-D2D4E2CB1C4C}" destId="{E8147904-F6C5-4EA0-8C19-A02786B5FCEE}" srcOrd="1" destOrd="0" presId="urn:microsoft.com/office/officeart/2018/5/layout/IconCircleLabelList"/>
    <dgm:cxn modelId="{680423F6-5421-4C01-BCE1-A4F97FBCFF47}" type="presParOf" srcId="{ECE98B0D-DF33-46F1-A726-D2D4E2CB1C4C}" destId="{971203F8-F5D7-4F78-BC0B-6D58E1641A7D}" srcOrd="2" destOrd="0" presId="urn:microsoft.com/office/officeart/2018/5/layout/IconCircleLabelList"/>
    <dgm:cxn modelId="{CDDDE977-9FDF-417D-912C-3DBF6B1DE8CC}" type="presParOf" srcId="{ECE98B0D-DF33-46F1-A726-D2D4E2CB1C4C}" destId="{AB0777EE-4739-411F-8C3A-68AD2067FC7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4154D-5A57-4536-AD92-822B1F61A61E}">
      <dsp:nvSpPr>
        <dsp:cNvPr id="0" name=""/>
        <dsp:cNvSpPr/>
      </dsp:nvSpPr>
      <dsp:spPr>
        <a:xfrm rot="5400000">
          <a:off x="-130894" y="131647"/>
          <a:ext cx="872631" cy="610842"/>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Create</a:t>
          </a:r>
        </a:p>
      </dsp:txBody>
      <dsp:txXfrm rot="-5400000">
        <a:off x="1" y="306173"/>
        <a:ext cx="610842" cy="261789"/>
      </dsp:txXfrm>
    </dsp:sp>
    <dsp:sp modelId="{17598F7E-CC23-430F-8C8A-B5403C2AD020}">
      <dsp:nvSpPr>
        <dsp:cNvPr id="0" name=""/>
        <dsp:cNvSpPr/>
      </dsp:nvSpPr>
      <dsp:spPr>
        <a:xfrm rot="5400000">
          <a:off x="3908015" y="-3296420"/>
          <a:ext cx="567210" cy="7161557"/>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en-US" sz="3700" kern="1200" dirty="0"/>
            <a:t>Create </a:t>
          </a:r>
          <a:r>
            <a:rPr lang="en-US" sz="3700" kern="1200" dirty="0" err="1"/>
            <a:t>mysql</a:t>
          </a:r>
          <a:r>
            <a:rPr lang="en-US" sz="3700" kern="1200" dirty="0"/>
            <a:t> instance</a:t>
          </a:r>
        </a:p>
      </dsp:txBody>
      <dsp:txXfrm rot="-5400000">
        <a:off x="610842" y="28442"/>
        <a:ext cx="7133868" cy="511832"/>
      </dsp:txXfrm>
    </dsp:sp>
    <dsp:sp modelId="{F58F7D37-3092-40AB-9999-52406804EFEE}">
      <dsp:nvSpPr>
        <dsp:cNvPr id="0" name=""/>
        <dsp:cNvSpPr/>
      </dsp:nvSpPr>
      <dsp:spPr>
        <a:xfrm rot="5400000">
          <a:off x="-130894" y="849957"/>
          <a:ext cx="872631" cy="610842"/>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Add</a:t>
          </a:r>
        </a:p>
      </dsp:txBody>
      <dsp:txXfrm rot="-5400000">
        <a:off x="1" y="1024483"/>
        <a:ext cx="610842" cy="261789"/>
      </dsp:txXfrm>
    </dsp:sp>
    <dsp:sp modelId="{A5E9B7BD-BE7B-4CC7-85A7-934A58738A06}">
      <dsp:nvSpPr>
        <dsp:cNvPr id="0" name=""/>
        <dsp:cNvSpPr/>
      </dsp:nvSpPr>
      <dsp:spPr>
        <a:xfrm rot="5400000">
          <a:off x="3908015" y="-2578110"/>
          <a:ext cx="567210" cy="7161557"/>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en-US" sz="3700" kern="1200" dirty="0"/>
            <a:t>Add user, password</a:t>
          </a:r>
        </a:p>
      </dsp:txBody>
      <dsp:txXfrm rot="-5400000">
        <a:off x="610842" y="746752"/>
        <a:ext cx="7133868" cy="511832"/>
      </dsp:txXfrm>
    </dsp:sp>
    <dsp:sp modelId="{7D021511-48A6-4500-89AD-E5F47A240C47}">
      <dsp:nvSpPr>
        <dsp:cNvPr id="0" name=""/>
        <dsp:cNvSpPr/>
      </dsp:nvSpPr>
      <dsp:spPr>
        <a:xfrm rot="5400000">
          <a:off x="-130894" y="1568267"/>
          <a:ext cx="872631" cy="610842"/>
        </a:xfrm>
        <a:prstGeom prst="chevron">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Create</a:t>
          </a:r>
        </a:p>
      </dsp:txBody>
      <dsp:txXfrm rot="-5400000">
        <a:off x="1" y="1742793"/>
        <a:ext cx="610842" cy="261789"/>
      </dsp:txXfrm>
    </dsp:sp>
    <dsp:sp modelId="{FA875357-8AF5-42D8-82EB-1AFCC6F0440D}">
      <dsp:nvSpPr>
        <dsp:cNvPr id="0" name=""/>
        <dsp:cNvSpPr/>
      </dsp:nvSpPr>
      <dsp:spPr>
        <a:xfrm rot="5400000">
          <a:off x="3908015" y="-1859801"/>
          <a:ext cx="567210" cy="7161557"/>
        </a:xfrm>
        <a:prstGeom prst="round2Same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en-US" sz="3700" kern="1200"/>
            <a:t>Create database: new_database</a:t>
          </a:r>
        </a:p>
      </dsp:txBody>
      <dsp:txXfrm rot="-5400000">
        <a:off x="610842" y="1465061"/>
        <a:ext cx="7133868" cy="511832"/>
      </dsp:txXfrm>
    </dsp:sp>
    <dsp:sp modelId="{D65EB47A-DB72-4639-86F5-168B4A62DC57}">
      <dsp:nvSpPr>
        <dsp:cNvPr id="0" name=""/>
        <dsp:cNvSpPr/>
      </dsp:nvSpPr>
      <dsp:spPr>
        <a:xfrm rot="5400000">
          <a:off x="-130894" y="2286577"/>
          <a:ext cx="872631" cy="610842"/>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Create</a:t>
          </a:r>
        </a:p>
      </dsp:txBody>
      <dsp:txXfrm rot="-5400000">
        <a:off x="1" y="2461103"/>
        <a:ext cx="610842" cy="261789"/>
      </dsp:txXfrm>
    </dsp:sp>
    <dsp:sp modelId="{6DBB0C36-C5C9-4A2A-BC77-CCB9C02D152C}">
      <dsp:nvSpPr>
        <dsp:cNvPr id="0" name=""/>
        <dsp:cNvSpPr/>
      </dsp:nvSpPr>
      <dsp:spPr>
        <a:xfrm rot="5400000">
          <a:off x="3908015" y="-1141491"/>
          <a:ext cx="567210" cy="7161557"/>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en-US" sz="3700" kern="1200" dirty="0"/>
            <a:t>Create table: </a:t>
          </a:r>
          <a:r>
            <a:rPr lang="en-US" sz="3700" kern="1200" dirty="0" err="1"/>
            <a:t>failed_transactions</a:t>
          </a:r>
          <a:endParaRPr lang="en-US" sz="3700" kern="1200" dirty="0"/>
        </a:p>
      </dsp:txBody>
      <dsp:txXfrm rot="-5400000">
        <a:off x="610842" y="2183371"/>
        <a:ext cx="7133868" cy="5118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0F798-C681-4CB5-975C-5ECBF9562439}">
      <dsp:nvSpPr>
        <dsp:cNvPr id="0" name=""/>
        <dsp:cNvSpPr/>
      </dsp:nvSpPr>
      <dsp:spPr>
        <a:xfrm>
          <a:off x="0" y="548291"/>
          <a:ext cx="7772870" cy="10272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70FC7-60A6-468E-ADA9-896C74AC2FC5}">
      <dsp:nvSpPr>
        <dsp:cNvPr id="0" name=""/>
        <dsp:cNvSpPr/>
      </dsp:nvSpPr>
      <dsp:spPr>
        <a:xfrm>
          <a:off x="310737" y="787544"/>
          <a:ext cx="564977" cy="5649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2F74D0-7B87-4CB9-8EA1-DB216C6FEF46}">
      <dsp:nvSpPr>
        <dsp:cNvPr id="0" name=""/>
        <dsp:cNvSpPr/>
      </dsp:nvSpPr>
      <dsp:spPr>
        <a:xfrm>
          <a:off x="1186453" y="556417"/>
          <a:ext cx="6586416" cy="102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15" tIns="108715" rIns="108715" bIns="108715" numCol="1" spcCol="1270" anchor="ctr" anchorCtr="0">
          <a:noAutofit/>
        </a:bodyPr>
        <a:lstStyle/>
        <a:p>
          <a:pPr marL="0" lvl="0" indent="0" algn="l" defTabSz="889000">
            <a:lnSpc>
              <a:spcPct val="90000"/>
            </a:lnSpc>
            <a:spcBef>
              <a:spcPct val="0"/>
            </a:spcBef>
            <a:spcAft>
              <a:spcPct val="35000"/>
            </a:spcAft>
            <a:buNone/>
          </a:pPr>
          <a:r>
            <a:rPr lang="en-US" sz="2000" b="1" u="sng" kern="1200" baseline="0" dirty="0"/>
            <a:t>Command</a:t>
          </a:r>
          <a:r>
            <a:rPr lang="en-US" sz="2000" kern="1200" baseline="0" dirty="0"/>
            <a:t>:</a:t>
          </a:r>
          <a:endParaRPr lang="en-US" sz="2000" kern="1200" dirty="0"/>
        </a:p>
      </dsp:txBody>
      <dsp:txXfrm>
        <a:off x="1186453" y="556417"/>
        <a:ext cx="6586416" cy="1027232"/>
      </dsp:txXfrm>
    </dsp:sp>
    <dsp:sp modelId="{C4D5028F-C551-455A-B35B-204E67EBDD7A}">
      <dsp:nvSpPr>
        <dsp:cNvPr id="0" name=""/>
        <dsp:cNvSpPr/>
      </dsp:nvSpPr>
      <dsp:spPr>
        <a:xfrm>
          <a:off x="0" y="1840457"/>
          <a:ext cx="7772870" cy="10272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964A14-3CA9-4CDE-A334-1959431B0D41}">
      <dsp:nvSpPr>
        <dsp:cNvPr id="0" name=""/>
        <dsp:cNvSpPr/>
      </dsp:nvSpPr>
      <dsp:spPr>
        <a:xfrm>
          <a:off x="310737" y="2071584"/>
          <a:ext cx="564977" cy="5649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7F490-614C-4AE2-9F61-296BAF42CFB5}">
      <dsp:nvSpPr>
        <dsp:cNvPr id="0" name=""/>
        <dsp:cNvSpPr/>
      </dsp:nvSpPr>
      <dsp:spPr>
        <a:xfrm>
          <a:off x="1186453" y="1840457"/>
          <a:ext cx="6586416" cy="102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15" tIns="108715" rIns="108715" bIns="108715" numCol="1" spcCol="1270" anchor="ctr" anchorCtr="0">
          <a:noAutofit/>
        </a:bodyPr>
        <a:lstStyle/>
        <a:p>
          <a:pPr marL="0" lvl="0" indent="0" algn="l" defTabSz="889000">
            <a:lnSpc>
              <a:spcPct val="90000"/>
            </a:lnSpc>
            <a:spcBef>
              <a:spcPct val="0"/>
            </a:spcBef>
            <a:spcAft>
              <a:spcPct val="35000"/>
            </a:spcAft>
            <a:buNone/>
          </a:pPr>
          <a:r>
            <a:rPr lang="en-US" sz="2000" kern="1200" baseline="0"/>
            <a:t>gcloud dataproc clusters create new-cluster --region=us-central1 --zone=us-central1-c --single-node --master-machine-type=n1-standard-2 --image-version=2.0-debian10</a:t>
          </a:r>
          <a:endParaRPr lang="en-US" sz="2000" kern="1200"/>
        </a:p>
      </dsp:txBody>
      <dsp:txXfrm>
        <a:off x="1186453" y="1840457"/>
        <a:ext cx="6586416" cy="10272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506A3-0145-421C-A024-2E39EF8B007A}">
      <dsp:nvSpPr>
        <dsp:cNvPr id="0" name=""/>
        <dsp:cNvSpPr/>
      </dsp:nvSpPr>
      <dsp:spPr>
        <a:xfrm>
          <a:off x="0" y="492223"/>
          <a:ext cx="7772400" cy="9087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1138F-DC6E-479A-861B-5DFC88506CAA}">
      <dsp:nvSpPr>
        <dsp:cNvPr id="0" name=""/>
        <dsp:cNvSpPr/>
      </dsp:nvSpPr>
      <dsp:spPr>
        <a:xfrm>
          <a:off x="274887" y="696685"/>
          <a:ext cx="499796" cy="499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DB44FF-559B-4144-9340-EC9F1B9FC9C3}">
      <dsp:nvSpPr>
        <dsp:cNvPr id="0" name=""/>
        <dsp:cNvSpPr/>
      </dsp:nvSpPr>
      <dsp:spPr>
        <a:xfrm>
          <a:off x="1049571" y="492223"/>
          <a:ext cx="6722828" cy="90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1111250">
            <a:lnSpc>
              <a:spcPct val="90000"/>
            </a:lnSpc>
            <a:spcBef>
              <a:spcPct val="0"/>
            </a:spcBef>
            <a:spcAft>
              <a:spcPct val="35000"/>
            </a:spcAft>
            <a:buNone/>
          </a:pPr>
          <a:r>
            <a:rPr lang="en-US" sz="2500" kern="1200" baseline="0"/>
            <a:t>1. Copy VM instance external IP address</a:t>
          </a:r>
          <a:endParaRPr lang="en-US" sz="2500" kern="1200"/>
        </a:p>
      </dsp:txBody>
      <dsp:txXfrm>
        <a:off x="1049571" y="492223"/>
        <a:ext cx="6722828" cy="908720"/>
      </dsp:txXfrm>
    </dsp:sp>
    <dsp:sp modelId="{8B20742F-C303-4234-9F81-D2C6F0409DF0}">
      <dsp:nvSpPr>
        <dsp:cNvPr id="0" name=""/>
        <dsp:cNvSpPr/>
      </dsp:nvSpPr>
      <dsp:spPr>
        <a:xfrm>
          <a:off x="0" y="1628123"/>
          <a:ext cx="7772400" cy="9087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96E6C5-6528-4CA9-B0F9-B0EE51B23FB4}">
      <dsp:nvSpPr>
        <dsp:cNvPr id="0" name=""/>
        <dsp:cNvSpPr/>
      </dsp:nvSpPr>
      <dsp:spPr>
        <a:xfrm>
          <a:off x="274887" y="1832585"/>
          <a:ext cx="499796" cy="499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D95BB2-5CBD-48E0-B4D4-16153AE4EC09}">
      <dsp:nvSpPr>
        <dsp:cNvPr id="0" name=""/>
        <dsp:cNvSpPr/>
      </dsp:nvSpPr>
      <dsp:spPr>
        <a:xfrm>
          <a:off x="1049571" y="1628123"/>
          <a:ext cx="6722828" cy="90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1111250">
            <a:lnSpc>
              <a:spcPct val="90000"/>
            </a:lnSpc>
            <a:spcBef>
              <a:spcPct val="0"/>
            </a:spcBef>
            <a:spcAft>
              <a:spcPct val="35000"/>
            </a:spcAft>
            <a:buNone/>
          </a:pPr>
          <a:r>
            <a:rPr lang="en-US" sz="2500" kern="1200" baseline="0"/>
            <a:t>2. Add to Cloud SQL connections (Add Network)</a:t>
          </a:r>
          <a:endParaRPr lang="en-US" sz="2500" kern="1200"/>
        </a:p>
      </dsp:txBody>
      <dsp:txXfrm>
        <a:off x="1049571" y="1628123"/>
        <a:ext cx="6722828" cy="908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C4030-388E-4A86-A19A-DD843550E455}">
      <dsp:nvSpPr>
        <dsp:cNvPr id="0" name=""/>
        <dsp:cNvSpPr/>
      </dsp:nvSpPr>
      <dsp:spPr>
        <a:xfrm>
          <a:off x="0" y="3"/>
          <a:ext cx="5012532" cy="9245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41223F-D8BC-4AF2-B27B-6632C9449F36}">
      <dsp:nvSpPr>
        <dsp:cNvPr id="0" name=""/>
        <dsp:cNvSpPr/>
      </dsp:nvSpPr>
      <dsp:spPr>
        <a:xfrm>
          <a:off x="279671" y="208541"/>
          <a:ext cx="508493" cy="5084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95C143-84B5-4886-AB09-90DA66DC8680}">
      <dsp:nvSpPr>
        <dsp:cNvPr id="0" name=""/>
        <dsp:cNvSpPr/>
      </dsp:nvSpPr>
      <dsp:spPr>
        <a:xfrm>
          <a:off x="1067837" y="521"/>
          <a:ext cx="3944694" cy="92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47" tIns="97847" rIns="97847" bIns="97847" numCol="1" spcCol="1270" anchor="ctr" anchorCtr="0">
          <a:noAutofit/>
        </a:bodyPr>
        <a:lstStyle/>
        <a:p>
          <a:pPr marL="0" lvl="0" indent="0" algn="l" defTabSz="1111250">
            <a:lnSpc>
              <a:spcPct val="90000"/>
            </a:lnSpc>
            <a:spcBef>
              <a:spcPct val="0"/>
            </a:spcBef>
            <a:spcAft>
              <a:spcPct val="35000"/>
            </a:spcAft>
            <a:buNone/>
          </a:pPr>
          <a:r>
            <a:rPr lang="en-US" sz="2500" kern="1200" baseline="0" dirty="0"/>
            <a:t>1. Upload CSV files to bucket/transactions</a:t>
          </a:r>
          <a:endParaRPr lang="en-US" sz="2500" kern="1200" dirty="0"/>
        </a:p>
      </dsp:txBody>
      <dsp:txXfrm>
        <a:off x="1067837" y="521"/>
        <a:ext cx="3944694" cy="924534"/>
      </dsp:txXfrm>
    </dsp:sp>
    <dsp:sp modelId="{408B30E5-E24B-46A4-9B05-68ECA18D1547}">
      <dsp:nvSpPr>
        <dsp:cNvPr id="0" name=""/>
        <dsp:cNvSpPr/>
      </dsp:nvSpPr>
      <dsp:spPr>
        <a:xfrm>
          <a:off x="0" y="2419029"/>
          <a:ext cx="5012532" cy="9245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2FC4F-78FB-49EB-9B0D-CDF1945E7A65}">
      <dsp:nvSpPr>
        <dsp:cNvPr id="0" name=""/>
        <dsp:cNvSpPr/>
      </dsp:nvSpPr>
      <dsp:spPr>
        <a:xfrm>
          <a:off x="279671" y="2627049"/>
          <a:ext cx="508493" cy="5084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C5AC82-620D-4A5B-B891-2DD8FAEACA56}">
      <dsp:nvSpPr>
        <dsp:cNvPr id="0" name=""/>
        <dsp:cNvSpPr/>
      </dsp:nvSpPr>
      <dsp:spPr>
        <a:xfrm>
          <a:off x="1067837" y="1156189"/>
          <a:ext cx="3944694" cy="3450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47" tIns="97847" rIns="97847" bIns="97847" numCol="1" spcCol="1270" anchor="ctr" anchorCtr="0">
          <a:noAutofit/>
        </a:bodyPr>
        <a:lstStyle/>
        <a:p>
          <a:pPr marL="0" lvl="0" indent="0" algn="l" defTabSz="1111250">
            <a:lnSpc>
              <a:spcPct val="90000"/>
            </a:lnSpc>
            <a:spcBef>
              <a:spcPct val="0"/>
            </a:spcBef>
            <a:spcAft>
              <a:spcPct val="35000"/>
            </a:spcAft>
            <a:buNone/>
          </a:pPr>
          <a:r>
            <a:rPr lang="en-US" sz="2500" kern="1200" baseline="0" dirty="0"/>
            <a:t>2. Upload Python scripts to bucket/scripts</a:t>
          </a:r>
          <a:endParaRPr lang="en-US" sz="2500" kern="1200" dirty="0"/>
        </a:p>
      </dsp:txBody>
      <dsp:txXfrm>
        <a:off x="1067837" y="1156189"/>
        <a:ext cx="3944694" cy="34502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7BF0E-0292-44F8-A639-D5AA64C714EE}">
      <dsp:nvSpPr>
        <dsp:cNvPr id="0" name=""/>
        <dsp:cNvSpPr/>
      </dsp:nvSpPr>
      <dsp:spPr>
        <a:xfrm>
          <a:off x="0" y="383223"/>
          <a:ext cx="4729028" cy="1044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B35AD-B022-42EC-92A1-B0E2081C0CEC}">
      <dsp:nvSpPr>
        <dsp:cNvPr id="0" name=""/>
        <dsp:cNvSpPr/>
      </dsp:nvSpPr>
      <dsp:spPr>
        <a:xfrm>
          <a:off x="315945" y="618224"/>
          <a:ext cx="574447" cy="574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9F2175-B137-4317-9245-1D6F67C5137E}">
      <dsp:nvSpPr>
        <dsp:cNvPr id="0" name=""/>
        <dsp:cNvSpPr/>
      </dsp:nvSpPr>
      <dsp:spPr>
        <a:xfrm>
          <a:off x="1206339" y="383223"/>
          <a:ext cx="3392974" cy="1279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365" tIns="135365" rIns="135365" bIns="135365" numCol="1" spcCol="1270" anchor="ctr" anchorCtr="0">
          <a:noAutofit/>
        </a:bodyPr>
        <a:lstStyle/>
        <a:p>
          <a:pPr marL="0" lvl="0" indent="0" algn="l" defTabSz="889000">
            <a:lnSpc>
              <a:spcPct val="90000"/>
            </a:lnSpc>
            <a:spcBef>
              <a:spcPct val="0"/>
            </a:spcBef>
            <a:spcAft>
              <a:spcPct val="35000"/>
            </a:spcAft>
            <a:buNone/>
          </a:pPr>
          <a:r>
            <a:rPr lang="en-US" sz="2000" b="1" u="sng" kern="1200" baseline="0" dirty="0"/>
            <a:t>Command</a:t>
          </a:r>
          <a:r>
            <a:rPr lang="en-US" sz="1800" b="1" kern="1200" baseline="0" dirty="0"/>
            <a:t>:</a:t>
          </a:r>
          <a:endParaRPr lang="en-US" sz="1800" b="1" kern="1200" dirty="0"/>
        </a:p>
      </dsp:txBody>
      <dsp:txXfrm>
        <a:off x="1206339" y="383223"/>
        <a:ext cx="3392974" cy="1279042"/>
      </dsp:txXfrm>
    </dsp:sp>
    <dsp:sp modelId="{D9651B1D-CE62-4DD4-9FCB-0F42C81F00B1}">
      <dsp:nvSpPr>
        <dsp:cNvPr id="0" name=""/>
        <dsp:cNvSpPr/>
      </dsp:nvSpPr>
      <dsp:spPr>
        <a:xfrm>
          <a:off x="0" y="1931538"/>
          <a:ext cx="4729028" cy="1044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BB6176-7846-48D5-8532-D4560A877FD1}">
      <dsp:nvSpPr>
        <dsp:cNvPr id="0" name=""/>
        <dsp:cNvSpPr/>
      </dsp:nvSpPr>
      <dsp:spPr>
        <a:xfrm>
          <a:off x="315945" y="2166539"/>
          <a:ext cx="574447" cy="574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F1CC66-DBFD-4D4B-91D2-D62151997955}">
      <dsp:nvSpPr>
        <dsp:cNvPr id="0" name=""/>
        <dsp:cNvSpPr/>
      </dsp:nvSpPr>
      <dsp:spPr>
        <a:xfrm>
          <a:off x="1206339" y="1931538"/>
          <a:ext cx="3392974" cy="1279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365" tIns="135365" rIns="135365" bIns="135365" numCol="1" spcCol="1270" anchor="ctr" anchorCtr="0">
          <a:noAutofit/>
        </a:bodyPr>
        <a:lstStyle/>
        <a:p>
          <a:pPr marL="0" lvl="0" indent="0" algn="l" defTabSz="711200">
            <a:lnSpc>
              <a:spcPct val="90000"/>
            </a:lnSpc>
            <a:spcBef>
              <a:spcPct val="0"/>
            </a:spcBef>
            <a:spcAft>
              <a:spcPct val="35000"/>
            </a:spcAft>
            <a:buNone/>
          </a:pPr>
          <a:r>
            <a:rPr lang="en-US" sz="1600" kern="1200" baseline="0" dirty="0" err="1"/>
            <a:t>gcloud</a:t>
          </a:r>
          <a:r>
            <a:rPr lang="en-US" sz="1600" kern="1200" baseline="0" dirty="0"/>
            <a:t> </a:t>
          </a:r>
          <a:r>
            <a:rPr lang="en-US" sz="1600" kern="1200" baseline="0" dirty="0" err="1"/>
            <a:t>dataproc</a:t>
          </a:r>
          <a:r>
            <a:rPr lang="en-US" sz="1600" kern="1200" baseline="0" dirty="0"/>
            <a:t> jobs submit </a:t>
          </a:r>
          <a:r>
            <a:rPr lang="en-US" sz="1600" kern="1200" baseline="0" dirty="0" err="1"/>
            <a:t>pyspark</a:t>
          </a:r>
          <a:r>
            <a:rPr lang="en-US" sz="1600" kern="1200" baseline="0" dirty="0"/>
            <a:t> gs://my_project1_bucket/scripts/clean_merge_data_and_filter_failed_txns.py --cluster=new-cluster --region=us-central1</a:t>
          </a:r>
          <a:endParaRPr lang="en-US" sz="1600" kern="1200" dirty="0"/>
        </a:p>
      </dsp:txBody>
      <dsp:txXfrm>
        <a:off x="1206339" y="1931538"/>
        <a:ext cx="3392974" cy="12790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19202-E36E-4A4B-BD63-B517EBC372D3}">
      <dsp:nvSpPr>
        <dsp:cNvPr id="0" name=""/>
        <dsp:cNvSpPr/>
      </dsp:nvSpPr>
      <dsp:spPr>
        <a:xfrm>
          <a:off x="253" y="549970"/>
          <a:ext cx="3286273" cy="1971764"/>
        </a:xfrm>
        <a:prstGeom prst="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44550">
            <a:lnSpc>
              <a:spcPct val="90000"/>
            </a:lnSpc>
            <a:spcBef>
              <a:spcPct val="0"/>
            </a:spcBef>
            <a:spcAft>
              <a:spcPct val="35000"/>
            </a:spcAft>
            <a:buNone/>
          </a:pPr>
          <a:r>
            <a:rPr lang="en-US" sz="1900" kern="1200" baseline="0" dirty="0">
              <a:latin typeface="+mn-lt"/>
            </a:rPr>
            <a:t>1. Go to BigQuery </a:t>
          </a:r>
          <a:r>
            <a:rPr lang="en-US" sz="1900" kern="1200" baseline="0" dirty="0">
              <a:latin typeface="+mn-lt"/>
              <a:sym typeface="Wingdings" panose="05000000000000000000" pitchFamily="2" charset="2"/>
            </a:rPr>
            <a:t></a:t>
          </a:r>
          <a:r>
            <a:rPr lang="en-US" sz="1900" kern="1200" baseline="0" dirty="0">
              <a:latin typeface="+mn-lt"/>
            </a:rPr>
            <a:t>Add Data</a:t>
          </a:r>
          <a:r>
            <a:rPr lang="en-US" sz="1900" kern="1200" baseline="0" dirty="0">
              <a:latin typeface="+mn-lt"/>
              <a:sym typeface="Wingdings" panose="05000000000000000000" pitchFamily="2" charset="2"/>
            </a:rPr>
            <a:t>M</a:t>
          </a:r>
          <a:r>
            <a:rPr lang="en-US" sz="1900" b="1" kern="1200" dirty="0">
              <a:latin typeface="+mn-lt"/>
            </a:rPr>
            <a:t>ysql</a:t>
          </a:r>
          <a:r>
            <a:rPr lang="en-US" sz="1900" b="1" kern="1200" dirty="0">
              <a:latin typeface="+mn-lt"/>
              <a:sym typeface="Wingdings" panose="05000000000000000000" pitchFamily="2" charset="2"/>
            </a:rPr>
            <a:t></a:t>
          </a:r>
        </a:p>
        <a:p>
          <a:pPr marL="0" lvl="0" indent="0" algn="ctr" defTabSz="844550">
            <a:lnSpc>
              <a:spcPct val="90000"/>
            </a:lnSpc>
            <a:spcBef>
              <a:spcPct val="0"/>
            </a:spcBef>
            <a:spcAft>
              <a:spcPct val="35000"/>
            </a:spcAft>
            <a:buNone/>
          </a:pPr>
          <a:r>
            <a:rPr lang="en-US" sz="1900" b="1" kern="1200" dirty="0">
              <a:latin typeface="+mn-lt"/>
            </a:rPr>
            <a:t>CloudSql(Biquery)Federation</a:t>
          </a:r>
          <a:endParaRPr lang="en-US" sz="1900" kern="1200" dirty="0">
            <a:latin typeface="+mn-lt"/>
          </a:endParaRPr>
        </a:p>
      </dsp:txBody>
      <dsp:txXfrm>
        <a:off x="253" y="549970"/>
        <a:ext cx="3286273" cy="1971764"/>
      </dsp:txXfrm>
    </dsp:sp>
    <dsp:sp modelId="{59666914-48C9-4A9B-B6D7-9FE0FDD38D8D}">
      <dsp:nvSpPr>
        <dsp:cNvPr id="0" name=""/>
        <dsp:cNvSpPr/>
      </dsp:nvSpPr>
      <dsp:spPr>
        <a:xfrm>
          <a:off x="3360328" y="1414352"/>
          <a:ext cx="492941" cy="243000"/>
        </a:xfrm>
        <a:prstGeom prst="rightArrow">
          <a:avLst>
            <a:gd name="adj1" fmla="val 50000"/>
            <a:gd name="adj2" fmla="val 50000"/>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5D409B2B-BAF4-4B28-946E-7141E51BC4F0}">
      <dsp:nvSpPr>
        <dsp:cNvPr id="0" name=""/>
        <dsp:cNvSpPr/>
      </dsp:nvSpPr>
      <dsp:spPr>
        <a:xfrm>
          <a:off x="3927071" y="549970"/>
          <a:ext cx="3286273" cy="1971764"/>
        </a:xfrm>
        <a:prstGeom prst="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44550">
            <a:lnSpc>
              <a:spcPct val="90000"/>
            </a:lnSpc>
            <a:spcBef>
              <a:spcPct val="0"/>
            </a:spcBef>
            <a:spcAft>
              <a:spcPct val="35000"/>
            </a:spcAft>
            <a:buNone/>
          </a:pPr>
          <a:r>
            <a:rPr lang="en-US" sz="1900" kern="1200" baseline="0" dirty="0"/>
            <a:t>2. Connect Cloud SQL to BigQuery</a:t>
          </a:r>
          <a:endParaRPr lang="en-US" sz="1900" kern="1200" dirty="0"/>
        </a:p>
      </dsp:txBody>
      <dsp:txXfrm>
        <a:off x="3927071" y="549970"/>
        <a:ext cx="3286273" cy="19717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E2F37-99CC-4B33-B497-34F8CA959F69}">
      <dsp:nvSpPr>
        <dsp:cNvPr id="0" name=""/>
        <dsp:cNvSpPr/>
      </dsp:nvSpPr>
      <dsp:spPr>
        <a:xfrm>
          <a:off x="472950" y="232033"/>
          <a:ext cx="1406812" cy="1406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A761FA-CB86-4C4D-921D-6A510E67ECB8}">
      <dsp:nvSpPr>
        <dsp:cNvPr id="0" name=""/>
        <dsp:cNvSpPr/>
      </dsp:nvSpPr>
      <dsp:spPr>
        <a:xfrm>
          <a:off x="772762" y="531846"/>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FAAD70-0561-456C-B78A-51EF53065B1F}">
      <dsp:nvSpPr>
        <dsp:cNvPr id="0" name=""/>
        <dsp:cNvSpPr/>
      </dsp:nvSpPr>
      <dsp:spPr>
        <a:xfrm>
          <a:off x="23231" y="2077033"/>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none" baseline="0" dirty="0"/>
            <a:t>1. Query on external table</a:t>
          </a:r>
          <a:endParaRPr lang="en-US" sz="1900" kern="1200" cap="none" dirty="0"/>
        </a:p>
      </dsp:txBody>
      <dsp:txXfrm>
        <a:off x="23231" y="2077033"/>
        <a:ext cx="2306250" cy="720000"/>
      </dsp:txXfrm>
    </dsp:sp>
    <dsp:sp modelId="{70D96C24-3769-4D77-9EFC-D7CCE05F3EFD}">
      <dsp:nvSpPr>
        <dsp:cNvPr id="0" name=""/>
        <dsp:cNvSpPr/>
      </dsp:nvSpPr>
      <dsp:spPr>
        <a:xfrm>
          <a:off x="3182793" y="232033"/>
          <a:ext cx="1406812" cy="1406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DCE24-2A70-4C47-A477-2251AAFC710C}">
      <dsp:nvSpPr>
        <dsp:cNvPr id="0" name=""/>
        <dsp:cNvSpPr/>
      </dsp:nvSpPr>
      <dsp:spPr>
        <a:xfrm>
          <a:off x="3482606" y="531846"/>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D8E3D4-90E2-4126-8207-F80A0F1C961E}">
      <dsp:nvSpPr>
        <dsp:cNvPr id="0" name=""/>
        <dsp:cNvSpPr/>
      </dsp:nvSpPr>
      <dsp:spPr>
        <a:xfrm>
          <a:off x="2733075" y="2077033"/>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none" baseline="0" dirty="0"/>
            <a:t>2. Export results to CSV ,</a:t>
          </a:r>
          <a:r>
            <a:rPr lang="en-US" sz="1900" kern="1200" cap="none" baseline="0" dirty="0" err="1"/>
            <a:t>json</a:t>
          </a:r>
          <a:r>
            <a:rPr lang="en-US" sz="1900" kern="1200" cap="none" baseline="0" dirty="0"/>
            <a:t> or </a:t>
          </a:r>
          <a:r>
            <a:rPr lang="en-US" sz="1900" kern="1200" cap="none" baseline="0" dirty="0" err="1"/>
            <a:t>bigquery</a:t>
          </a:r>
          <a:r>
            <a:rPr lang="en-US" sz="1900" kern="1200" cap="none" baseline="0" dirty="0"/>
            <a:t> tables </a:t>
          </a:r>
          <a:r>
            <a:rPr lang="en-US" sz="1900" kern="1200" cap="none" baseline="0" dirty="0" err="1"/>
            <a:t>etc</a:t>
          </a:r>
          <a:endParaRPr lang="en-US" sz="1900" kern="1200" cap="none" dirty="0"/>
        </a:p>
      </dsp:txBody>
      <dsp:txXfrm>
        <a:off x="2733075" y="2077033"/>
        <a:ext cx="2306250" cy="720000"/>
      </dsp:txXfrm>
    </dsp:sp>
    <dsp:sp modelId="{5F1C19A1-2368-46A2-A983-779619179C1B}">
      <dsp:nvSpPr>
        <dsp:cNvPr id="0" name=""/>
        <dsp:cNvSpPr/>
      </dsp:nvSpPr>
      <dsp:spPr>
        <a:xfrm>
          <a:off x="5892637" y="232033"/>
          <a:ext cx="1406812" cy="1406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47904-F6C5-4EA0-8C19-A02786B5FCEE}">
      <dsp:nvSpPr>
        <dsp:cNvPr id="0" name=""/>
        <dsp:cNvSpPr/>
      </dsp:nvSpPr>
      <dsp:spPr>
        <a:xfrm>
          <a:off x="6192449" y="531846"/>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0777EE-4739-411F-8C3A-68AD2067FC75}">
      <dsp:nvSpPr>
        <dsp:cNvPr id="0" name=""/>
        <dsp:cNvSpPr/>
      </dsp:nvSpPr>
      <dsp:spPr>
        <a:xfrm>
          <a:off x="5442918" y="2077033"/>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none" baseline="0" dirty="0"/>
            <a:t>3. Visualize data using </a:t>
          </a:r>
          <a:r>
            <a:rPr lang="en-US" sz="1900" kern="1200" cap="none" baseline="0" dirty="0" err="1"/>
            <a:t>bigquery</a:t>
          </a:r>
          <a:r>
            <a:rPr lang="en-US" sz="1900" kern="1200" cap="none" baseline="0" dirty="0"/>
            <a:t> charts or looker studio</a:t>
          </a:r>
          <a:endParaRPr lang="en-US" sz="1900" kern="1200" cap="none" dirty="0"/>
        </a:p>
      </dsp:txBody>
      <dsp:txXfrm>
        <a:off x="5442918" y="2077033"/>
        <a:ext cx="2306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248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811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1020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0472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1909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84161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9884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33314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9585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E72A-172E-0D47-4AC5-5A5E7D40A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9AC0C-6D4E-99DC-34EC-632C8DB8C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36150-1CB8-C899-003C-08049E1F70B8}"/>
              </a:ext>
            </a:extLst>
          </p:cNvPr>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a:extLst>
              <a:ext uri="{FF2B5EF4-FFF2-40B4-BE49-F238E27FC236}">
                <a16:creationId xmlns:a16="http://schemas.microsoft.com/office/drawing/2014/main" id="{626F9E6A-A01F-DA90-C4ED-F2FC4C456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64BEC-F121-6641-3FD2-05BB03664B4E}"/>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6612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085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518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080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161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69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5/10/2025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782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1423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947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BCAD085-E8A6-8845-BD4E-CB4CCA059FC4}" type="datetimeFigureOut">
              <a:rPr lang="en-US" smtClean="0"/>
              <a:t>5/10/2025</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863148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7.png"/><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useBgFill="1">
        <p:nvSpPr>
          <p:cNvPr id="21" name="Rectangle 20">
            <a:extLst>
              <a:ext uri="{FF2B5EF4-FFF2-40B4-BE49-F238E27FC236}">
                <a16:creationId xmlns:a16="http://schemas.microsoft.com/office/drawing/2014/main" id="{C5952BE2-F3EF-4B0A-86F5-986FE49BA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oud Computing">
            <a:extLst>
              <a:ext uri="{FF2B5EF4-FFF2-40B4-BE49-F238E27FC236}">
                <a16:creationId xmlns:a16="http://schemas.microsoft.com/office/drawing/2014/main" id="{4F4788D6-9D42-E458-C87F-AB3AF46E93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25762" y="550656"/>
            <a:ext cx="3292475" cy="329247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3" name="Picture 22">
            <a:extLst>
              <a:ext uri="{FF2B5EF4-FFF2-40B4-BE49-F238E27FC236}">
                <a16:creationId xmlns:a16="http://schemas.microsoft.com/office/drawing/2014/main" id="{A5912450-3395-4ED9-B7EE-F6BD262C40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314632" y="4338033"/>
            <a:ext cx="8636986" cy="1345888"/>
          </a:xfrm>
        </p:spPr>
        <p:txBody>
          <a:bodyPr vert="horz" lIns="91440" tIns="45720" rIns="91440" bIns="45720" rtlCol="0" anchor="b">
            <a:normAutofit fontScale="90000"/>
          </a:bodyPr>
          <a:lstStyle/>
          <a:p>
            <a:r>
              <a:rPr lang="en-US" sz="4000" b="1" dirty="0"/>
              <a:t>Failed Banking Transaction Analysis</a:t>
            </a:r>
            <a:br>
              <a:rPr lang="en-US" sz="3200" dirty="0"/>
            </a:br>
            <a:endParaRPr lang="en-US" sz="4800" dirty="0"/>
          </a:p>
        </p:txBody>
      </p:sp>
      <p:sp>
        <p:nvSpPr>
          <p:cNvPr id="4" name="TextBox 3">
            <a:extLst>
              <a:ext uri="{FF2B5EF4-FFF2-40B4-BE49-F238E27FC236}">
                <a16:creationId xmlns:a16="http://schemas.microsoft.com/office/drawing/2014/main" id="{22CE9723-8399-02D4-26C9-ADB091CA3242}"/>
              </a:ext>
            </a:extLst>
          </p:cNvPr>
          <p:cNvSpPr txBox="1"/>
          <p:nvPr/>
        </p:nvSpPr>
        <p:spPr>
          <a:xfrm>
            <a:off x="6093868" y="5129922"/>
            <a:ext cx="3146323" cy="369332"/>
          </a:xfrm>
          <a:prstGeom prst="rect">
            <a:avLst/>
          </a:prstGeom>
          <a:noFill/>
        </p:spPr>
        <p:txBody>
          <a:bodyPr wrap="square" rtlCol="0">
            <a:spAutoFit/>
          </a:bodyPr>
          <a:lstStyle/>
          <a:p>
            <a:r>
              <a:rPr lang="en-US" dirty="0"/>
              <a:t>By </a:t>
            </a:r>
            <a:r>
              <a:rPr lang="en-US" dirty="0" err="1"/>
              <a:t>suryateja</a:t>
            </a:r>
            <a:r>
              <a:rPr lang="en-US" dirty="0"/>
              <a:t> </a:t>
            </a:r>
            <a:r>
              <a:rPr lang="en-US" dirty="0" err="1"/>
              <a:t>Bommalata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yncing Cloud">
            <a:extLst>
              <a:ext uri="{FF2B5EF4-FFF2-40B4-BE49-F238E27FC236}">
                <a16:creationId xmlns:a16="http://schemas.microsoft.com/office/drawing/2014/main" id="{76AC0204-47AE-C59A-6E03-D8D9DC361E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3278" y="2004597"/>
            <a:ext cx="2880611" cy="2880611"/>
          </a:xfrm>
          <a:prstGeom prst="rect">
            <a:avLst/>
          </a:prstGeom>
        </p:spPr>
      </p:pic>
      <p:pic>
        <p:nvPicPr>
          <p:cNvPr id="12" name="Picture 11">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790548" y="3173338"/>
            <a:ext cx="4391562" cy="3847444"/>
          </a:xfrm>
        </p:spPr>
        <p:txBody>
          <a:bodyPr>
            <a:normAutofit/>
          </a:bodyPr>
          <a:lstStyle/>
          <a:p>
            <a:r>
              <a:rPr lang="en-US" cap="none" dirty="0"/>
              <a:t>1. Copy service account id from external connection</a:t>
            </a:r>
          </a:p>
          <a:p>
            <a:r>
              <a:rPr lang="en-US" cap="none" dirty="0"/>
              <a:t>2. Add it to IAM  with 'cloud SQL client' role</a:t>
            </a:r>
          </a:p>
        </p:txBody>
      </p:sp>
      <p:sp>
        <p:nvSpPr>
          <p:cNvPr id="2" name="Title 1"/>
          <p:cNvSpPr>
            <a:spLocks noGrp="1"/>
          </p:cNvSpPr>
          <p:nvPr>
            <p:ph type="title"/>
          </p:nvPr>
        </p:nvSpPr>
        <p:spPr>
          <a:xfrm>
            <a:off x="495580" y="1493588"/>
            <a:ext cx="4391562" cy="1596177"/>
          </a:xfrm>
        </p:spPr>
        <p:txBody>
          <a:bodyPr>
            <a:normAutofit/>
          </a:bodyPr>
          <a:lstStyle/>
          <a:p>
            <a:r>
              <a:rPr dirty="0">
                <a:latin typeface="Century Gothic" panose="020B0502020202020204" pitchFamily="34" charset="0"/>
              </a:rPr>
              <a:t>Configure IAM Permissions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31" y="618517"/>
            <a:ext cx="7773338" cy="1596177"/>
          </a:xfrm>
        </p:spPr>
        <p:txBody>
          <a:bodyPr>
            <a:normAutofit/>
          </a:bodyPr>
          <a:lstStyle/>
          <a:p>
            <a:r>
              <a:rPr dirty="0"/>
              <a:t>BigQuery Analysis and Visualization</a:t>
            </a:r>
          </a:p>
        </p:txBody>
      </p:sp>
      <p:graphicFrame>
        <p:nvGraphicFramePr>
          <p:cNvPr id="5" name="Content Placeholder 2">
            <a:extLst>
              <a:ext uri="{FF2B5EF4-FFF2-40B4-BE49-F238E27FC236}">
                <a16:creationId xmlns:a16="http://schemas.microsoft.com/office/drawing/2014/main" id="{11A5BCE9-7569-6D89-CDC4-A2CB1ABAEC02}"/>
              </a:ext>
            </a:extLst>
          </p:cNvPr>
          <p:cNvGraphicFramePr>
            <a:graphicFrameLocks noGrp="1"/>
          </p:cNvGraphicFramePr>
          <p:nvPr>
            <p:ph idx="1"/>
            <p:extLst>
              <p:ext uri="{D42A27DB-BD31-4B8C-83A1-F6EECF244321}">
                <p14:modId xmlns:p14="http://schemas.microsoft.com/office/powerpoint/2010/main" val="3607978404"/>
              </p:ext>
            </p:extLst>
          </p:nvPr>
        </p:nvGraphicFramePr>
        <p:xfrm>
          <a:off x="685800" y="2532475"/>
          <a:ext cx="77724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useBgFill="1">
        <p:nvSpPr>
          <p:cNvPr id="14" name="Rectangle 13">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0B5853AB-AC07-C864-C042-C8FB633B059B}"/>
              </a:ext>
            </a:extLst>
          </p:cNvPr>
          <p:cNvPicPr>
            <a:picLocks noChangeAspect="1"/>
          </p:cNvPicPr>
          <p:nvPr/>
        </p:nvPicPr>
        <p:blipFill>
          <a:blip r:embed="rId4"/>
          <a:stretch>
            <a:fillRect/>
          </a:stretch>
        </p:blipFill>
        <p:spPr>
          <a:xfrm>
            <a:off x="3547849" y="1450846"/>
            <a:ext cx="5494870" cy="395630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70D89EEF-0F98-B79A-BE80-3539F5449546}"/>
              </a:ext>
            </a:extLst>
          </p:cNvPr>
          <p:cNvSpPr>
            <a:spLocks noGrp="1"/>
          </p:cNvSpPr>
          <p:nvPr>
            <p:ph type="title"/>
          </p:nvPr>
        </p:nvSpPr>
        <p:spPr>
          <a:xfrm>
            <a:off x="316967" y="957486"/>
            <a:ext cx="3131603" cy="3131913"/>
          </a:xfrm>
        </p:spPr>
        <p:txBody>
          <a:bodyPr vert="horz" lIns="91440" tIns="45720" rIns="91440" bIns="45720" rtlCol="0" anchor="b">
            <a:normAutofit/>
          </a:bodyPr>
          <a:lstStyle/>
          <a:p>
            <a:r>
              <a:rPr lang="en-US" sz="4400" dirty="0"/>
              <a:t>Output structure:</a:t>
            </a:r>
          </a:p>
        </p:txBody>
      </p:sp>
    </p:spTree>
    <p:extLst>
      <p:ext uri="{BB962C8B-B14F-4D97-AF65-F5344CB8AC3E}">
        <p14:creationId xmlns:p14="http://schemas.microsoft.com/office/powerpoint/2010/main" val="48687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50FA-E02C-B8F4-55BF-21996D065646}"/>
              </a:ext>
            </a:extLst>
          </p:cNvPr>
          <p:cNvSpPr>
            <a:spLocks noGrp="1"/>
          </p:cNvSpPr>
          <p:nvPr>
            <p:ph type="title"/>
          </p:nvPr>
        </p:nvSpPr>
        <p:spPr/>
        <p:txBody>
          <a:bodyPr/>
          <a:lstStyle/>
          <a:p>
            <a:r>
              <a:rPr lang="en-US" dirty="0">
                <a:latin typeface="Century Gothic" panose="020B0502020202020204" pitchFamily="34" charset="0"/>
              </a:rPr>
              <a:t>Conclusion:</a:t>
            </a:r>
          </a:p>
        </p:txBody>
      </p:sp>
      <p:sp>
        <p:nvSpPr>
          <p:cNvPr id="3" name="TextBox 2">
            <a:extLst>
              <a:ext uri="{FF2B5EF4-FFF2-40B4-BE49-F238E27FC236}">
                <a16:creationId xmlns:a16="http://schemas.microsoft.com/office/drawing/2014/main" id="{25EEE975-3FF7-14E3-871F-55A52175A3ED}"/>
              </a:ext>
            </a:extLst>
          </p:cNvPr>
          <p:cNvSpPr txBox="1"/>
          <p:nvPr/>
        </p:nvSpPr>
        <p:spPr>
          <a:xfrm>
            <a:off x="580104" y="1573162"/>
            <a:ext cx="8101780" cy="2862322"/>
          </a:xfrm>
          <a:prstGeom prst="rect">
            <a:avLst/>
          </a:prstGeom>
          <a:noFill/>
        </p:spPr>
        <p:txBody>
          <a:bodyPr wrap="square" rtlCol="0">
            <a:spAutoFit/>
          </a:bodyPr>
          <a:lstStyle/>
          <a:p>
            <a:pPr>
              <a:buNone/>
            </a:pPr>
            <a:endParaRPr lang="en-US" sz="2000" b="1" dirty="0"/>
          </a:p>
          <a:p>
            <a:pPr>
              <a:buNone/>
            </a:pPr>
            <a:r>
              <a:rPr lang="en-US" sz="2000" dirty="0"/>
              <a:t>This project solves an important problem for banks — tracking and reducing failed transactions from different branches. We built a complete data pipeline using </a:t>
            </a:r>
            <a:r>
              <a:rPr lang="en-US" sz="2000" b="1" dirty="0"/>
              <a:t>Google Cloud services</a:t>
            </a:r>
            <a:r>
              <a:rPr lang="en-US" sz="2000" dirty="0"/>
              <a:t> that automatically collects, cleans, and analyzes transaction data from several bank </a:t>
            </a:r>
            <a:r>
              <a:rPr lang="en-US" sz="2000" dirty="0" err="1"/>
              <a:t>branches.With</a:t>
            </a:r>
            <a:r>
              <a:rPr lang="en-US" sz="2000" dirty="0"/>
              <a:t> the help of </a:t>
            </a:r>
            <a:r>
              <a:rPr lang="en-US" sz="2000" b="1" dirty="0" err="1"/>
              <a:t>PySpark</a:t>
            </a:r>
            <a:r>
              <a:rPr lang="en-US" sz="2000" b="1" dirty="0"/>
              <a:t> on </a:t>
            </a:r>
            <a:r>
              <a:rPr lang="en-US" sz="2000" b="1" dirty="0" err="1"/>
              <a:t>Dataproc</a:t>
            </a:r>
            <a:r>
              <a:rPr lang="en-US" sz="2000" dirty="0"/>
              <a:t>, </a:t>
            </a:r>
            <a:r>
              <a:rPr lang="en-US" sz="2000" b="1" dirty="0"/>
              <a:t>Cloud Storage</a:t>
            </a:r>
            <a:r>
              <a:rPr lang="en-US" sz="2000" dirty="0"/>
              <a:t>, </a:t>
            </a:r>
            <a:r>
              <a:rPr lang="en-US" sz="2000" b="1" dirty="0"/>
              <a:t>Cloud SQL</a:t>
            </a:r>
            <a:r>
              <a:rPr lang="en-US" sz="2000" dirty="0"/>
              <a:t>, and </a:t>
            </a:r>
            <a:r>
              <a:rPr lang="en-US" sz="2000" b="1" dirty="0"/>
              <a:t>BigQuery</a:t>
            </a:r>
            <a:r>
              <a:rPr lang="en-US" sz="2000" dirty="0"/>
              <a:t>, we created a system that quickly identifies failed transactions. This helps bank managers and teams get timely information to fix issues, improve customer service, run operations smoothly, and make better decisions based on real data.</a:t>
            </a:r>
          </a:p>
        </p:txBody>
      </p:sp>
    </p:spTree>
    <p:extLst>
      <p:ext uri="{BB962C8B-B14F-4D97-AF65-F5344CB8AC3E}">
        <p14:creationId xmlns:p14="http://schemas.microsoft.com/office/powerpoint/2010/main" val="2916856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ankyou">
            <a:extLst>
              <a:ext uri="{FF2B5EF4-FFF2-40B4-BE49-F238E27FC236}">
                <a16:creationId xmlns:a16="http://schemas.microsoft.com/office/drawing/2014/main" id="{50FBDF45-BE69-05D2-4EE4-531421FB9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906" y="2546531"/>
            <a:ext cx="5356188" cy="176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78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Cloud shaped hard drive with cables">
            <a:extLst>
              <a:ext uri="{FF2B5EF4-FFF2-40B4-BE49-F238E27FC236}">
                <a16:creationId xmlns:a16="http://schemas.microsoft.com/office/drawing/2014/main" id="{9D1A6628-ECE4-5811-E2C2-EE1095AB785D}"/>
              </a:ext>
            </a:extLst>
          </p:cNvPr>
          <p:cNvPicPr>
            <a:picLocks noChangeAspect="1"/>
          </p:cNvPicPr>
          <p:nvPr/>
        </p:nvPicPr>
        <p:blipFill>
          <a:blip r:embed="rId2"/>
          <a:srcRect l="23666" r="1" b="1"/>
          <a:stretch/>
        </p:blipFill>
        <p:spPr>
          <a:xfrm>
            <a:off x="20" y="10"/>
            <a:ext cx="9143980" cy="6857990"/>
          </a:xfrm>
          <a:prstGeom prst="rect">
            <a:avLst/>
          </a:prstGeom>
        </p:spPr>
      </p:pic>
      <p:pic>
        <p:nvPicPr>
          <p:cNvPr id="21" name="Picture 20">
            <a:extLst>
              <a:ext uri="{FF2B5EF4-FFF2-40B4-BE49-F238E27FC236}">
                <a16:creationId xmlns:a16="http://schemas.microsoft.com/office/drawing/2014/main" id="{21CB8282-44AF-40D0-A7E2-03734788DC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3" name="Rounded Rectangle 8">
            <a:extLst>
              <a:ext uri="{FF2B5EF4-FFF2-40B4-BE49-F238E27FC236}">
                <a16:creationId xmlns:a16="http://schemas.microsoft.com/office/drawing/2014/main" id="{D77CF7D5-36A3-4ED3-AE46-77E42D2AA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78669" y="819150"/>
            <a:ext cx="7528204" cy="4972049"/>
          </a:xfrm>
          <a:prstGeom prst="roundRect">
            <a:avLst>
              <a:gd name="adj" fmla="val 4333"/>
            </a:avLst>
          </a:prstGeom>
          <a:solidFill>
            <a:schemeClr val="bg1">
              <a:alpha val="75000"/>
            </a:schemeClr>
          </a:solidFill>
          <a:ln w="82550">
            <a:solidFill>
              <a:srgbClr val="EAEAEA"/>
            </a:solidFill>
          </a:ln>
          <a:scene3d>
            <a:camera prst="orthographicFront"/>
            <a:lightRig rig="threePt" dir="t"/>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BF7BBBBB-8A00-5334-63BD-23BAA91BDBB3}"/>
              </a:ext>
            </a:extLst>
          </p:cNvPr>
          <p:cNvSpPr>
            <a:spLocks noGrp="1"/>
          </p:cNvSpPr>
          <p:nvPr>
            <p:ph idx="1"/>
          </p:nvPr>
        </p:nvSpPr>
        <p:spPr>
          <a:xfrm>
            <a:off x="1066990" y="2042628"/>
            <a:ext cx="7010019" cy="3090732"/>
          </a:xfrm>
        </p:spPr>
        <p:txBody>
          <a:bodyPr>
            <a:normAutofit/>
          </a:bodyPr>
          <a:lstStyle/>
          <a:p>
            <a:pPr>
              <a:buFont typeface="Wingdings" panose="05000000000000000000" pitchFamily="2" charset="2"/>
              <a:buChar char="Ø"/>
            </a:pPr>
            <a:r>
              <a:rPr lang="en-US" b="1" dirty="0"/>
              <a:t>tools &amp; Services Used:</a:t>
            </a:r>
          </a:p>
          <a:p>
            <a:pPr lvl="1"/>
            <a:r>
              <a:rPr lang="en-US" cap="none" dirty="0"/>
              <a:t>Google cloud storage</a:t>
            </a:r>
          </a:p>
          <a:p>
            <a:pPr lvl="1"/>
            <a:r>
              <a:rPr lang="en-US" cap="none" dirty="0"/>
              <a:t>Google cloud </a:t>
            </a:r>
            <a:r>
              <a:rPr lang="en-US" cap="none" dirty="0" err="1"/>
              <a:t>dataproc</a:t>
            </a:r>
            <a:r>
              <a:rPr lang="en-US" cap="none" dirty="0"/>
              <a:t> </a:t>
            </a:r>
          </a:p>
          <a:p>
            <a:pPr lvl="1"/>
            <a:r>
              <a:rPr lang="en-US" cap="none" dirty="0" err="1"/>
              <a:t>pyspark</a:t>
            </a:r>
            <a:endParaRPr lang="en-US" cap="none" dirty="0"/>
          </a:p>
          <a:p>
            <a:pPr lvl="1"/>
            <a:r>
              <a:rPr lang="en-US" cap="none" dirty="0"/>
              <a:t>Cloud SQL (</a:t>
            </a:r>
            <a:r>
              <a:rPr lang="en-US" cap="none" dirty="0" err="1"/>
              <a:t>mysql</a:t>
            </a:r>
            <a:r>
              <a:rPr lang="en-US" cap="none" dirty="0"/>
              <a:t>)</a:t>
            </a:r>
          </a:p>
          <a:p>
            <a:pPr lvl="1"/>
            <a:r>
              <a:rPr lang="en-US" cap="none" dirty="0" err="1"/>
              <a:t>Bigquery</a:t>
            </a:r>
            <a:endParaRPr lang="en-US" cap="none" dirty="0"/>
          </a:p>
          <a:p>
            <a:pPr marL="0" indent="0">
              <a:buNone/>
            </a:pPr>
            <a:endParaRPr lang="en-US" dirty="0"/>
          </a:p>
        </p:txBody>
      </p:sp>
    </p:spTree>
    <p:extLst>
      <p:ext uri="{BB962C8B-B14F-4D97-AF65-F5344CB8AC3E}">
        <p14:creationId xmlns:p14="http://schemas.microsoft.com/office/powerpoint/2010/main" val="30918796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062775"/>
            <a:ext cx="7773338" cy="1596177"/>
          </a:xfrm>
        </p:spPr>
        <p:txBody>
          <a:bodyPr>
            <a:normAutofit/>
          </a:bodyPr>
          <a:lstStyle/>
          <a:p>
            <a:r>
              <a:rPr lang="en-US" sz="3200" u="sng" dirty="0"/>
              <a:t>MySQL Instance Setup</a:t>
            </a:r>
          </a:p>
        </p:txBody>
      </p:sp>
      <p:graphicFrame>
        <p:nvGraphicFramePr>
          <p:cNvPr id="10" name="Content Placeholder 2">
            <a:extLst>
              <a:ext uri="{FF2B5EF4-FFF2-40B4-BE49-F238E27FC236}">
                <a16:creationId xmlns:a16="http://schemas.microsoft.com/office/drawing/2014/main" id="{418120FA-90C7-6A94-2EAB-FAA813A4B0E2}"/>
              </a:ext>
            </a:extLst>
          </p:cNvPr>
          <p:cNvGraphicFramePr/>
          <p:nvPr>
            <p:extLst>
              <p:ext uri="{D42A27DB-BD31-4B8C-83A1-F6EECF244321}">
                <p14:modId xmlns:p14="http://schemas.microsoft.com/office/powerpoint/2010/main" val="58230890"/>
              </p:ext>
            </p:extLst>
          </p:nvPr>
        </p:nvGraphicFramePr>
        <p:xfrm>
          <a:off x="685800" y="2532475"/>
          <a:ext cx="77724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DFF5510-3E9D-7379-F177-4EC211749BCE}"/>
              </a:ext>
            </a:extLst>
          </p:cNvPr>
          <p:cNvSpPr txBox="1"/>
          <p:nvPr/>
        </p:nvSpPr>
        <p:spPr>
          <a:xfrm>
            <a:off x="685331" y="727587"/>
            <a:ext cx="4112811" cy="461665"/>
          </a:xfrm>
          <a:prstGeom prst="rect">
            <a:avLst/>
          </a:prstGeom>
          <a:noFill/>
        </p:spPr>
        <p:txBody>
          <a:bodyPr wrap="square" rtlCol="0">
            <a:spAutoFit/>
          </a:bodyPr>
          <a:lstStyle/>
          <a:p>
            <a:r>
              <a:rPr lang="en-US" sz="2400" b="1" dirty="0"/>
              <a:t>Steps For Execution: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E246C7-AE23-4B78-B596-A021E638F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4"/>
            <a:ext cx="9144000" cy="6858000"/>
          </a:xfrm>
          <a:prstGeom prst="rect">
            <a:avLst/>
          </a:prstGeom>
          <a:gradFill>
            <a:gsLst>
              <a:gs pos="10000">
                <a:schemeClr val="bg1">
                  <a:alpha val="75000"/>
                </a:schemeClr>
              </a:gs>
              <a:gs pos="85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88652C-EA91-4836-8F81-08E05C74EB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18517"/>
            <a:ext cx="7773338" cy="1596177"/>
          </a:xfrm>
        </p:spPr>
        <p:txBody>
          <a:bodyPr>
            <a:normAutofit/>
          </a:bodyPr>
          <a:lstStyle/>
          <a:p>
            <a:r>
              <a:rPr lang="en-US" u="sng" dirty="0"/>
              <a:t>Create </a:t>
            </a:r>
            <a:r>
              <a:rPr lang="en-US" u="sng" dirty="0" err="1"/>
              <a:t>Dataproc</a:t>
            </a:r>
            <a:r>
              <a:rPr lang="en-US" u="sng" dirty="0"/>
              <a:t> Cluster</a:t>
            </a:r>
          </a:p>
        </p:txBody>
      </p:sp>
      <p:graphicFrame>
        <p:nvGraphicFramePr>
          <p:cNvPr id="5" name="Content Placeholder 2">
            <a:extLst>
              <a:ext uri="{FF2B5EF4-FFF2-40B4-BE49-F238E27FC236}">
                <a16:creationId xmlns:a16="http://schemas.microsoft.com/office/drawing/2014/main" id="{8A947DFB-BCAF-5BB3-AB1F-9DE055EDF1C7}"/>
              </a:ext>
            </a:extLst>
          </p:cNvPr>
          <p:cNvGraphicFramePr>
            <a:graphicFrameLocks noGrp="1"/>
          </p:cNvGraphicFramePr>
          <p:nvPr>
            <p:ph idx="1"/>
            <p:extLst>
              <p:ext uri="{D42A27DB-BD31-4B8C-83A1-F6EECF244321}">
                <p14:modId xmlns:p14="http://schemas.microsoft.com/office/powerpoint/2010/main" val="3528110744"/>
              </p:ext>
            </p:extLst>
          </p:nvPr>
        </p:nvGraphicFramePr>
        <p:xfrm>
          <a:off x="685330" y="1716946"/>
          <a:ext cx="7772870" cy="3424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31" y="775833"/>
            <a:ext cx="7773338" cy="1596177"/>
          </a:xfrm>
        </p:spPr>
        <p:txBody>
          <a:bodyPr>
            <a:normAutofit/>
          </a:bodyPr>
          <a:lstStyle/>
          <a:p>
            <a:r>
              <a:rPr u="sng" dirty="0"/>
              <a:t>Connect </a:t>
            </a:r>
            <a:r>
              <a:rPr u="sng" dirty="0" err="1"/>
              <a:t>Dataproc</a:t>
            </a:r>
            <a:r>
              <a:rPr u="sng" dirty="0"/>
              <a:t> to MySQL</a:t>
            </a:r>
          </a:p>
        </p:txBody>
      </p:sp>
      <p:graphicFrame>
        <p:nvGraphicFramePr>
          <p:cNvPr id="5" name="Content Placeholder 2">
            <a:extLst>
              <a:ext uri="{FF2B5EF4-FFF2-40B4-BE49-F238E27FC236}">
                <a16:creationId xmlns:a16="http://schemas.microsoft.com/office/drawing/2014/main" id="{99907CCA-E00A-6044-D8E9-952F13ADE812}"/>
              </a:ext>
            </a:extLst>
          </p:cNvPr>
          <p:cNvGraphicFramePr>
            <a:graphicFrameLocks noGrp="1"/>
          </p:cNvGraphicFramePr>
          <p:nvPr>
            <p:ph idx="1"/>
            <p:extLst>
              <p:ext uri="{D42A27DB-BD31-4B8C-83A1-F6EECF244321}">
                <p14:modId xmlns:p14="http://schemas.microsoft.com/office/powerpoint/2010/main" val="1369487878"/>
              </p:ext>
            </p:extLst>
          </p:nvPr>
        </p:nvGraphicFramePr>
        <p:xfrm>
          <a:off x="686269" y="2217843"/>
          <a:ext cx="77724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5442" y="1588878"/>
            <a:ext cx="2559509" cy="3680244"/>
          </a:xfrm>
        </p:spPr>
        <p:txBody>
          <a:bodyPr>
            <a:normAutofit/>
          </a:bodyPr>
          <a:lstStyle/>
          <a:p>
            <a:pPr algn="l"/>
            <a:r>
              <a:rPr lang="en-US" sz="3800" dirty="0"/>
              <a:t>Prepare Data and Scripts</a:t>
            </a:r>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3044951" cy="1514475"/>
          </a:xfrm>
          <a:prstGeom prst="rect">
            <a:avLst/>
          </a:prstGeom>
        </p:spPr>
      </p:pic>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032794" y="5962903"/>
            <a:ext cx="1943100" cy="892925"/>
          </a:xfrm>
          <a:prstGeom prst="rect">
            <a:avLst/>
          </a:prstGeom>
        </p:spPr>
      </p:pic>
      <p:graphicFrame>
        <p:nvGraphicFramePr>
          <p:cNvPr id="5" name="Content Placeholder 2">
            <a:extLst>
              <a:ext uri="{FF2B5EF4-FFF2-40B4-BE49-F238E27FC236}">
                <a16:creationId xmlns:a16="http://schemas.microsoft.com/office/drawing/2014/main" id="{815DB486-853E-3CEE-860B-C030D08E5B64}"/>
              </a:ext>
            </a:extLst>
          </p:cNvPr>
          <p:cNvGraphicFramePr>
            <a:graphicFrameLocks noGrp="1"/>
          </p:cNvGraphicFramePr>
          <p:nvPr>
            <p:ph idx="1"/>
            <p:extLst>
              <p:ext uri="{D42A27DB-BD31-4B8C-83A1-F6EECF244321}">
                <p14:modId xmlns:p14="http://schemas.microsoft.com/office/powerpoint/2010/main" val="3749610464"/>
              </p:ext>
            </p:extLst>
          </p:nvPr>
        </p:nvGraphicFramePr>
        <p:xfrm>
          <a:off x="3514579" y="1498907"/>
          <a:ext cx="5012532"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56BE8E4A-C5C3-BD75-D9A6-9DC71C18D64E}"/>
              </a:ext>
            </a:extLst>
          </p:cNvPr>
          <p:cNvSpPr txBox="1"/>
          <p:nvPr/>
        </p:nvSpPr>
        <p:spPr>
          <a:xfrm>
            <a:off x="3514579" y="2690336"/>
            <a:ext cx="6620158" cy="738664"/>
          </a:xfrm>
          <a:prstGeom prst="rect">
            <a:avLst/>
          </a:prstGeom>
          <a:noFill/>
        </p:spPr>
        <p:txBody>
          <a:bodyPr wrap="square" rtlCol="0">
            <a:spAutoFit/>
          </a:bodyPr>
          <a:lstStyle/>
          <a:p>
            <a:pPr marL="285750" indent="-285750">
              <a:buFont typeface="Arial" panose="020B0604020202020204" pitchFamily="34" charset="0"/>
              <a:buChar char="•"/>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Gsutil</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cp C:/Users/Surya/Downloads/failed_banking_txn_analysis</a:t>
            </a:r>
          </a:p>
          <a:p>
            <a:r>
              <a:rPr lang="en-US" sz="1400" kern="100" dirty="0">
                <a:effectLst/>
                <a:latin typeface="Aptos" panose="020B0004020202020204" pitchFamily="34" charset="0"/>
                <a:ea typeface="Aptos" panose="020B0004020202020204" pitchFamily="34" charset="0"/>
                <a:cs typeface="Times New Roman" panose="02020603050405020304" pitchFamily="18" charset="0"/>
              </a:rPr>
              <a:t>        /data/*.csv gs://new-project1-bucket/transactions/</a:t>
            </a:r>
          </a:p>
          <a:p>
            <a:pPr marL="285750" indent="-285750">
              <a:buFont typeface="Arial" panose="020B0604020202020204" pitchFamily="34" charset="0"/>
              <a:buChar char="•"/>
            </a:pPr>
            <a:endParaRPr lang="en-US" sz="1400" dirty="0"/>
          </a:p>
        </p:txBody>
      </p:sp>
      <p:sp>
        <p:nvSpPr>
          <p:cNvPr id="6" name="TextBox 5">
            <a:extLst>
              <a:ext uri="{FF2B5EF4-FFF2-40B4-BE49-F238E27FC236}">
                <a16:creationId xmlns:a16="http://schemas.microsoft.com/office/drawing/2014/main" id="{B18FD90E-9D5F-0E1D-74BE-4D1E6143B1E0}"/>
              </a:ext>
            </a:extLst>
          </p:cNvPr>
          <p:cNvSpPr txBox="1"/>
          <p:nvPr/>
        </p:nvSpPr>
        <p:spPr>
          <a:xfrm>
            <a:off x="3514579" y="5077067"/>
            <a:ext cx="6396336" cy="738664"/>
          </a:xfrm>
          <a:prstGeom prst="rect">
            <a:avLst/>
          </a:prstGeom>
          <a:noFill/>
        </p:spPr>
        <p:txBody>
          <a:bodyPr wrap="square">
            <a:spAutoFit/>
          </a:bodyPr>
          <a:lstStyle/>
          <a:p>
            <a:pPr marL="285750" indent="-285750">
              <a:buFont typeface="Arial" panose="020B0604020202020204" pitchFamily="34" charset="0"/>
              <a:buChar char="•"/>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gcloud</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cp C:/Users/Surya/Downloads/failed_banking_</a:t>
            </a:r>
          </a:p>
          <a:p>
            <a:r>
              <a:rPr lang="en-US" sz="1400" kern="100" dirty="0">
                <a:latin typeface="Aptos" panose="020B0004020202020204" pitchFamily="34" charset="0"/>
                <a:ea typeface="Aptos" panose="020B0004020202020204" pitchFamily="34" charset="0"/>
                <a:cs typeface="Times New Roman" panose="02020603050405020304" pitchFamily="18" charset="0"/>
              </a:rPr>
              <a:t>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txn_analysis/scripts/job_file.py gs://new-project1-bucket/scripts/</a:t>
            </a:r>
          </a:p>
          <a:p>
            <a:pPr marL="285750" indent="-285750">
              <a:buFont typeface="Arial" panose="020B0604020202020204" pitchFamily="34" charset="0"/>
              <a:buChar char="•"/>
            </a:pPr>
            <a:endParaRPr lang="en-US" sz="1400" dirty="0"/>
          </a:p>
        </p:txBody>
      </p:sp>
      <p:sp>
        <p:nvSpPr>
          <p:cNvPr id="7" name="TextBox 6">
            <a:extLst>
              <a:ext uri="{FF2B5EF4-FFF2-40B4-BE49-F238E27FC236}">
                <a16:creationId xmlns:a16="http://schemas.microsoft.com/office/drawing/2014/main" id="{CEA3824E-0348-54BF-8F79-EF3E0DC48C18}"/>
              </a:ext>
            </a:extLst>
          </p:cNvPr>
          <p:cNvSpPr txBox="1"/>
          <p:nvPr/>
        </p:nvSpPr>
        <p:spPr>
          <a:xfrm>
            <a:off x="3703320" y="757237"/>
            <a:ext cx="4955238" cy="584775"/>
          </a:xfrm>
          <a:prstGeom prst="rect">
            <a:avLst/>
          </a:prstGeom>
          <a:noFill/>
        </p:spPr>
        <p:txBody>
          <a:bodyPr wrap="square" rtlCol="0">
            <a:spAutoFit/>
          </a:bodyPr>
          <a:lstStyle/>
          <a:p>
            <a:r>
              <a:rPr lang="en-US" sz="3200" dirty="0"/>
              <a:t>DATA INGESTION: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31" y="1343991"/>
            <a:ext cx="2358979" cy="4157256"/>
          </a:xfrm>
        </p:spPr>
        <p:txBody>
          <a:bodyPr>
            <a:normAutofit/>
          </a:bodyPr>
          <a:lstStyle/>
          <a:p>
            <a:pPr algn="l"/>
            <a:r>
              <a:rPr lang="en-US" sz="3500"/>
              <a:t>Run PySpark Job on Dataproc</a:t>
            </a:r>
          </a:p>
        </p:txBody>
      </p:sp>
      <p:sp>
        <p:nvSpPr>
          <p:cNvPr id="11" name="Rectangle: Rounded Corners 10">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1253578"/>
            <a:ext cx="5194739" cy="4338083"/>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4141"/>
          <a:stretch/>
        </p:blipFill>
        <p:spPr>
          <a:xfrm>
            <a:off x="0" y="1"/>
            <a:ext cx="9144000" cy="1773382"/>
          </a:xfrm>
          <a:prstGeom prst="rect">
            <a:avLst/>
          </a:prstGeom>
        </p:spPr>
      </p:pic>
      <p:graphicFrame>
        <p:nvGraphicFramePr>
          <p:cNvPr id="5" name="Content Placeholder 2">
            <a:extLst>
              <a:ext uri="{FF2B5EF4-FFF2-40B4-BE49-F238E27FC236}">
                <a16:creationId xmlns:a16="http://schemas.microsoft.com/office/drawing/2014/main" id="{A8131853-75A5-47E9-381F-71EBEB221437}"/>
              </a:ext>
            </a:extLst>
          </p:cNvPr>
          <p:cNvGraphicFramePr>
            <a:graphicFrameLocks noGrp="1"/>
          </p:cNvGraphicFramePr>
          <p:nvPr>
            <p:ph idx="1"/>
            <p:extLst>
              <p:ext uri="{D42A27DB-BD31-4B8C-83A1-F6EECF244321}">
                <p14:modId xmlns:p14="http://schemas.microsoft.com/office/powerpoint/2010/main" val="520427992"/>
              </p:ext>
            </p:extLst>
          </p:nvPr>
        </p:nvGraphicFramePr>
        <p:xfrm>
          <a:off x="3723577" y="1625717"/>
          <a:ext cx="4729028" cy="3593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3044951" cy="1514475"/>
          </a:xfrm>
          <a:prstGeom prst="rect">
            <a:avLst/>
          </a:prstGeom>
        </p:spPr>
      </p:pic>
      <p:sp>
        <p:nvSpPr>
          <p:cNvPr id="2" name="Title 1"/>
          <p:cNvSpPr>
            <a:spLocks noGrp="1"/>
          </p:cNvSpPr>
          <p:nvPr>
            <p:ph type="title"/>
          </p:nvPr>
        </p:nvSpPr>
        <p:spPr>
          <a:xfrm>
            <a:off x="480805" y="1419900"/>
            <a:ext cx="2133002" cy="4018201"/>
          </a:xfrm>
        </p:spPr>
        <p:txBody>
          <a:bodyPr>
            <a:normAutofit/>
          </a:bodyPr>
          <a:lstStyle/>
          <a:p>
            <a:pPr algn="l"/>
            <a:r>
              <a:rPr lang="en-US" sz="3800"/>
              <a:t>Verify Data in Cloud SQL</a:t>
            </a:r>
          </a:p>
        </p:txBody>
      </p:sp>
      <p:sp>
        <p:nvSpPr>
          <p:cNvPr id="3" name="Content Placeholder 2"/>
          <p:cNvSpPr>
            <a:spLocks noGrp="1"/>
          </p:cNvSpPr>
          <p:nvPr>
            <p:ph idx="1"/>
          </p:nvPr>
        </p:nvSpPr>
        <p:spPr>
          <a:xfrm>
            <a:off x="3525756" y="1193576"/>
            <a:ext cx="5618244" cy="4470850"/>
          </a:xfrm>
        </p:spPr>
        <p:txBody>
          <a:bodyPr anchor="ctr">
            <a:normAutofit/>
          </a:bodyPr>
          <a:lstStyle/>
          <a:p>
            <a:pPr marL="0" indent="0">
              <a:buNone/>
            </a:pPr>
            <a:endParaRPr lang="en-US" sz="2400" cap="none" dirty="0"/>
          </a:p>
          <a:p>
            <a:r>
              <a:rPr lang="en-US" sz="2400" cap="none" dirty="0"/>
              <a:t>Verify </a:t>
            </a:r>
            <a:r>
              <a:rPr lang="en-US" sz="2400" cap="none" dirty="0" err="1"/>
              <a:t>failed_transactions</a:t>
            </a:r>
            <a:r>
              <a:rPr lang="en-US" sz="2400" cap="none" dirty="0"/>
              <a:t> table and data insertion </a:t>
            </a: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032794" y="5962903"/>
            <a:ext cx="1943100" cy="892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3988" y="999197"/>
            <a:ext cx="7773338" cy="1296035"/>
          </a:xfrm>
        </p:spPr>
        <p:txBody>
          <a:bodyPr>
            <a:normAutofit/>
          </a:bodyPr>
          <a:lstStyle/>
          <a:p>
            <a:r>
              <a:rPr lang="en-US" dirty="0"/>
              <a:t>Federated Connection: BigQuery to MySQL</a:t>
            </a:r>
          </a:p>
        </p:txBody>
      </p:sp>
      <p:graphicFrame>
        <p:nvGraphicFramePr>
          <p:cNvPr id="14" name="Content Placeholder 2">
            <a:extLst>
              <a:ext uri="{FF2B5EF4-FFF2-40B4-BE49-F238E27FC236}">
                <a16:creationId xmlns:a16="http://schemas.microsoft.com/office/drawing/2014/main" id="{E5765F98-F5F0-9CD7-C4A0-A80A8745436C}"/>
              </a:ext>
            </a:extLst>
          </p:cNvPr>
          <p:cNvGraphicFramePr>
            <a:graphicFrameLocks noGrp="1"/>
          </p:cNvGraphicFramePr>
          <p:nvPr>
            <p:ph idx="1"/>
            <p:extLst>
              <p:ext uri="{D42A27DB-BD31-4B8C-83A1-F6EECF244321}">
                <p14:modId xmlns:p14="http://schemas.microsoft.com/office/powerpoint/2010/main" val="3486634920"/>
              </p:ext>
            </p:extLst>
          </p:nvPr>
        </p:nvGraphicFramePr>
        <p:xfrm>
          <a:off x="1043858" y="2270160"/>
          <a:ext cx="7213599" cy="3071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429</TotalTime>
  <Words>440</Words>
  <Application>Microsoft Office PowerPoint</Application>
  <PresentationFormat>On-screen Show (4:3)</PresentationFormat>
  <Paragraphs>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Century Gothic</vt:lpstr>
      <vt:lpstr>Tw Cen MT</vt:lpstr>
      <vt:lpstr>Wingdings</vt:lpstr>
      <vt:lpstr>Droplet</vt:lpstr>
      <vt:lpstr>Failed Banking Transaction Analysis </vt:lpstr>
      <vt:lpstr>PowerPoint Presentation</vt:lpstr>
      <vt:lpstr>MySQL Instance Setup</vt:lpstr>
      <vt:lpstr>Create Dataproc Cluster</vt:lpstr>
      <vt:lpstr>Connect Dataproc to MySQL</vt:lpstr>
      <vt:lpstr>Prepare Data and Scripts</vt:lpstr>
      <vt:lpstr>Run PySpark Job on Dataproc</vt:lpstr>
      <vt:lpstr>Verify Data in Cloud SQL</vt:lpstr>
      <vt:lpstr>Federated Connection: BigQuery to MySQL</vt:lpstr>
      <vt:lpstr>Configure IAM Permissions</vt:lpstr>
      <vt:lpstr>BigQuery Analysis and Visualization</vt:lpstr>
      <vt:lpstr>Output structure:</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rella sunil</cp:lastModifiedBy>
  <cp:revision>8</cp:revision>
  <dcterms:created xsi:type="dcterms:W3CDTF">2013-01-27T09:14:16Z</dcterms:created>
  <dcterms:modified xsi:type="dcterms:W3CDTF">2025-05-10T06:02:50Z</dcterms:modified>
  <cp:category/>
</cp:coreProperties>
</file>