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36360100" cx="32004000"/>
  <p:notesSz cx="37947600" cy="50749200"/>
  <p:embeddedFontLst>
    <p:embeddedFont>
      <p:font typeface="Poppi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452">
          <p15:clr>
            <a:srgbClr val="A4A3A4"/>
          </p15:clr>
        </p15:guide>
        <p15:guide id="2" pos="100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452" orient="horz"/>
        <p:guide pos="100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Poppins-boldItalic.fntdata"/><Relationship Id="rId9"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Poppins-regular.fntdata"/><Relationship Id="rId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6459200" cy="2514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21488400" y="0"/>
            <a:ext cx="16459200" cy="25146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0590213" y="3810000"/>
            <a:ext cx="16767175" cy="1905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5029200" y="24079200"/>
            <a:ext cx="27889200" cy="22860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1pPr>
            <a:lvl2pPr indent="-228600" lvl="1" marL="9144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2pPr>
            <a:lvl3pPr indent="-228600" lvl="2" marL="13716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3pPr>
            <a:lvl4pPr indent="-228600" lvl="3" marL="18288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4pPr>
            <a:lvl5pPr indent="-228600" lvl="4" marL="22860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234600"/>
            <a:ext cx="16459200" cy="2514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21488400" y="48234600"/>
            <a:ext cx="16459200" cy="25146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5029200" y="24079200"/>
            <a:ext cx="27889200" cy="228600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None/>
            </a:pPr>
            <a:r>
              <a:t/>
            </a:r>
            <a:endParaRPr/>
          </a:p>
        </p:txBody>
      </p:sp>
      <p:sp>
        <p:nvSpPr>
          <p:cNvPr id="86" name="Google Shape;86;p1:notes"/>
          <p:cNvSpPr/>
          <p:nvPr>
            <p:ph idx="2" type="sldImg"/>
          </p:nvPr>
        </p:nvSpPr>
        <p:spPr>
          <a:xfrm>
            <a:off x="10590213" y="3810000"/>
            <a:ext cx="16767175" cy="1905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4466926" y="7412544"/>
            <a:ext cx="23070149" cy="276034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75" name="Google Shape;75;p11"/>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10946542" y="13892159"/>
            <a:ext cx="30813504" cy="69008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3055208" y="7191322"/>
            <a:ext cx="30813504" cy="203025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81" name="Google Shape;81;p12"/>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4000500" y="5950603"/>
            <a:ext cx="24003000" cy="12658701"/>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5750"/>
              <a:buFont typeface="Calibri"/>
              <a:buNone/>
              <a:defRPr sz="157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4000500" y="19097472"/>
            <a:ext cx="24003000" cy="877860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625"/>
              </a:spcBef>
              <a:spcAft>
                <a:spcPts val="0"/>
              </a:spcAft>
              <a:buClr>
                <a:schemeClr val="dk1"/>
              </a:buClr>
              <a:buSzPts val="6300"/>
              <a:buNone/>
              <a:defRPr sz="6300"/>
            </a:lvl1pPr>
            <a:lvl2pPr lvl="1" algn="ctr">
              <a:lnSpc>
                <a:spcPct val="90000"/>
              </a:lnSpc>
              <a:spcBef>
                <a:spcPts val="1313"/>
              </a:spcBef>
              <a:spcAft>
                <a:spcPts val="0"/>
              </a:spcAft>
              <a:buClr>
                <a:schemeClr val="dk1"/>
              </a:buClr>
              <a:buSzPts val="5250"/>
              <a:buNone/>
              <a:defRPr sz="5250"/>
            </a:lvl2pPr>
            <a:lvl3pPr lvl="2" algn="ctr">
              <a:lnSpc>
                <a:spcPct val="90000"/>
              </a:lnSpc>
              <a:spcBef>
                <a:spcPts val="1313"/>
              </a:spcBef>
              <a:spcAft>
                <a:spcPts val="0"/>
              </a:spcAft>
              <a:buClr>
                <a:schemeClr val="dk1"/>
              </a:buClr>
              <a:buSzPts val="4725"/>
              <a:buNone/>
              <a:defRPr sz="4725"/>
            </a:lvl3pPr>
            <a:lvl4pPr lvl="3" algn="ctr">
              <a:lnSpc>
                <a:spcPct val="90000"/>
              </a:lnSpc>
              <a:spcBef>
                <a:spcPts val="1313"/>
              </a:spcBef>
              <a:spcAft>
                <a:spcPts val="0"/>
              </a:spcAft>
              <a:buClr>
                <a:schemeClr val="dk1"/>
              </a:buClr>
              <a:buSzPts val="4200"/>
              <a:buNone/>
              <a:defRPr sz="4200"/>
            </a:lvl4pPr>
            <a:lvl5pPr lvl="4" algn="ctr">
              <a:lnSpc>
                <a:spcPct val="90000"/>
              </a:lnSpc>
              <a:spcBef>
                <a:spcPts val="1313"/>
              </a:spcBef>
              <a:spcAft>
                <a:spcPts val="0"/>
              </a:spcAft>
              <a:buClr>
                <a:schemeClr val="dk1"/>
              </a:buClr>
              <a:buSzPts val="4200"/>
              <a:buNone/>
              <a:defRPr sz="4200"/>
            </a:lvl5pPr>
            <a:lvl6pPr lvl="5" algn="ctr">
              <a:lnSpc>
                <a:spcPct val="90000"/>
              </a:lnSpc>
              <a:spcBef>
                <a:spcPts val="1313"/>
              </a:spcBef>
              <a:spcAft>
                <a:spcPts val="0"/>
              </a:spcAft>
              <a:buClr>
                <a:schemeClr val="dk1"/>
              </a:buClr>
              <a:buSzPts val="4200"/>
              <a:buNone/>
              <a:defRPr sz="4200"/>
            </a:lvl6pPr>
            <a:lvl7pPr lvl="6" algn="ctr">
              <a:lnSpc>
                <a:spcPct val="90000"/>
              </a:lnSpc>
              <a:spcBef>
                <a:spcPts val="1313"/>
              </a:spcBef>
              <a:spcAft>
                <a:spcPts val="0"/>
              </a:spcAft>
              <a:buClr>
                <a:schemeClr val="dk1"/>
              </a:buClr>
              <a:buSzPts val="4200"/>
              <a:buNone/>
              <a:defRPr sz="4200"/>
            </a:lvl7pPr>
            <a:lvl8pPr lvl="7" algn="ctr">
              <a:lnSpc>
                <a:spcPct val="90000"/>
              </a:lnSpc>
              <a:spcBef>
                <a:spcPts val="1313"/>
              </a:spcBef>
              <a:spcAft>
                <a:spcPts val="0"/>
              </a:spcAft>
              <a:buClr>
                <a:schemeClr val="dk1"/>
              </a:buClr>
              <a:buSzPts val="4200"/>
              <a:buNone/>
              <a:defRPr sz="4200"/>
            </a:lvl8pPr>
            <a:lvl9pPr lvl="8" algn="ctr">
              <a:lnSpc>
                <a:spcPct val="90000"/>
              </a:lnSpc>
              <a:spcBef>
                <a:spcPts val="1313"/>
              </a:spcBef>
              <a:spcAft>
                <a:spcPts val="0"/>
              </a:spcAft>
              <a:buClr>
                <a:schemeClr val="dk1"/>
              </a:buClr>
              <a:buSzPts val="4200"/>
              <a:buNone/>
              <a:defRPr sz="4200"/>
            </a:lvl9pPr>
          </a:lstStyle>
          <a:p/>
        </p:txBody>
      </p:sp>
      <p:sp>
        <p:nvSpPr>
          <p:cNvPr id="22" name="Google Shape;22;p3"/>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2200275" y="9679194"/>
            <a:ext cx="2760345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28" name="Google Shape;28;p4"/>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2183606" y="9064780"/>
            <a:ext cx="27603450" cy="1512478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750"/>
              <a:buFont typeface="Calibri"/>
              <a:buNone/>
              <a:defRPr sz="157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2183606" y="24332656"/>
            <a:ext cx="27603450" cy="79537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rgbClr val="888888"/>
              </a:buClr>
              <a:buSzPts val="6300"/>
              <a:buNone/>
              <a:defRPr sz="6300">
                <a:solidFill>
                  <a:srgbClr val="888888"/>
                </a:solidFill>
              </a:defRPr>
            </a:lvl1pPr>
            <a:lvl2pPr indent="-228600" lvl="1" marL="914400" algn="l">
              <a:lnSpc>
                <a:spcPct val="90000"/>
              </a:lnSpc>
              <a:spcBef>
                <a:spcPts val="1313"/>
              </a:spcBef>
              <a:spcAft>
                <a:spcPts val="0"/>
              </a:spcAft>
              <a:buClr>
                <a:srgbClr val="888888"/>
              </a:buClr>
              <a:buSzPts val="5250"/>
              <a:buNone/>
              <a:defRPr sz="5250">
                <a:solidFill>
                  <a:srgbClr val="888888"/>
                </a:solidFill>
              </a:defRPr>
            </a:lvl2pPr>
            <a:lvl3pPr indent="-228600" lvl="2" marL="1371600" algn="l">
              <a:lnSpc>
                <a:spcPct val="90000"/>
              </a:lnSpc>
              <a:spcBef>
                <a:spcPts val="1313"/>
              </a:spcBef>
              <a:spcAft>
                <a:spcPts val="0"/>
              </a:spcAft>
              <a:buClr>
                <a:srgbClr val="888888"/>
              </a:buClr>
              <a:buSzPts val="4725"/>
              <a:buNone/>
              <a:defRPr sz="4725">
                <a:solidFill>
                  <a:srgbClr val="888888"/>
                </a:solidFill>
              </a:defRPr>
            </a:lvl3pPr>
            <a:lvl4pPr indent="-228600" lvl="3" marL="1828800" algn="l">
              <a:lnSpc>
                <a:spcPct val="90000"/>
              </a:lnSpc>
              <a:spcBef>
                <a:spcPts val="1313"/>
              </a:spcBef>
              <a:spcAft>
                <a:spcPts val="0"/>
              </a:spcAft>
              <a:buClr>
                <a:srgbClr val="888888"/>
              </a:buClr>
              <a:buSzPts val="4200"/>
              <a:buNone/>
              <a:defRPr sz="4200">
                <a:solidFill>
                  <a:srgbClr val="888888"/>
                </a:solidFill>
              </a:defRPr>
            </a:lvl4pPr>
            <a:lvl5pPr indent="-228600" lvl="4" marL="2286000" algn="l">
              <a:lnSpc>
                <a:spcPct val="90000"/>
              </a:lnSpc>
              <a:spcBef>
                <a:spcPts val="1313"/>
              </a:spcBef>
              <a:spcAft>
                <a:spcPts val="0"/>
              </a:spcAft>
              <a:buClr>
                <a:srgbClr val="888888"/>
              </a:buClr>
              <a:buSzPts val="4200"/>
              <a:buNone/>
              <a:defRPr sz="4200">
                <a:solidFill>
                  <a:srgbClr val="888888"/>
                </a:solidFill>
              </a:defRPr>
            </a:lvl5pPr>
            <a:lvl6pPr indent="-228600" lvl="5" marL="2743200" algn="l">
              <a:lnSpc>
                <a:spcPct val="90000"/>
              </a:lnSpc>
              <a:spcBef>
                <a:spcPts val="1313"/>
              </a:spcBef>
              <a:spcAft>
                <a:spcPts val="0"/>
              </a:spcAft>
              <a:buClr>
                <a:srgbClr val="888888"/>
              </a:buClr>
              <a:buSzPts val="4200"/>
              <a:buNone/>
              <a:defRPr sz="4200">
                <a:solidFill>
                  <a:srgbClr val="888888"/>
                </a:solidFill>
              </a:defRPr>
            </a:lvl6pPr>
            <a:lvl7pPr indent="-228600" lvl="6" marL="3200400" algn="l">
              <a:lnSpc>
                <a:spcPct val="90000"/>
              </a:lnSpc>
              <a:spcBef>
                <a:spcPts val="1313"/>
              </a:spcBef>
              <a:spcAft>
                <a:spcPts val="0"/>
              </a:spcAft>
              <a:buClr>
                <a:srgbClr val="888888"/>
              </a:buClr>
              <a:buSzPts val="4200"/>
              <a:buNone/>
              <a:defRPr sz="4200">
                <a:solidFill>
                  <a:srgbClr val="888888"/>
                </a:solidFill>
              </a:defRPr>
            </a:lvl7pPr>
            <a:lvl8pPr indent="-228600" lvl="7" marL="3657600" algn="l">
              <a:lnSpc>
                <a:spcPct val="90000"/>
              </a:lnSpc>
              <a:spcBef>
                <a:spcPts val="1313"/>
              </a:spcBef>
              <a:spcAft>
                <a:spcPts val="0"/>
              </a:spcAft>
              <a:buClr>
                <a:srgbClr val="888888"/>
              </a:buClr>
              <a:buSzPts val="4200"/>
              <a:buNone/>
              <a:defRPr sz="4200">
                <a:solidFill>
                  <a:srgbClr val="888888"/>
                </a:solidFill>
              </a:defRPr>
            </a:lvl8pPr>
            <a:lvl9pPr indent="-228600" lvl="8" marL="4114800" algn="l">
              <a:lnSpc>
                <a:spcPct val="90000"/>
              </a:lnSpc>
              <a:spcBef>
                <a:spcPts val="1313"/>
              </a:spcBef>
              <a:spcAft>
                <a:spcPts val="0"/>
              </a:spcAft>
              <a:buClr>
                <a:srgbClr val="888888"/>
              </a:buClr>
              <a:buSzPts val="4200"/>
              <a:buNone/>
              <a:defRPr sz="4200">
                <a:solidFill>
                  <a:srgbClr val="888888"/>
                </a:solidFill>
              </a:defRPr>
            </a:lvl9pPr>
          </a:lstStyle>
          <a:p/>
        </p:txBody>
      </p:sp>
      <p:sp>
        <p:nvSpPr>
          <p:cNvPr id="34" name="Google Shape;34;p5"/>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2200275" y="9679194"/>
            <a:ext cx="1360170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0" name="Google Shape;40;p6"/>
          <p:cNvSpPr txBox="1"/>
          <p:nvPr>
            <p:ph idx="2" type="body"/>
          </p:nvPr>
        </p:nvSpPr>
        <p:spPr>
          <a:xfrm>
            <a:off x="16202025" y="9679194"/>
            <a:ext cx="1360170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1" name="Google Shape;41;p6"/>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2204443"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2204445" y="8913277"/>
            <a:ext cx="13539191" cy="436825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6300"/>
              <a:buNone/>
              <a:defRPr b="1" sz="6300"/>
            </a:lvl1pPr>
            <a:lvl2pPr indent="-228600" lvl="1" marL="914400" algn="l">
              <a:lnSpc>
                <a:spcPct val="90000"/>
              </a:lnSpc>
              <a:spcBef>
                <a:spcPts val="1313"/>
              </a:spcBef>
              <a:spcAft>
                <a:spcPts val="0"/>
              </a:spcAft>
              <a:buClr>
                <a:schemeClr val="dk1"/>
              </a:buClr>
              <a:buSzPts val="5250"/>
              <a:buNone/>
              <a:defRPr b="1" sz="5250"/>
            </a:lvl2pPr>
            <a:lvl3pPr indent="-228600" lvl="2" marL="1371600" algn="l">
              <a:lnSpc>
                <a:spcPct val="90000"/>
              </a:lnSpc>
              <a:spcBef>
                <a:spcPts val="1313"/>
              </a:spcBef>
              <a:spcAft>
                <a:spcPts val="0"/>
              </a:spcAft>
              <a:buClr>
                <a:schemeClr val="dk1"/>
              </a:buClr>
              <a:buSzPts val="4725"/>
              <a:buNone/>
              <a:defRPr b="1" sz="4725"/>
            </a:lvl3pPr>
            <a:lvl4pPr indent="-228600" lvl="3" marL="1828800" algn="l">
              <a:lnSpc>
                <a:spcPct val="90000"/>
              </a:lnSpc>
              <a:spcBef>
                <a:spcPts val="1313"/>
              </a:spcBef>
              <a:spcAft>
                <a:spcPts val="0"/>
              </a:spcAft>
              <a:buClr>
                <a:schemeClr val="dk1"/>
              </a:buClr>
              <a:buSzPts val="4200"/>
              <a:buNone/>
              <a:defRPr b="1" sz="4200"/>
            </a:lvl4pPr>
            <a:lvl5pPr indent="-228600" lvl="4" marL="2286000" algn="l">
              <a:lnSpc>
                <a:spcPct val="90000"/>
              </a:lnSpc>
              <a:spcBef>
                <a:spcPts val="1313"/>
              </a:spcBef>
              <a:spcAft>
                <a:spcPts val="0"/>
              </a:spcAft>
              <a:buClr>
                <a:schemeClr val="dk1"/>
              </a:buClr>
              <a:buSzPts val="4200"/>
              <a:buNone/>
              <a:defRPr b="1" sz="4200"/>
            </a:lvl5pPr>
            <a:lvl6pPr indent="-228600" lvl="5" marL="2743200" algn="l">
              <a:lnSpc>
                <a:spcPct val="90000"/>
              </a:lnSpc>
              <a:spcBef>
                <a:spcPts val="1313"/>
              </a:spcBef>
              <a:spcAft>
                <a:spcPts val="0"/>
              </a:spcAft>
              <a:buClr>
                <a:schemeClr val="dk1"/>
              </a:buClr>
              <a:buSzPts val="4200"/>
              <a:buNone/>
              <a:defRPr b="1" sz="4200"/>
            </a:lvl6pPr>
            <a:lvl7pPr indent="-228600" lvl="6" marL="3200400" algn="l">
              <a:lnSpc>
                <a:spcPct val="90000"/>
              </a:lnSpc>
              <a:spcBef>
                <a:spcPts val="1313"/>
              </a:spcBef>
              <a:spcAft>
                <a:spcPts val="0"/>
              </a:spcAft>
              <a:buClr>
                <a:schemeClr val="dk1"/>
              </a:buClr>
              <a:buSzPts val="4200"/>
              <a:buNone/>
              <a:defRPr b="1" sz="4200"/>
            </a:lvl7pPr>
            <a:lvl8pPr indent="-228600" lvl="7" marL="3657600" algn="l">
              <a:lnSpc>
                <a:spcPct val="90000"/>
              </a:lnSpc>
              <a:spcBef>
                <a:spcPts val="1313"/>
              </a:spcBef>
              <a:spcAft>
                <a:spcPts val="0"/>
              </a:spcAft>
              <a:buClr>
                <a:schemeClr val="dk1"/>
              </a:buClr>
              <a:buSzPts val="4200"/>
              <a:buNone/>
              <a:defRPr b="1" sz="4200"/>
            </a:lvl8pPr>
            <a:lvl9pPr indent="-228600" lvl="8" marL="4114800" algn="l">
              <a:lnSpc>
                <a:spcPct val="90000"/>
              </a:lnSpc>
              <a:spcBef>
                <a:spcPts val="1313"/>
              </a:spcBef>
              <a:spcAft>
                <a:spcPts val="0"/>
              </a:spcAft>
              <a:buClr>
                <a:schemeClr val="dk1"/>
              </a:buClr>
              <a:buSzPts val="4200"/>
              <a:buNone/>
              <a:defRPr b="1" sz="4200"/>
            </a:lvl9pPr>
          </a:lstStyle>
          <a:p/>
        </p:txBody>
      </p:sp>
      <p:sp>
        <p:nvSpPr>
          <p:cNvPr id="47" name="Google Shape;47;p7"/>
          <p:cNvSpPr txBox="1"/>
          <p:nvPr>
            <p:ph idx="2" type="body"/>
          </p:nvPr>
        </p:nvSpPr>
        <p:spPr>
          <a:xfrm>
            <a:off x="2204445" y="13281536"/>
            <a:ext cx="13539191" cy="19535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8" name="Google Shape;48;p7"/>
          <p:cNvSpPr txBox="1"/>
          <p:nvPr>
            <p:ph idx="3" type="body"/>
          </p:nvPr>
        </p:nvSpPr>
        <p:spPr>
          <a:xfrm>
            <a:off x="16202025" y="8913277"/>
            <a:ext cx="13605869" cy="436825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6300"/>
              <a:buNone/>
              <a:defRPr b="1" sz="6300"/>
            </a:lvl1pPr>
            <a:lvl2pPr indent="-228600" lvl="1" marL="914400" algn="l">
              <a:lnSpc>
                <a:spcPct val="90000"/>
              </a:lnSpc>
              <a:spcBef>
                <a:spcPts val="1313"/>
              </a:spcBef>
              <a:spcAft>
                <a:spcPts val="0"/>
              </a:spcAft>
              <a:buClr>
                <a:schemeClr val="dk1"/>
              </a:buClr>
              <a:buSzPts val="5250"/>
              <a:buNone/>
              <a:defRPr b="1" sz="5250"/>
            </a:lvl2pPr>
            <a:lvl3pPr indent="-228600" lvl="2" marL="1371600" algn="l">
              <a:lnSpc>
                <a:spcPct val="90000"/>
              </a:lnSpc>
              <a:spcBef>
                <a:spcPts val="1313"/>
              </a:spcBef>
              <a:spcAft>
                <a:spcPts val="0"/>
              </a:spcAft>
              <a:buClr>
                <a:schemeClr val="dk1"/>
              </a:buClr>
              <a:buSzPts val="4725"/>
              <a:buNone/>
              <a:defRPr b="1" sz="4725"/>
            </a:lvl3pPr>
            <a:lvl4pPr indent="-228600" lvl="3" marL="1828800" algn="l">
              <a:lnSpc>
                <a:spcPct val="90000"/>
              </a:lnSpc>
              <a:spcBef>
                <a:spcPts val="1313"/>
              </a:spcBef>
              <a:spcAft>
                <a:spcPts val="0"/>
              </a:spcAft>
              <a:buClr>
                <a:schemeClr val="dk1"/>
              </a:buClr>
              <a:buSzPts val="4200"/>
              <a:buNone/>
              <a:defRPr b="1" sz="4200"/>
            </a:lvl4pPr>
            <a:lvl5pPr indent="-228600" lvl="4" marL="2286000" algn="l">
              <a:lnSpc>
                <a:spcPct val="90000"/>
              </a:lnSpc>
              <a:spcBef>
                <a:spcPts val="1313"/>
              </a:spcBef>
              <a:spcAft>
                <a:spcPts val="0"/>
              </a:spcAft>
              <a:buClr>
                <a:schemeClr val="dk1"/>
              </a:buClr>
              <a:buSzPts val="4200"/>
              <a:buNone/>
              <a:defRPr b="1" sz="4200"/>
            </a:lvl5pPr>
            <a:lvl6pPr indent="-228600" lvl="5" marL="2743200" algn="l">
              <a:lnSpc>
                <a:spcPct val="90000"/>
              </a:lnSpc>
              <a:spcBef>
                <a:spcPts val="1313"/>
              </a:spcBef>
              <a:spcAft>
                <a:spcPts val="0"/>
              </a:spcAft>
              <a:buClr>
                <a:schemeClr val="dk1"/>
              </a:buClr>
              <a:buSzPts val="4200"/>
              <a:buNone/>
              <a:defRPr b="1" sz="4200"/>
            </a:lvl6pPr>
            <a:lvl7pPr indent="-228600" lvl="6" marL="3200400" algn="l">
              <a:lnSpc>
                <a:spcPct val="90000"/>
              </a:lnSpc>
              <a:spcBef>
                <a:spcPts val="1313"/>
              </a:spcBef>
              <a:spcAft>
                <a:spcPts val="0"/>
              </a:spcAft>
              <a:buClr>
                <a:schemeClr val="dk1"/>
              </a:buClr>
              <a:buSzPts val="4200"/>
              <a:buNone/>
              <a:defRPr b="1" sz="4200"/>
            </a:lvl7pPr>
            <a:lvl8pPr indent="-228600" lvl="7" marL="3657600" algn="l">
              <a:lnSpc>
                <a:spcPct val="90000"/>
              </a:lnSpc>
              <a:spcBef>
                <a:spcPts val="1313"/>
              </a:spcBef>
              <a:spcAft>
                <a:spcPts val="0"/>
              </a:spcAft>
              <a:buClr>
                <a:schemeClr val="dk1"/>
              </a:buClr>
              <a:buSzPts val="4200"/>
              <a:buNone/>
              <a:defRPr b="1" sz="4200"/>
            </a:lvl8pPr>
            <a:lvl9pPr indent="-228600" lvl="8" marL="4114800" algn="l">
              <a:lnSpc>
                <a:spcPct val="90000"/>
              </a:lnSpc>
              <a:spcBef>
                <a:spcPts val="1313"/>
              </a:spcBef>
              <a:spcAft>
                <a:spcPts val="0"/>
              </a:spcAft>
              <a:buClr>
                <a:schemeClr val="dk1"/>
              </a:buClr>
              <a:buSzPts val="4200"/>
              <a:buNone/>
              <a:defRPr b="1" sz="4200"/>
            </a:lvl9pPr>
          </a:lstStyle>
          <a:p/>
        </p:txBody>
      </p:sp>
      <p:sp>
        <p:nvSpPr>
          <p:cNvPr id="49" name="Google Shape;49;p7"/>
          <p:cNvSpPr txBox="1"/>
          <p:nvPr>
            <p:ph idx="4" type="body"/>
          </p:nvPr>
        </p:nvSpPr>
        <p:spPr>
          <a:xfrm>
            <a:off x="16202025" y="13281536"/>
            <a:ext cx="13605869" cy="19535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50" name="Google Shape;50;p7"/>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2204445" y="2424007"/>
            <a:ext cx="10322122" cy="848402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13605869" y="5235184"/>
            <a:ext cx="16202025" cy="25839238"/>
          </a:xfrm>
          <a:prstGeom prst="rect">
            <a:avLst/>
          </a:prstGeom>
          <a:noFill/>
          <a:ln>
            <a:noFill/>
          </a:ln>
        </p:spPr>
        <p:txBody>
          <a:bodyPr anchorCtr="0" anchor="t" bIns="45700" lIns="91425" spcFirstLastPara="1" rIns="91425" wrap="square" tIns="45700">
            <a:normAutofit/>
          </a:bodyPr>
          <a:lstStyle>
            <a:lvl1pPr indent="-762000" lvl="0" marL="457200" algn="l">
              <a:lnSpc>
                <a:spcPct val="90000"/>
              </a:lnSpc>
              <a:spcBef>
                <a:spcPts val="2625"/>
              </a:spcBef>
              <a:spcAft>
                <a:spcPts val="0"/>
              </a:spcAft>
              <a:buClr>
                <a:schemeClr val="dk1"/>
              </a:buClr>
              <a:buSzPts val="8400"/>
              <a:buChar char="•"/>
              <a:defRPr sz="8400"/>
            </a:lvl1pPr>
            <a:lvl2pPr indent="-695325" lvl="1" marL="914400" algn="l">
              <a:lnSpc>
                <a:spcPct val="90000"/>
              </a:lnSpc>
              <a:spcBef>
                <a:spcPts val="1313"/>
              </a:spcBef>
              <a:spcAft>
                <a:spcPts val="0"/>
              </a:spcAft>
              <a:buClr>
                <a:schemeClr val="dk1"/>
              </a:buClr>
              <a:buSzPts val="7350"/>
              <a:buChar char="•"/>
              <a:defRPr sz="7350"/>
            </a:lvl2pPr>
            <a:lvl3pPr indent="-628650" lvl="2" marL="1371600" algn="l">
              <a:lnSpc>
                <a:spcPct val="90000"/>
              </a:lnSpc>
              <a:spcBef>
                <a:spcPts val="1313"/>
              </a:spcBef>
              <a:spcAft>
                <a:spcPts val="0"/>
              </a:spcAft>
              <a:buClr>
                <a:schemeClr val="dk1"/>
              </a:buClr>
              <a:buSzPts val="6300"/>
              <a:buChar char="•"/>
              <a:defRPr sz="6300"/>
            </a:lvl3pPr>
            <a:lvl4pPr indent="-561975" lvl="3" marL="1828800" algn="l">
              <a:lnSpc>
                <a:spcPct val="90000"/>
              </a:lnSpc>
              <a:spcBef>
                <a:spcPts val="1313"/>
              </a:spcBef>
              <a:spcAft>
                <a:spcPts val="0"/>
              </a:spcAft>
              <a:buClr>
                <a:schemeClr val="dk1"/>
              </a:buClr>
              <a:buSzPts val="5250"/>
              <a:buChar char="•"/>
              <a:defRPr sz="5250"/>
            </a:lvl4pPr>
            <a:lvl5pPr indent="-561975" lvl="4" marL="2286000" algn="l">
              <a:lnSpc>
                <a:spcPct val="90000"/>
              </a:lnSpc>
              <a:spcBef>
                <a:spcPts val="1313"/>
              </a:spcBef>
              <a:spcAft>
                <a:spcPts val="0"/>
              </a:spcAft>
              <a:buClr>
                <a:schemeClr val="dk1"/>
              </a:buClr>
              <a:buSzPts val="5250"/>
              <a:buChar char="•"/>
              <a:defRPr sz="5250"/>
            </a:lvl5pPr>
            <a:lvl6pPr indent="-561975" lvl="5" marL="2743200" algn="l">
              <a:lnSpc>
                <a:spcPct val="90000"/>
              </a:lnSpc>
              <a:spcBef>
                <a:spcPts val="1313"/>
              </a:spcBef>
              <a:spcAft>
                <a:spcPts val="0"/>
              </a:spcAft>
              <a:buClr>
                <a:schemeClr val="dk1"/>
              </a:buClr>
              <a:buSzPts val="5250"/>
              <a:buChar char="•"/>
              <a:defRPr sz="5250"/>
            </a:lvl6pPr>
            <a:lvl7pPr indent="-561975" lvl="6" marL="3200400" algn="l">
              <a:lnSpc>
                <a:spcPct val="90000"/>
              </a:lnSpc>
              <a:spcBef>
                <a:spcPts val="1313"/>
              </a:spcBef>
              <a:spcAft>
                <a:spcPts val="0"/>
              </a:spcAft>
              <a:buClr>
                <a:schemeClr val="dk1"/>
              </a:buClr>
              <a:buSzPts val="5250"/>
              <a:buChar char="•"/>
              <a:defRPr sz="5250"/>
            </a:lvl7pPr>
            <a:lvl8pPr indent="-561975" lvl="7" marL="3657600" algn="l">
              <a:lnSpc>
                <a:spcPct val="90000"/>
              </a:lnSpc>
              <a:spcBef>
                <a:spcPts val="1313"/>
              </a:spcBef>
              <a:spcAft>
                <a:spcPts val="0"/>
              </a:spcAft>
              <a:buClr>
                <a:schemeClr val="dk1"/>
              </a:buClr>
              <a:buSzPts val="5250"/>
              <a:buChar char="•"/>
              <a:defRPr sz="5250"/>
            </a:lvl8pPr>
            <a:lvl9pPr indent="-561975" lvl="8" marL="4114800" algn="l">
              <a:lnSpc>
                <a:spcPct val="90000"/>
              </a:lnSpc>
              <a:spcBef>
                <a:spcPts val="1313"/>
              </a:spcBef>
              <a:spcAft>
                <a:spcPts val="0"/>
              </a:spcAft>
              <a:buClr>
                <a:schemeClr val="dk1"/>
              </a:buClr>
              <a:buSzPts val="5250"/>
              <a:buChar char="•"/>
              <a:defRPr sz="5250"/>
            </a:lvl9pPr>
          </a:lstStyle>
          <a:p/>
        </p:txBody>
      </p:sp>
      <p:sp>
        <p:nvSpPr>
          <p:cNvPr id="61" name="Google Shape;61;p9"/>
          <p:cNvSpPr txBox="1"/>
          <p:nvPr>
            <p:ph idx="2" type="body"/>
          </p:nvPr>
        </p:nvSpPr>
        <p:spPr>
          <a:xfrm>
            <a:off x="2204445" y="10908030"/>
            <a:ext cx="10322122" cy="202084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4200"/>
              <a:buNone/>
              <a:defRPr sz="4200"/>
            </a:lvl1pPr>
            <a:lvl2pPr indent="-228600" lvl="1" marL="914400" algn="l">
              <a:lnSpc>
                <a:spcPct val="90000"/>
              </a:lnSpc>
              <a:spcBef>
                <a:spcPts val="1313"/>
              </a:spcBef>
              <a:spcAft>
                <a:spcPts val="0"/>
              </a:spcAft>
              <a:buClr>
                <a:schemeClr val="dk1"/>
              </a:buClr>
              <a:buSzPts val="3675"/>
              <a:buNone/>
              <a:defRPr sz="3675"/>
            </a:lvl2pPr>
            <a:lvl3pPr indent="-228600" lvl="2" marL="1371600" algn="l">
              <a:lnSpc>
                <a:spcPct val="90000"/>
              </a:lnSpc>
              <a:spcBef>
                <a:spcPts val="1313"/>
              </a:spcBef>
              <a:spcAft>
                <a:spcPts val="0"/>
              </a:spcAft>
              <a:buClr>
                <a:schemeClr val="dk1"/>
              </a:buClr>
              <a:buSzPts val="3150"/>
              <a:buNone/>
              <a:defRPr sz="3150"/>
            </a:lvl3pPr>
            <a:lvl4pPr indent="-228600" lvl="3" marL="1828800" algn="l">
              <a:lnSpc>
                <a:spcPct val="90000"/>
              </a:lnSpc>
              <a:spcBef>
                <a:spcPts val="1313"/>
              </a:spcBef>
              <a:spcAft>
                <a:spcPts val="0"/>
              </a:spcAft>
              <a:buClr>
                <a:schemeClr val="dk1"/>
              </a:buClr>
              <a:buSzPts val="2625"/>
              <a:buNone/>
              <a:defRPr sz="2625"/>
            </a:lvl4pPr>
            <a:lvl5pPr indent="-228600" lvl="4" marL="2286000" algn="l">
              <a:lnSpc>
                <a:spcPct val="90000"/>
              </a:lnSpc>
              <a:spcBef>
                <a:spcPts val="1313"/>
              </a:spcBef>
              <a:spcAft>
                <a:spcPts val="0"/>
              </a:spcAft>
              <a:buClr>
                <a:schemeClr val="dk1"/>
              </a:buClr>
              <a:buSzPts val="2625"/>
              <a:buNone/>
              <a:defRPr sz="2625"/>
            </a:lvl5pPr>
            <a:lvl6pPr indent="-228600" lvl="5" marL="2743200" algn="l">
              <a:lnSpc>
                <a:spcPct val="90000"/>
              </a:lnSpc>
              <a:spcBef>
                <a:spcPts val="1313"/>
              </a:spcBef>
              <a:spcAft>
                <a:spcPts val="0"/>
              </a:spcAft>
              <a:buClr>
                <a:schemeClr val="dk1"/>
              </a:buClr>
              <a:buSzPts val="2625"/>
              <a:buNone/>
              <a:defRPr sz="2625"/>
            </a:lvl6pPr>
            <a:lvl7pPr indent="-228600" lvl="6" marL="3200400" algn="l">
              <a:lnSpc>
                <a:spcPct val="90000"/>
              </a:lnSpc>
              <a:spcBef>
                <a:spcPts val="1313"/>
              </a:spcBef>
              <a:spcAft>
                <a:spcPts val="0"/>
              </a:spcAft>
              <a:buClr>
                <a:schemeClr val="dk1"/>
              </a:buClr>
              <a:buSzPts val="2625"/>
              <a:buNone/>
              <a:defRPr sz="2625"/>
            </a:lvl7pPr>
            <a:lvl8pPr indent="-228600" lvl="7" marL="3657600" algn="l">
              <a:lnSpc>
                <a:spcPct val="90000"/>
              </a:lnSpc>
              <a:spcBef>
                <a:spcPts val="1313"/>
              </a:spcBef>
              <a:spcAft>
                <a:spcPts val="0"/>
              </a:spcAft>
              <a:buClr>
                <a:schemeClr val="dk1"/>
              </a:buClr>
              <a:buSzPts val="2625"/>
              <a:buNone/>
              <a:defRPr sz="2625"/>
            </a:lvl8pPr>
            <a:lvl9pPr indent="-228600" lvl="8" marL="4114800" algn="l">
              <a:lnSpc>
                <a:spcPct val="90000"/>
              </a:lnSpc>
              <a:spcBef>
                <a:spcPts val="1313"/>
              </a:spcBef>
              <a:spcAft>
                <a:spcPts val="0"/>
              </a:spcAft>
              <a:buClr>
                <a:schemeClr val="dk1"/>
              </a:buClr>
              <a:buSzPts val="2625"/>
              <a:buNone/>
              <a:defRPr sz="2625"/>
            </a:lvl9pPr>
          </a:lstStyle>
          <a:p/>
        </p:txBody>
      </p:sp>
      <p:sp>
        <p:nvSpPr>
          <p:cNvPr id="62" name="Google Shape;62;p9"/>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2204445" y="2424007"/>
            <a:ext cx="10322122" cy="848402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3605869" y="5235184"/>
            <a:ext cx="16202025" cy="25839238"/>
          </a:xfrm>
          <a:prstGeom prst="rect">
            <a:avLst/>
          </a:prstGeom>
          <a:noFill/>
          <a:ln>
            <a:noFill/>
          </a:ln>
        </p:spPr>
      </p:sp>
      <p:sp>
        <p:nvSpPr>
          <p:cNvPr id="68" name="Google Shape;68;p10"/>
          <p:cNvSpPr txBox="1"/>
          <p:nvPr>
            <p:ph idx="1" type="body"/>
          </p:nvPr>
        </p:nvSpPr>
        <p:spPr>
          <a:xfrm>
            <a:off x="2204445" y="10908030"/>
            <a:ext cx="10322122" cy="202084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4200"/>
              <a:buNone/>
              <a:defRPr sz="4200"/>
            </a:lvl1pPr>
            <a:lvl2pPr indent="-228600" lvl="1" marL="914400" algn="l">
              <a:lnSpc>
                <a:spcPct val="90000"/>
              </a:lnSpc>
              <a:spcBef>
                <a:spcPts val="1313"/>
              </a:spcBef>
              <a:spcAft>
                <a:spcPts val="0"/>
              </a:spcAft>
              <a:buClr>
                <a:schemeClr val="dk1"/>
              </a:buClr>
              <a:buSzPts val="3675"/>
              <a:buNone/>
              <a:defRPr sz="3675"/>
            </a:lvl2pPr>
            <a:lvl3pPr indent="-228600" lvl="2" marL="1371600" algn="l">
              <a:lnSpc>
                <a:spcPct val="90000"/>
              </a:lnSpc>
              <a:spcBef>
                <a:spcPts val="1313"/>
              </a:spcBef>
              <a:spcAft>
                <a:spcPts val="0"/>
              </a:spcAft>
              <a:buClr>
                <a:schemeClr val="dk1"/>
              </a:buClr>
              <a:buSzPts val="3150"/>
              <a:buNone/>
              <a:defRPr sz="3150"/>
            </a:lvl3pPr>
            <a:lvl4pPr indent="-228600" lvl="3" marL="1828800" algn="l">
              <a:lnSpc>
                <a:spcPct val="90000"/>
              </a:lnSpc>
              <a:spcBef>
                <a:spcPts val="1313"/>
              </a:spcBef>
              <a:spcAft>
                <a:spcPts val="0"/>
              </a:spcAft>
              <a:buClr>
                <a:schemeClr val="dk1"/>
              </a:buClr>
              <a:buSzPts val="2625"/>
              <a:buNone/>
              <a:defRPr sz="2625"/>
            </a:lvl4pPr>
            <a:lvl5pPr indent="-228600" lvl="4" marL="2286000" algn="l">
              <a:lnSpc>
                <a:spcPct val="90000"/>
              </a:lnSpc>
              <a:spcBef>
                <a:spcPts val="1313"/>
              </a:spcBef>
              <a:spcAft>
                <a:spcPts val="0"/>
              </a:spcAft>
              <a:buClr>
                <a:schemeClr val="dk1"/>
              </a:buClr>
              <a:buSzPts val="2625"/>
              <a:buNone/>
              <a:defRPr sz="2625"/>
            </a:lvl5pPr>
            <a:lvl6pPr indent="-228600" lvl="5" marL="2743200" algn="l">
              <a:lnSpc>
                <a:spcPct val="90000"/>
              </a:lnSpc>
              <a:spcBef>
                <a:spcPts val="1313"/>
              </a:spcBef>
              <a:spcAft>
                <a:spcPts val="0"/>
              </a:spcAft>
              <a:buClr>
                <a:schemeClr val="dk1"/>
              </a:buClr>
              <a:buSzPts val="2625"/>
              <a:buNone/>
              <a:defRPr sz="2625"/>
            </a:lvl6pPr>
            <a:lvl7pPr indent="-228600" lvl="6" marL="3200400" algn="l">
              <a:lnSpc>
                <a:spcPct val="90000"/>
              </a:lnSpc>
              <a:spcBef>
                <a:spcPts val="1313"/>
              </a:spcBef>
              <a:spcAft>
                <a:spcPts val="0"/>
              </a:spcAft>
              <a:buClr>
                <a:schemeClr val="dk1"/>
              </a:buClr>
              <a:buSzPts val="2625"/>
              <a:buNone/>
              <a:defRPr sz="2625"/>
            </a:lvl7pPr>
            <a:lvl8pPr indent="-228600" lvl="7" marL="3657600" algn="l">
              <a:lnSpc>
                <a:spcPct val="90000"/>
              </a:lnSpc>
              <a:spcBef>
                <a:spcPts val="1313"/>
              </a:spcBef>
              <a:spcAft>
                <a:spcPts val="0"/>
              </a:spcAft>
              <a:buClr>
                <a:schemeClr val="dk1"/>
              </a:buClr>
              <a:buSzPts val="2625"/>
              <a:buNone/>
              <a:defRPr sz="2625"/>
            </a:lvl8pPr>
            <a:lvl9pPr indent="-228600" lvl="8" marL="4114800" algn="l">
              <a:lnSpc>
                <a:spcPct val="90000"/>
              </a:lnSpc>
              <a:spcBef>
                <a:spcPts val="1313"/>
              </a:spcBef>
              <a:spcAft>
                <a:spcPts val="0"/>
              </a:spcAft>
              <a:buClr>
                <a:schemeClr val="dk1"/>
              </a:buClr>
              <a:buSzPts val="2625"/>
              <a:buNone/>
              <a:defRPr sz="2625"/>
            </a:lvl9pPr>
          </a:lstStyle>
          <a:p/>
        </p:txBody>
      </p:sp>
      <p:sp>
        <p:nvSpPr>
          <p:cNvPr id="69" name="Google Shape;69;p10"/>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1550"/>
              <a:buFont typeface="Calibri"/>
              <a:buNone/>
              <a:defRPr b="0" i="0" sz="1155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2200275" y="9679194"/>
            <a:ext cx="27603450" cy="23070149"/>
          </a:xfrm>
          <a:prstGeom prst="rect">
            <a:avLst/>
          </a:prstGeom>
          <a:noFill/>
          <a:ln>
            <a:noFill/>
          </a:ln>
        </p:spPr>
        <p:txBody>
          <a:bodyPr anchorCtr="0" anchor="t" bIns="45700" lIns="91425" spcFirstLastPara="1" rIns="91425" wrap="square" tIns="45700">
            <a:normAutofit/>
          </a:bodyPr>
          <a:lstStyle>
            <a:lvl1pPr indent="-695325" lvl="0" marL="457200" marR="0" rtl="0" algn="l">
              <a:lnSpc>
                <a:spcPct val="90000"/>
              </a:lnSpc>
              <a:spcBef>
                <a:spcPts val="2625"/>
              </a:spcBef>
              <a:spcAft>
                <a:spcPts val="0"/>
              </a:spcAft>
              <a:buClr>
                <a:schemeClr val="dk1"/>
              </a:buClr>
              <a:buSzPts val="7350"/>
              <a:buFont typeface="Arial"/>
              <a:buChar char="•"/>
              <a:defRPr b="0" i="0" sz="7350" u="none" cap="none" strike="noStrike">
                <a:solidFill>
                  <a:schemeClr val="dk1"/>
                </a:solidFill>
                <a:latin typeface="Calibri"/>
                <a:ea typeface="Calibri"/>
                <a:cs typeface="Calibri"/>
                <a:sym typeface="Calibri"/>
              </a:defRPr>
            </a:lvl1pPr>
            <a:lvl2pPr indent="-628650" lvl="1" marL="914400" marR="0" rtl="0" algn="l">
              <a:lnSpc>
                <a:spcPct val="90000"/>
              </a:lnSpc>
              <a:spcBef>
                <a:spcPts val="1313"/>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2pPr>
            <a:lvl3pPr indent="-561975" lvl="2" marL="1371600" marR="0" rtl="0" algn="l">
              <a:lnSpc>
                <a:spcPct val="90000"/>
              </a:lnSpc>
              <a:spcBef>
                <a:spcPts val="1313"/>
              </a:spcBef>
              <a:spcAft>
                <a:spcPts val="0"/>
              </a:spcAft>
              <a:buClr>
                <a:schemeClr val="dk1"/>
              </a:buClr>
              <a:buSzPts val="5250"/>
              <a:buFont typeface="Arial"/>
              <a:buChar char="•"/>
              <a:defRPr b="0" i="0" sz="5250" u="none" cap="none" strike="noStrike">
                <a:solidFill>
                  <a:schemeClr val="dk1"/>
                </a:solidFill>
                <a:latin typeface="Calibri"/>
                <a:ea typeface="Calibri"/>
                <a:cs typeface="Calibri"/>
                <a:sym typeface="Calibri"/>
              </a:defRPr>
            </a:lvl3pPr>
            <a:lvl4pPr indent="-528637" lvl="3" marL="18288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4pPr>
            <a:lvl5pPr indent="-528637" lvl="4" marL="22860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5pPr>
            <a:lvl6pPr indent="-528637" lvl="5" marL="27432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6pPr>
            <a:lvl7pPr indent="-528637" lvl="6" marL="32004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7pPr>
            <a:lvl8pPr indent="-528637" lvl="7" marL="36576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8pPr>
            <a:lvl9pPr indent="-528637" lvl="8" marL="41148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15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15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150" u="none" cap="none" strike="noStrike">
                <a:solidFill>
                  <a:srgbClr val="888888"/>
                </a:solidFill>
                <a:latin typeface="Calibri"/>
                <a:ea typeface="Calibri"/>
                <a:cs typeface="Calibri"/>
                <a:sym typeface="Calibri"/>
              </a:defRPr>
            </a:lvl1pPr>
            <a:lvl2pPr indent="0" lvl="1" marL="0" marR="0" rtl="0" algn="r">
              <a:spcBef>
                <a:spcPts val="0"/>
              </a:spcBef>
              <a:buNone/>
              <a:defRPr b="0" i="0" sz="3150" u="none" cap="none" strike="noStrike">
                <a:solidFill>
                  <a:srgbClr val="888888"/>
                </a:solidFill>
                <a:latin typeface="Calibri"/>
                <a:ea typeface="Calibri"/>
                <a:cs typeface="Calibri"/>
                <a:sym typeface="Calibri"/>
              </a:defRPr>
            </a:lvl2pPr>
            <a:lvl3pPr indent="0" lvl="2" marL="0" marR="0" rtl="0" algn="r">
              <a:spcBef>
                <a:spcPts val="0"/>
              </a:spcBef>
              <a:buNone/>
              <a:defRPr b="0" i="0" sz="3150" u="none" cap="none" strike="noStrike">
                <a:solidFill>
                  <a:srgbClr val="888888"/>
                </a:solidFill>
                <a:latin typeface="Calibri"/>
                <a:ea typeface="Calibri"/>
                <a:cs typeface="Calibri"/>
                <a:sym typeface="Calibri"/>
              </a:defRPr>
            </a:lvl3pPr>
            <a:lvl4pPr indent="0" lvl="3" marL="0" marR="0" rtl="0" algn="r">
              <a:spcBef>
                <a:spcPts val="0"/>
              </a:spcBef>
              <a:buNone/>
              <a:defRPr b="0" i="0" sz="3150" u="none" cap="none" strike="noStrike">
                <a:solidFill>
                  <a:srgbClr val="888888"/>
                </a:solidFill>
                <a:latin typeface="Calibri"/>
                <a:ea typeface="Calibri"/>
                <a:cs typeface="Calibri"/>
                <a:sym typeface="Calibri"/>
              </a:defRPr>
            </a:lvl4pPr>
            <a:lvl5pPr indent="0" lvl="4" marL="0" marR="0" rtl="0" algn="r">
              <a:spcBef>
                <a:spcPts val="0"/>
              </a:spcBef>
              <a:buNone/>
              <a:defRPr b="0" i="0" sz="3150" u="none" cap="none" strike="noStrike">
                <a:solidFill>
                  <a:srgbClr val="888888"/>
                </a:solidFill>
                <a:latin typeface="Calibri"/>
                <a:ea typeface="Calibri"/>
                <a:cs typeface="Calibri"/>
                <a:sym typeface="Calibri"/>
              </a:defRPr>
            </a:lvl5pPr>
            <a:lvl6pPr indent="0" lvl="5" marL="0" marR="0" rtl="0" algn="r">
              <a:spcBef>
                <a:spcPts val="0"/>
              </a:spcBef>
              <a:buNone/>
              <a:defRPr b="0" i="0" sz="3150" u="none" cap="none" strike="noStrike">
                <a:solidFill>
                  <a:srgbClr val="888888"/>
                </a:solidFill>
                <a:latin typeface="Calibri"/>
                <a:ea typeface="Calibri"/>
                <a:cs typeface="Calibri"/>
                <a:sym typeface="Calibri"/>
              </a:defRPr>
            </a:lvl6pPr>
            <a:lvl7pPr indent="0" lvl="6" marL="0" marR="0" rtl="0" algn="r">
              <a:spcBef>
                <a:spcPts val="0"/>
              </a:spcBef>
              <a:buNone/>
              <a:defRPr b="0" i="0" sz="3150" u="none" cap="none" strike="noStrike">
                <a:solidFill>
                  <a:srgbClr val="888888"/>
                </a:solidFill>
                <a:latin typeface="Calibri"/>
                <a:ea typeface="Calibri"/>
                <a:cs typeface="Calibri"/>
                <a:sym typeface="Calibri"/>
              </a:defRPr>
            </a:lvl7pPr>
            <a:lvl8pPr indent="0" lvl="7" marL="0" marR="0" rtl="0" algn="r">
              <a:spcBef>
                <a:spcPts val="0"/>
              </a:spcBef>
              <a:buNone/>
              <a:defRPr b="0" i="0" sz="3150" u="none" cap="none" strike="noStrike">
                <a:solidFill>
                  <a:srgbClr val="888888"/>
                </a:solidFill>
                <a:latin typeface="Calibri"/>
                <a:ea typeface="Calibri"/>
                <a:cs typeface="Calibri"/>
                <a:sym typeface="Calibri"/>
              </a:defRPr>
            </a:lvl8pPr>
            <a:lvl9pPr indent="0" lvl="8" marL="0" marR="0" rtl="0" algn="r">
              <a:spcBef>
                <a:spcPts val="0"/>
              </a:spcBef>
              <a:buNone/>
              <a:defRPr b="0" i="0" sz="31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2.jpg"/><Relationship Id="rId8"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nvSpPr>
        <p:spPr>
          <a:xfrm>
            <a:off x="226185"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5500" u="none" cap="none" strike="noStrike">
                <a:solidFill>
                  <a:schemeClr val="dk1"/>
                </a:solidFill>
                <a:latin typeface="Calibri"/>
                <a:ea typeface="Calibri"/>
                <a:cs typeface="Calibri"/>
                <a:sym typeface="Calibri"/>
              </a:rPr>
              <a:t>Insert your text Here</a:t>
            </a:r>
            <a:endParaRPr/>
          </a:p>
        </p:txBody>
      </p:sp>
      <p:sp>
        <p:nvSpPr>
          <p:cNvPr id="89" name="Google Shape;89;p13"/>
          <p:cNvSpPr txBox="1"/>
          <p:nvPr/>
        </p:nvSpPr>
        <p:spPr>
          <a:xfrm>
            <a:off x="348508" y="1923003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sp>
        <p:nvSpPr>
          <p:cNvPr id="90" name="Google Shape;90;p13"/>
          <p:cNvSpPr txBox="1"/>
          <p:nvPr/>
        </p:nvSpPr>
        <p:spPr>
          <a:xfrm>
            <a:off x="11148182"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sp>
        <p:nvSpPr>
          <p:cNvPr id="91" name="Google Shape;91;p13"/>
          <p:cNvSpPr txBox="1"/>
          <p:nvPr/>
        </p:nvSpPr>
        <p:spPr>
          <a:xfrm>
            <a:off x="21488398"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sp>
        <p:nvSpPr>
          <p:cNvPr id="92" name="Google Shape;92;p13"/>
          <p:cNvSpPr txBox="1"/>
          <p:nvPr/>
        </p:nvSpPr>
        <p:spPr>
          <a:xfrm>
            <a:off x="11125200" y="25647650"/>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grpSp>
        <p:nvGrpSpPr>
          <p:cNvPr id="93" name="Google Shape;93;p13"/>
          <p:cNvGrpSpPr/>
          <p:nvPr/>
        </p:nvGrpSpPr>
        <p:grpSpPr>
          <a:xfrm>
            <a:off x="-7518000" y="0"/>
            <a:ext cx="39521740" cy="36702100"/>
            <a:chOff x="0" y="1"/>
            <a:chExt cx="32004000" cy="36702100"/>
          </a:xfrm>
        </p:grpSpPr>
        <p:sp>
          <p:nvSpPr>
            <p:cNvPr id="94" name="Google Shape;94;p13"/>
            <p:cNvSpPr/>
            <p:nvPr/>
          </p:nvSpPr>
          <p:spPr>
            <a:xfrm>
              <a:off x="0" y="3184001"/>
              <a:ext cx="32004000" cy="33518100"/>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5" name="Google Shape;95;p13"/>
            <p:cNvSpPr/>
            <p:nvPr/>
          </p:nvSpPr>
          <p:spPr>
            <a:xfrm>
              <a:off x="0" y="1"/>
              <a:ext cx="32004000" cy="2842026"/>
            </a:xfrm>
            <a:prstGeom prst="rect">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 name="Google Shape;96;p13"/>
            <p:cNvSpPr txBox="1"/>
            <p:nvPr/>
          </p:nvSpPr>
          <p:spPr>
            <a:xfrm>
              <a:off x="10275965" y="550376"/>
              <a:ext cx="11589600" cy="2601900"/>
            </a:xfrm>
            <a:prstGeom prst="rect">
              <a:avLst/>
            </a:prstGeom>
            <a:noFill/>
            <a:ln>
              <a:noFill/>
            </a:ln>
          </p:spPr>
          <p:txBody>
            <a:bodyPr anchorCtr="0" anchor="t" bIns="29125" lIns="58275" spcFirstLastPara="1" rIns="58275" wrap="square" tIns="29125">
              <a:spAutoFit/>
            </a:bodyPr>
            <a:lstStyle/>
            <a:p>
              <a:pPr indent="0" lvl="0" marL="0" marR="0" rtl="0" algn="ctr">
                <a:spcBef>
                  <a:spcPts val="0"/>
                </a:spcBef>
                <a:spcAft>
                  <a:spcPts val="0"/>
                </a:spcAft>
                <a:buNone/>
              </a:pPr>
              <a:r>
                <a:rPr b="1" lang="en-IN" sz="6000">
                  <a:solidFill>
                    <a:schemeClr val="dk1"/>
                  </a:solidFill>
                  <a:latin typeface="Poppins"/>
                  <a:ea typeface="Poppins"/>
                  <a:cs typeface="Poppins"/>
                  <a:sym typeface="Poppins"/>
                </a:rPr>
                <a:t>Adaptive modulation in optical fiber communication system</a:t>
              </a:r>
              <a:endParaRPr/>
            </a:p>
            <a:p>
              <a:pPr indent="0" lvl="0" marL="0" marR="0" rtl="0" algn="ctr">
                <a:spcBef>
                  <a:spcPts val="0"/>
                </a:spcBef>
                <a:spcAft>
                  <a:spcPts val="0"/>
                </a:spcAft>
                <a:buNone/>
              </a:pPr>
              <a:r>
                <a:t/>
              </a:r>
              <a:endParaRPr b="1" sz="4521" u="none">
                <a:solidFill>
                  <a:schemeClr val="dk1"/>
                </a:solidFill>
                <a:latin typeface="Poppins"/>
                <a:ea typeface="Poppins"/>
                <a:cs typeface="Poppins"/>
                <a:sym typeface="Poppins"/>
              </a:endParaRPr>
            </a:p>
          </p:txBody>
        </p:sp>
        <p:sp>
          <p:nvSpPr>
            <p:cNvPr id="97" name="Google Shape;97;p13"/>
            <p:cNvSpPr txBox="1"/>
            <p:nvPr/>
          </p:nvSpPr>
          <p:spPr>
            <a:xfrm>
              <a:off x="2763791" y="3086842"/>
              <a:ext cx="27241500" cy="382200"/>
            </a:xfrm>
            <a:prstGeom prst="rect">
              <a:avLst/>
            </a:prstGeom>
            <a:noFill/>
            <a:ln>
              <a:noFill/>
            </a:ln>
          </p:spPr>
          <p:txBody>
            <a:bodyPr anchorCtr="0" anchor="t" bIns="29125" lIns="58275" spcFirstLastPara="1" rIns="58275" wrap="square" tIns="29125">
              <a:spAutoFit/>
            </a:bodyPr>
            <a:lstStyle/>
            <a:p>
              <a:pPr indent="0" lvl="0" marL="0" marR="0" rtl="0" algn="ctr">
                <a:lnSpc>
                  <a:spcPct val="60000"/>
                </a:lnSpc>
                <a:spcBef>
                  <a:spcPts val="0"/>
                </a:spcBef>
                <a:spcAft>
                  <a:spcPts val="0"/>
                </a:spcAft>
                <a:buNone/>
              </a:pPr>
              <a:r>
                <a:rPr b="1" lang="en-IN" sz="3500" u="none">
                  <a:solidFill>
                    <a:schemeClr val="dk1"/>
                  </a:solidFill>
                  <a:latin typeface="Poppins"/>
                  <a:ea typeface="Poppins"/>
                  <a:cs typeface="Poppins"/>
                  <a:sym typeface="Poppins"/>
                </a:rPr>
                <a:t>.  </a:t>
              </a:r>
              <a:endParaRPr/>
            </a:p>
          </p:txBody>
        </p:sp>
        <p:sp>
          <p:nvSpPr>
            <p:cNvPr id="98" name="Google Shape;98;p13"/>
            <p:cNvSpPr txBox="1"/>
            <p:nvPr/>
          </p:nvSpPr>
          <p:spPr>
            <a:xfrm>
              <a:off x="2204650" y="4026575"/>
              <a:ext cx="27241500" cy="474300"/>
            </a:xfrm>
            <a:prstGeom prst="rect">
              <a:avLst/>
            </a:prstGeom>
            <a:noFill/>
            <a:ln>
              <a:noFill/>
            </a:ln>
          </p:spPr>
          <p:txBody>
            <a:bodyPr anchorCtr="0" anchor="t" bIns="29125" lIns="58275" spcFirstLastPara="1" rIns="58275" wrap="square" tIns="29125">
              <a:spAutoFit/>
            </a:bodyPr>
            <a:lstStyle/>
            <a:p>
              <a:pPr indent="0" lvl="0" marL="0" marR="0" rtl="0" algn="ctr">
                <a:lnSpc>
                  <a:spcPct val="60000"/>
                </a:lnSpc>
                <a:spcBef>
                  <a:spcPts val="0"/>
                </a:spcBef>
                <a:spcAft>
                  <a:spcPts val="0"/>
                </a:spcAft>
                <a:buNone/>
              </a:pPr>
              <a:r>
                <a:rPr b="1" lang="en-IN" sz="4500" u="none">
                  <a:solidFill>
                    <a:schemeClr val="dk1"/>
                  </a:solidFill>
                  <a:latin typeface="Poppins"/>
                  <a:ea typeface="Poppins"/>
                  <a:cs typeface="Poppins"/>
                  <a:sym typeface="Poppins"/>
                </a:rPr>
                <a:t>Supervisor : </a:t>
              </a:r>
              <a:r>
                <a:rPr b="1" lang="en-IN" sz="4500">
                  <a:solidFill>
                    <a:schemeClr val="dk1"/>
                  </a:solidFill>
                  <a:latin typeface="Poppins"/>
                  <a:ea typeface="Poppins"/>
                  <a:cs typeface="Poppins"/>
                  <a:sym typeface="Poppins"/>
                </a:rPr>
                <a:t>Dr. Rohan Prasad</a:t>
              </a:r>
              <a:endParaRPr/>
            </a:p>
          </p:txBody>
        </p:sp>
        <p:pic>
          <p:nvPicPr>
            <p:cNvPr id="99" name="Google Shape;99;p13"/>
            <p:cNvPicPr preferRelativeResize="0"/>
            <p:nvPr/>
          </p:nvPicPr>
          <p:blipFill rotWithShape="1">
            <a:blip r:embed="rId3">
              <a:alphaModFix/>
            </a:blip>
            <a:srcRect b="0" l="0" r="0" t="0"/>
            <a:stretch/>
          </p:blipFill>
          <p:spPr>
            <a:xfrm>
              <a:off x="200785" y="513691"/>
              <a:ext cx="4169868" cy="1845973"/>
            </a:xfrm>
            <a:prstGeom prst="rect">
              <a:avLst/>
            </a:prstGeom>
            <a:noFill/>
            <a:ln>
              <a:noFill/>
            </a:ln>
          </p:spPr>
        </p:pic>
        <p:sp>
          <p:nvSpPr>
            <p:cNvPr id="100" name="Google Shape;100;p13"/>
            <p:cNvSpPr/>
            <p:nvPr/>
          </p:nvSpPr>
          <p:spPr>
            <a:xfrm>
              <a:off x="200785" y="4489851"/>
              <a:ext cx="10391013" cy="13154693"/>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sz="1800">
                <a:solidFill>
                  <a:schemeClr val="lt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t/>
              </a:r>
              <a:endParaRPr sz="40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4100">
                  <a:solidFill>
                    <a:schemeClr val="dk1"/>
                  </a:solidFill>
                  <a:latin typeface="Calibri"/>
                  <a:ea typeface="Calibri"/>
                  <a:cs typeface="Calibri"/>
                  <a:sym typeface="Calibri"/>
                </a:rPr>
                <a:t>This project explores adaptive modulation techniques in optical fiber communication using OptiSystem, focusing on Quadrature Phase Shift Keying (QPSK) as the modulation scheme. The primary objective is to enhance system performance by dynamically adjusting modulation formats based on channel conditions. The simulation incorporates a Bit Error Rate (BER) analyzer to assess the impact of varying signal-to-noise ratios (SNR) on communication reliability.</a:t>
              </a:r>
              <a:endParaRPr sz="4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4100">
                  <a:solidFill>
                    <a:schemeClr val="dk1"/>
                  </a:solidFill>
                  <a:latin typeface="Calibri"/>
                  <a:ea typeface="Calibri"/>
                  <a:cs typeface="Calibri"/>
                  <a:sym typeface="Calibri"/>
                </a:rPr>
                <a:t>The project demonstrates how adaptive modulation can optimize data rates while maintaining acceptable BER levels. Results indicate that implementing QPSK in conjunction with adaptive techniques significantly improves transmission efficiency and resilience against noise, making it suitable for high-speed optical networks. The findings contribute to advancements in optical communication systems, highlighting the importance of adaptive approaches in meeting the demands of modern data transmission requirements.</a:t>
              </a:r>
              <a:endParaRPr sz="4100">
                <a:solidFill>
                  <a:schemeClr val="dk1"/>
                </a:solidFill>
                <a:latin typeface="Calibri"/>
                <a:ea typeface="Calibri"/>
                <a:cs typeface="Calibri"/>
                <a:sym typeface="Calibri"/>
              </a:endParaRPr>
            </a:p>
          </p:txBody>
        </p:sp>
        <p:sp>
          <p:nvSpPr>
            <p:cNvPr id="101" name="Google Shape;101;p13"/>
            <p:cNvSpPr/>
            <p:nvPr/>
          </p:nvSpPr>
          <p:spPr>
            <a:xfrm>
              <a:off x="200785" y="17951449"/>
              <a:ext cx="10391013" cy="18088307"/>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rtl="0" algn="ctr">
                <a:spcBef>
                  <a:spcPts val="0"/>
                </a:spcBef>
                <a:spcAft>
                  <a:spcPts val="0"/>
                </a:spcAft>
                <a:buSzPts val="1100"/>
                <a:buNone/>
              </a:pPr>
              <a:r>
                <a:t/>
              </a:r>
              <a:endParaRPr sz="43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4300">
                  <a:solidFill>
                    <a:schemeClr val="dk1"/>
                  </a:solidFill>
                  <a:latin typeface="Calibri"/>
                  <a:ea typeface="Calibri"/>
                  <a:cs typeface="Calibri"/>
                  <a:sym typeface="Calibri"/>
                </a:rPr>
                <a:t>Adaptive modulation in optical fiber communication is a technique aimed at optimizing the transmission capacity by dynamically adjusting the modulation format based on the channel conditions. As optical fiber systems are prone to impairments such as chromatic dispersion, polarization mode dispersion, and non-linear effects, these impairments can degrade signal quality and limit transmission distances. </a:t>
              </a:r>
              <a:endParaRPr sz="43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4300">
                  <a:solidFill>
                    <a:schemeClr val="dk1"/>
                  </a:solidFill>
                  <a:latin typeface="Calibri"/>
                  <a:ea typeface="Calibri"/>
                  <a:cs typeface="Calibri"/>
                  <a:sym typeface="Calibri"/>
                </a:rPr>
                <a:t>QPSK is commonly used due to its ability to balance spectral efficiency and resilience against noise, making it a practical choice for high-speed optical communications. In adaptive modulation, QPSK can be deployed in favorable conditions for high-speed data transmission and switched to more robust modulation formats under degraded conditions.</a:t>
              </a:r>
              <a:endParaRPr sz="43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IN" sz="4300">
                  <a:solidFill>
                    <a:schemeClr val="dk1"/>
                  </a:solidFill>
                  <a:latin typeface="Calibri"/>
                  <a:ea typeface="Calibri"/>
                  <a:cs typeface="Calibri"/>
                  <a:sym typeface="Calibri"/>
                </a:rPr>
                <a:t>Bit Error Rate (BER) analysis is a key metric for evaluating the performance of adaptive modul</a:t>
              </a:r>
              <a:r>
                <a:rPr lang="en-IN" sz="4300">
                  <a:solidFill>
                    <a:schemeClr val="dk1"/>
                  </a:solidFill>
                  <a:latin typeface="Calibri"/>
                  <a:ea typeface="Calibri"/>
                  <a:cs typeface="Calibri"/>
                  <a:sym typeface="Calibri"/>
                </a:rPr>
                <a:t>ation systems. By continuously monitoring the BER, the system can adapt in real-time to maintain an optimal trade-off between data rate and signal integrity. A lower BER reflects better transmission quality, while higher BERs indicate the need for modulation adjustment. This ensures efficient use of bandwidth while maintaining reliable communication in the presence of varying optical channel conditions</a:t>
              </a:r>
              <a:r>
                <a:rPr lang="en-IN" sz="4300">
                  <a:solidFill>
                    <a:schemeClr val="dk1"/>
                  </a:solidFill>
                  <a:latin typeface="Calibri"/>
                  <a:ea typeface="Calibri"/>
                  <a:cs typeface="Calibri"/>
                  <a:sym typeface="Calibri"/>
                </a:rPr>
                <a:t>.</a:t>
              </a:r>
              <a:endParaRPr sz="4300">
                <a:solidFill>
                  <a:schemeClr val="dk1"/>
                </a:solidFill>
                <a:latin typeface="Calibri"/>
                <a:ea typeface="Calibri"/>
                <a:cs typeface="Calibri"/>
                <a:sym typeface="Calibri"/>
              </a:endParaRPr>
            </a:p>
          </p:txBody>
        </p:sp>
        <p:sp>
          <p:nvSpPr>
            <p:cNvPr id="102" name="Google Shape;102;p13"/>
            <p:cNvSpPr/>
            <p:nvPr/>
          </p:nvSpPr>
          <p:spPr>
            <a:xfrm>
              <a:off x="10896600" y="4639936"/>
              <a:ext cx="9857616" cy="19744114"/>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13"/>
            <p:cNvSpPr/>
            <p:nvPr/>
          </p:nvSpPr>
          <p:spPr>
            <a:xfrm>
              <a:off x="21059018" y="4573310"/>
              <a:ext cx="10515597" cy="19810740"/>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13"/>
            <p:cNvSpPr/>
            <p:nvPr/>
          </p:nvSpPr>
          <p:spPr>
            <a:xfrm>
              <a:off x="10896600" y="31074838"/>
              <a:ext cx="20678015" cy="4964917"/>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13"/>
            <p:cNvSpPr/>
            <p:nvPr/>
          </p:nvSpPr>
          <p:spPr>
            <a:xfrm>
              <a:off x="10896600" y="24704392"/>
              <a:ext cx="20678015" cy="6050104"/>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13"/>
            <p:cNvSpPr txBox="1"/>
            <p:nvPr/>
          </p:nvSpPr>
          <p:spPr>
            <a:xfrm>
              <a:off x="2916191" y="3184004"/>
              <a:ext cx="27241500" cy="382200"/>
            </a:xfrm>
            <a:prstGeom prst="rect">
              <a:avLst/>
            </a:prstGeom>
            <a:noFill/>
            <a:ln>
              <a:noFill/>
            </a:ln>
          </p:spPr>
          <p:txBody>
            <a:bodyPr anchorCtr="0" anchor="t" bIns="29125" lIns="58275" spcFirstLastPara="1" rIns="58275" wrap="square" tIns="29125">
              <a:spAutoFit/>
            </a:bodyPr>
            <a:lstStyle/>
            <a:p>
              <a:pPr indent="0" lvl="0" marL="0" marR="0" rtl="0" algn="ctr">
                <a:lnSpc>
                  <a:spcPct val="60000"/>
                </a:lnSpc>
                <a:spcBef>
                  <a:spcPts val="0"/>
                </a:spcBef>
                <a:spcAft>
                  <a:spcPts val="0"/>
                </a:spcAft>
                <a:buNone/>
              </a:pPr>
              <a:r>
                <a:rPr b="1" lang="en-IN" sz="3500" u="none">
                  <a:solidFill>
                    <a:schemeClr val="dk1"/>
                  </a:solidFill>
                  <a:latin typeface="Poppins"/>
                  <a:ea typeface="Poppins"/>
                  <a:cs typeface="Poppins"/>
                  <a:sym typeface="Poppins"/>
                </a:rPr>
                <a:t>.  </a:t>
              </a:r>
              <a:endParaRPr/>
            </a:p>
          </p:txBody>
        </p:sp>
        <p:sp>
          <p:nvSpPr>
            <p:cNvPr id="107" name="Google Shape;107;p13"/>
            <p:cNvSpPr txBox="1"/>
            <p:nvPr/>
          </p:nvSpPr>
          <p:spPr>
            <a:xfrm>
              <a:off x="286195" y="4455405"/>
              <a:ext cx="3934200" cy="109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Abstract</a:t>
              </a:r>
              <a:endParaRPr/>
            </a:p>
          </p:txBody>
        </p:sp>
        <p:sp>
          <p:nvSpPr>
            <p:cNvPr id="108" name="Google Shape;108;p13"/>
            <p:cNvSpPr txBox="1"/>
            <p:nvPr/>
          </p:nvSpPr>
          <p:spPr>
            <a:xfrm>
              <a:off x="348508" y="18037321"/>
              <a:ext cx="5461800" cy="109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Background</a:t>
              </a:r>
              <a:endParaRPr/>
            </a:p>
          </p:txBody>
        </p:sp>
        <p:sp>
          <p:nvSpPr>
            <p:cNvPr id="109" name="Google Shape;109;p13"/>
            <p:cNvSpPr txBox="1"/>
            <p:nvPr/>
          </p:nvSpPr>
          <p:spPr>
            <a:xfrm>
              <a:off x="11046578" y="4507362"/>
              <a:ext cx="3922800" cy="109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Methods</a:t>
              </a:r>
              <a:endParaRPr/>
            </a:p>
          </p:txBody>
        </p:sp>
        <p:sp>
          <p:nvSpPr>
            <p:cNvPr id="110" name="Google Shape;110;p13"/>
            <p:cNvSpPr txBox="1"/>
            <p:nvPr/>
          </p:nvSpPr>
          <p:spPr>
            <a:xfrm>
              <a:off x="21235607" y="4551119"/>
              <a:ext cx="3315300" cy="109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Results</a:t>
              </a:r>
              <a:endParaRPr/>
            </a:p>
          </p:txBody>
        </p:sp>
        <p:sp>
          <p:nvSpPr>
            <p:cNvPr id="111" name="Google Shape;111;p13"/>
            <p:cNvSpPr txBox="1"/>
            <p:nvPr/>
          </p:nvSpPr>
          <p:spPr>
            <a:xfrm>
              <a:off x="11014056" y="24734444"/>
              <a:ext cx="5024100" cy="109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Conclusion</a:t>
              </a:r>
              <a:endParaRPr/>
            </a:p>
          </p:txBody>
        </p:sp>
        <p:sp>
          <p:nvSpPr>
            <p:cNvPr id="112" name="Google Shape;112;p13"/>
            <p:cNvSpPr txBox="1"/>
            <p:nvPr/>
          </p:nvSpPr>
          <p:spPr>
            <a:xfrm>
              <a:off x="11037038" y="31160539"/>
              <a:ext cx="8715900" cy="109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Future Perspectives</a:t>
              </a:r>
              <a:endParaRPr/>
            </a:p>
          </p:txBody>
        </p:sp>
      </p:grpSp>
      <p:sp>
        <p:nvSpPr>
          <p:cNvPr id="113" name="Google Shape;113;p13"/>
          <p:cNvSpPr txBox="1"/>
          <p:nvPr/>
        </p:nvSpPr>
        <p:spPr>
          <a:xfrm>
            <a:off x="7094223" y="33065100"/>
            <a:ext cx="22250400" cy="1985700"/>
          </a:xfrm>
          <a:prstGeom prst="rect">
            <a:avLst/>
          </a:prstGeom>
          <a:noFill/>
          <a:ln>
            <a:noFill/>
          </a:ln>
        </p:spPr>
        <p:txBody>
          <a:bodyPr anchorCtr="0" anchor="t" bIns="45700" lIns="91425" spcFirstLastPara="1" rIns="91425" wrap="square" tIns="45700">
            <a:spAutoFit/>
          </a:bodyPr>
          <a:lstStyle/>
          <a:p>
            <a:pPr indent="-488950" lvl="0" marL="457200" marR="0" rtl="0" algn="l">
              <a:spcBef>
                <a:spcPts val="0"/>
              </a:spcBef>
              <a:spcAft>
                <a:spcPts val="0"/>
              </a:spcAft>
              <a:buClr>
                <a:schemeClr val="dk1"/>
              </a:buClr>
              <a:buSzPts val="4100"/>
              <a:buFont typeface="Calibri"/>
              <a:buChar char="➔"/>
            </a:pPr>
            <a:r>
              <a:rPr lang="en-IN" sz="4100">
                <a:solidFill>
                  <a:schemeClr val="dk1"/>
                </a:solidFill>
                <a:latin typeface="Calibri"/>
                <a:ea typeface="Calibri"/>
                <a:cs typeface="Calibri"/>
                <a:sym typeface="Calibri"/>
              </a:rPr>
              <a:t>Future research could explore advanced modulation techniques or hybrid systems that combine QPSK with other methods to improve performance. Investigating the use of machine learning for optimizing signal processing in real-time could also yield significant advancements.</a:t>
            </a:r>
            <a:endParaRPr sz="4100"/>
          </a:p>
        </p:txBody>
      </p:sp>
      <p:sp>
        <p:nvSpPr>
          <p:cNvPr id="114" name="Google Shape;114;p13"/>
          <p:cNvSpPr txBox="1"/>
          <p:nvPr/>
        </p:nvSpPr>
        <p:spPr>
          <a:xfrm>
            <a:off x="6556775" y="26624338"/>
            <a:ext cx="24233100" cy="1939500"/>
          </a:xfrm>
          <a:prstGeom prst="rect">
            <a:avLst/>
          </a:prstGeom>
          <a:noFill/>
          <a:ln>
            <a:noFill/>
          </a:ln>
        </p:spPr>
        <p:txBody>
          <a:bodyPr anchorCtr="0" anchor="t" bIns="45700" lIns="91425" spcFirstLastPara="1" rIns="91425" wrap="square" tIns="45700">
            <a:spAutoFit/>
          </a:bodyPr>
          <a:lstStyle/>
          <a:p>
            <a:pPr indent="-482600" lvl="0" marL="457200" marR="0" rtl="0" algn="l">
              <a:spcBef>
                <a:spcPts val="0"/>
              </a:spcBef>
              <a:spcAft>
                <a:spcPts val="0"/>
              </a:spcAft>
              <a:buClr>
                <a:schemeClr val="dk1"/>
              </a:buClr>
              <a:buSzPts val="4000"/>
              <a:buFont typeface="Calibri"/>
              <a:buChar char="➔"/>
            </a:pPr>
            <a:r>
              <a:rPr lang="en-IN" sz="4000">
                <a:solidFill>
                  <a:schemeClr val="dk1"/>
                </a:solidFill>
                <a:latin typeface="Calibri"/>
                <a:ea typeface="Calibri"/>
                <a:cs typeface="Calibri"/>
                <a:sym typeface="Calibri"/>
              </a:rPr>
              <a:t>The conclusion will summarize the project’s findings, reinforcing the significance of QPSK modulation in enhancing fiber optic communication capabilities. The main achievements will be highlighted, alongside the potential impact of these findings on future research and development in the field.</a:t>
            </a:r>
            <a:endParaRPr sz="200"/>
          </a:p>
        </p:txBody>
      </p:sp>
      <p:sp>
        <p:nvSpPr>
          <p:cNvPr id="115" name="Google Shape;115;p13"/>
          <p:cNvSpPr txBox="1"/>
          <p:nvPr/>
        </p:nvSpPr>
        <p:spPr>
          <a:xfrm>
            <a:off x="6330625" y="5669825"/>
            <a:ext cx="11640000" cy="13499100"/>
          </a:xfrm>
          <a:prstGeom prst="rect">
            <a:avLst/>
          </a:prstGeom>
          <a:noFill/>
          <a:ln>
            <a:noFill/>
          </a:ln>
        </p:spPr>
        <p:txBody>
          <a:bodyPr anchorCtr="0" anchor="t" bIns="45700" lIns="91425" spcFirstLastPara="1" rIns="91425" wrap="square" tIns="45700">
            <a:spAutoFit/>
          </a:bodyPr>
          <a:lstStyle/>
          <a:p>
            <a:pPr indent="-488950" lvl="0" marL="457200" rtl="0" algn="l">
              <a:spcBef>
                <a:spcPts val="0"/>
              </a:spcBef>
              <a:spcAft>
                <a:spcPts val="0"/>
              </a:spcAft>
              <a:buClr>
                <a:schemeClr val="dk1"/>
              </a:buClr>
              <a:buSzPts val="4100"/>
              <a:buFont typeface="Calibri"/>
              <a:buChar char="➔"/>
            </a:pPr>
            <a:r>
              <a:rPr lang="en-IN" sz="4100" u="sng">
                <a:solidFill>
                  <a:schemeClr val="dk1"/>
                </a:solidFill>
                <a:latin typeface="Calibri"/>
                <a:ea typeface="Calibri"/>
                <a:cs typeface="Calibri"/>
                <a:sym typeface="Calibri"/>
              </a:rPr>
              <a:t>OPTISYSTEM</a:t>
            </a:r>
            <a:endParaRPr sz="4100" u="sng">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4100">
              <a:solidFill>
                <a:schemeClr val="dk1"/>
              </a:solidFill>
              <a:latin typeface="Calibri"/>
              <a:ea typeface="Calibri"/>
              <a:cs typeface="Calibri"/>
              <a:sym typeface="Calibri"/>
            </a:endParaRPr>
          </a:p>
          <a:p>
            <a:pPr indent="-488950" lvl="0" marL="457200" rtl="0" algn="l">
              <a:spcBef>
                <a:spcPts val="0"/>
              </a:spcBef>
              <a:spcAft>
                <a:spcPts val="0"/>
              </a:spcAft>
              <a:buClr>
                <a:schemeClr val="dk1"/>
              </a:buClr>
              <a:buSzPts val="4100"/>
              <a:buFont typeface="Calibri"/>
              <a:buChar char="●"/>
            </a:pPr>
            <a:r>
              <a:rPr lang="en-IN" sz="4100">
                <a:solidFill>
                  <a:schemeClr val="dk1"/>
                </a:solidFill>
                <a:latin typeface="Calibri"/>
                <a:ea typeface="Calibri"/>
                <a:cs typeface="Calibri"/>
                <a:sym typeface="Calibri"/>
              </a:rPr>
              <a:t>Modulation Blocks: Specifically, the QPSK modulator and demodulator blocks, which facilitate the encoding and decoding of data.</a:t>
            </a:r>
            <a:endParaRPr sz="4100">
              <a:solidFill>
                <a:schemeClr val="dk1"/>
              </a:solidFill>
              <a:latin typeface="Calibri"/>
              <a:ea typeface="Calibri"/>
              <a:cs typeface="Calibri"/>
              <a:sym typeface="Calibri"/>
            </a:endParaRPr>
          </a:p>
          <a:p>
            <a:pPr indent="-488950" lvl="0" marL="457200" rtl="0" algn="l">
              <a:spcBef>
                <a:spcPts val="0"/>
              </a:spcBef>
              <a:spcAft>
                <a:spcPts val="0"/>
              </a:spcAft>
              <a:buClr>
                <a:schemeClr val="dk1"/>
              </a:buClr>
              <a:buSzPts val="4100"/>
              <a:buFont typeface="Calibri"/>
              <a:buChar char="●"/>
            </a:pPr>
            <a:r>
              <a:rPr lang="en-IN" sz="4100">
                <a:solidFill>
                  <a:schemeClr val="dk1"/>
                </a:solidFill>
                <a:latin typeface="Calibri"/>
                <a:ea typeface="Calibri"/>
                <a:cs typeface="Calibri"/>
                <a:sym typeface="Calibri"/>
              </a:rPr>
              <a:t>Channel Models: Simulating real-world fiber optic conditions, including factors such as noise, dispersion, and attenuation.</a:t>
            </a:r>
            <a:endParaRPr sz="4100">
              <a:solidFill>
                <a:schemeClr val="dk1"/>
              </a:solidFill>
              <a:latin typeface="Calibri"/>
              <a:ea typeface="Calibri"/>
              <a:cs typeface="Calibri"/>
              <a:sym typeface="Calibri"/>
            </a:endParaRPr>
          </a:p>
          <a:p>
            <a:pPr indent="-488950" lvl="0" marL="457200" rtl="0" algn="l">
              <a:spcBef>
                <a:spcPts val="0"/>
              </a:spcBef>
              <a:spcAft>
                <a:spcPts val="0"/>
              </a:spcAft>
              <a:buClr>
                <a:schemeClr val="dk1"/>
              </a:buClr>
              <a:buSzPts val="4100"/>
              <a:buFont typeface="Calibri"/>
              <a:buChar char="●"/>
            </a:pPr>
            <a:r>
              <a:rPr lang="en-IN" sz="4100">
                <a:solidFill>
                  <a:schemeClr val="dk1"/>
                </a:solidFill>
                <a:latin typeface="Calibri"/>
                <a:ea typeface="Calibri"/>
                <a:cs typeface="Calibri"/>
                <a:sym typeface="Calibri"/>
              </a:rPr>
              <a:t>Performance Analysis Tools: Built-in tools for evaluating key performance metrics such as BER, eye diagrams, and SNR.</a:t>
            </a:r>
            <a:endParaRPr sz="4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4100">
              <a:solidFill>
                <a:schemeClr val="dk1"/>
              </a:solidFill>
              <a:latin typeface="Calibri"/>
              <a:ea typeface="Calibri"/>
              <a:cs typeface="Calibri"/>
              <a:sym typeface="Calibri"/>
            </a:endParaRPr>
          </a:p>
          <a:p>
            <a:pPr indent="-488950" lvl="0" marL="457200" rtl="0" algn="l">
              <a:spcBef>
                <a:spcPts val="0"/>
              </a:spcBef>
              <a:spcAft>
                <a:spcPts val="0"/>
              </a:spcAft>
              <a:buClr>
                <a:schemeClr val="dk1"/>
              </a:buClr>
              <a:buSzPts val="4100"/>
              <a:buFont typeface="Calibri"/>
              <a:buChar char="➔"/>
            </a:pPr>
            <a:r>
              <a:rPr lang="en-IN" sz="4100" u="sng">
                <a:solidFill>
                  <a:schemeClr val="dk1"/>
                </a:solidFill>
                <a:latin typeface="Calibri"/>
                <a:ea typeface="Calibri"/>
                <a:cs typeface="Calibri"/>
                <a:sym typeface="Calibri"/>
              </a:rPr>
              <a:t>MATLAB</a:t>
            </a:r>
            <a:endParaRPr sz="4100" u="sng">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4100">
                <a:solidFill>
                  <a:schemeClr val="dk1"/>
                </a:solidFill>
                <a:latin typeface="Calibri"/>
                <a:ea typeface="Calibri"/>
                <a:cs typeface="Calibri"/>
                <a:sym typeface="Calibri"/>
              </a:rPr>
              <a:t>Its capabilities allow for:</a:t>
            </a:r>
            <a:endParaRPr sz="4100">
              <a:solidFill>
                <a:schemeClr val="dk1"/>
              </a:solidFill>
              <a:latin typeface="Calibri"/>
              <a:ea typeface="Calibri"/>
              <a:cs typeface="Calibri"/>
              <a:sym typeface="Calibri"/>
            </a:endParaRPr>
          </a:p>
          <a:p>
            <a:pPr indent="-488950" lvl="0" marL="457200" rtl="0" algn="l">
              <a:spcBef>
                <a:spcPts val="0"/>
              </a:spcBef>
              <a:spcAft>
                <a:spcPts val="0"/>
              </a:spcAft>
              <a:buClr>
                <a:schemeClr val="dk1"/>
              </a:buClr>
              <a:buSzPts val="4100"/>
              <a:buFont typeface="Calibri"/>
              <a:buChar char="●"/>
            </a:pPr>
            <a:r>
              <a:rPr lang="en-IN" sz="4100">
                <a:solidFill>
                  <a:schemeClr val="dk1"/>
                </a:solidFill>
                <a:latin typeface="Calibri"/>
                <a:ea typeface="Calibri"/>
                <a:cs typeface="Calibri"/>
                <a:sym typeface="Calibri"/>
              </a:rPr>
              <a:t>Data Processing: Analyzing the output data from the OptiSystem simulations to derive performance metrics.</a:t>
            </a:r>
            <a:endParaRPr sz="4100">
              <a:solidFill>
                <a:schemeClr val="dk1"/>
              </a:solidFill>
              <a:latin typeface="Calibri"/>
              <a:ea typeface="Calibri"/>
              <a:cs typeface="Calibri"/>
              <a:sym typeface="Calibri"/>
            </a:endParaRPr>
          </a:p>
          <a:p>
            <a:pPr indent="-488950" lvl="0" marL="457200" rtl="0" algn="l">
              <a:spcBef>
                <a:spcPts val="0"/>
              </a:spcBef>
              <a:spcAft>
                <a:spcPts val="0"/>
              </a:spcAft>
              <a:buClr>
                <a:schemeClr val="dk1"/>
              </a:buClr>
              <a:buSzPts val="4100"/>
              <a:buFont typeface="Calibri"/>
              <a:buChar char="●"/>
            </a:pPr>
            <a:r>
              <a:rPr lang="en-IN" sz="4100">
                <a:solidFill>
                  <a:schemeClr val="dk1"/>
                </a:solidFill>
                <a:latin typeface="Calibri"/>
                <a:ea typeface="Calibri"/>
                <a:cs typeface="Calibri"/>
                <a:sym typeface="Calibri"/>
              </a:rPr>
              <a:t>Graphical Representation: Creating visualizations of the results, such as BER vs. distance plots and eye diagrams, to facilitate interpretation.</a:t>
            </a:r>
            <a:endParaRPr sz="41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5100">
              <a:solidFill>
                <a:schemeClr val="dk1"/>
              </a:solidFill>
              <a:latin typeface="Calibri"/>
              <a:ea typeface="Calibri"/>
              <a:cs typeface="Calibri"/>
              <a:sym typeface="Calibri"/>
            </a:endParaRPr>
          </a:p>
        </p:txBody>
      </p:sp>
      <p:sp>
        <p:nvSpPr>
          <p:cNvPr id="116" name="Google Shape;116;p13"/>
          <p:cNvSpPr txBox="1"/>
          <p:nvPr/>
        </p:nvSpPr>
        <p:spPr>
          <a:xfrm>
            <a:off x="18893525" y="6280125"/>
            <a:ext cx="11896500" cy="4402200"/>
          </a:xfrm>
          <a:prstGeom prst="rect">
            <a:avLst/>
          </a:prstGeom>
          <a:noFill/>
          <a:ln>
            <a:noFill/>
          </a:ln>
        </p:spPr>
        <p:txBody>
          <a:bodyPr anchorCtr="0" anchor="t" bIns="45700" lIns="91425" spcFirstLastPara="1" rIns="91425" wrap="square" tIns="45700">
            <a:spAutoFit/>
          </a:bodyPr>
          <a:lstStyle/>
          <a:p>
            <a:pPr indent="-482600" lvl="0" marL="457200" marR="0" rtl="0" algn="l">
              <a:spcBef>
                <a:spcPts val="0"/>
              </a:spcBef>
              <a:spcAft>
                <a:spcPts val="0"/>
              </a:spcAft>
              <a:buClr>
                <a:schemeClr val="dk1"/>
              </a:buClr>
              <a:buSzPts val="4000"/>
              <a:buFont typeface="Calibri"/>
              <a:buChar char="➔"/>
            </a:pPr>
            <a:r>
              <a:rPr lang="en-IN" sz="4000">
                <a:solidFill>
                  <a:schemeClr val="dk1"/>
                </a:solidFill>
                <a:latin typeface="Calibri"/>
                <a:ea typeface="Calibri"/>
                <a:cs typeface="Calibri"/>
                <a:sym typeface="Calibri"/>
              </a:rPr>
              <a:t>The simulation results provided valuable insights into the performance of the QPSK system. Key metrics such as BER, SNR, and eye diagrams will be presented to illustrate the system's effectiveness. The outcomes indicate a reliable transmission capability at the desired bit rate, despite the challenges posed by distance.</a:t>
            </a:r>
            <a:endParaRPr sz="4000"/>
          </a:p>
        </p:txBody>
      </p:sp>
      <p:sp>
        <p:nvSpPr>
          <p:cNvPr id="117" name="Google Shape;117;p13"/>
          <p:cNvSpPr txBox="1"/>
          <p:nvPr/>
        </p:nvSpPr>
        <p:spPr>
          <a:xfrm>
            <a:off x="342522" y="5362015"/>
            <a:ext cx="61044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118" name="Google Shape;118;p13"/>
          <p:cNvSpPr txBox="1"/>
          <p:nvPr/>
        </p:nvSpPr>
        <p:spPr>
          <a:xfrm>
            <a:off x="-6504825" y="22312429"/>
            <a:ext cx="61044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pic>
        <p:nvPicPr>
          <p:cNvPr id="119" name="Google Shape;119;p13"/>
          <p:cNvPicPr preferRelativeResize="0"/>
          <p:nvPr/>
        </p:nvPicPr>
        <p:blipFill rotWithShape="1">
          <a:blip r:embed="rId4">
            <a:alphaModFix/>
          </a:blip>
          <a:srcRect b="0" l="0" r="0" t="0"/>
          <a:stretch/>
        </p:blipFill>
        <p:spPr>
          <a:xfrm>
            <a:off x="26898600" y="320343"/>
            <a:ext cx="5128674" cy="2238707"/>
          </a:xfrm>
          <a:prstGeom prst="rect">
            <a:avLst/>
          </a:prstGeom>
          <a:noFill/>
          <a:ln>
            <a:noFill/>
          </a:ln>
        </p:spPr>
      </p:pic>
      <p:sp>
        <p:nvSpPr>
          <p:cNvPr id="120" name="Google Shape;120;p13"/>
          <p:cNvSpPr txBox="1"/>
          <p:nvPr/>
        </p:nvSpPr>
        <p:spPr>
          <a:xfrm>
            <a:off x="-3002274" y="3196879"/>
            <a:ext cx="320505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Poppins"/>
                <a:ea typeface="Poppins"/>
                <a:cs typeface="Poppins"/>
                <a:sym typeface="Poppins"/>
              </a:rPr>
              <a:t>[</a:t>
            </a:r>
            <a:r>
              <a:rPr b="1" lang="en-IN" sz="4500">
                <a:solidFill>
                  <a:schemeClr val="dk1"/>
                </a:solidFill>
                <a:latin typeface="Poppins"/>
                <a:ea typeface="Poppins"/>
                <a:cs typeface="Poppins"/>
                <a:sym typeface="Poppins"/>
              </a:rPr>
              <a:t>Insert team members name: J Surya Teja, BMK Ganesh, G Hemanth Kumar</a:t>
            </a:r>
            <a:endParaRPr b="1" sz="4500">
              <a:solidFill>
                <a:schemeClr val="dk1"/>
              </a:solidFill>
              <a:latin typeface="Poppins"/>
              <a:ea typeface="Poppins"/>
              <a:cs typeface="Poppins"/>
              <a:sym typeface="Poppins"/>
            </a:endParaRPr>
          </a:p>
        </p:txBody>
      </p:sp>
      <p:pic>
        <p:nvPicPr>
          <p:cNvPr id="121" name="Google Shape;121;p13"/>
          <p:cNvPicPr preferRelativeResize="0"/>
          <p:nvPr/>
        </p:nvPicPr>
        <p:blipFill rotWithShape="1">
          <a:blip r:embed="rId5">
            <a:alphaModFix/>
          </a:blip>
          <a:srcRect b="0" l="0" r="0" t="0"/>
          <a:stretch/>
        </p:blipFill>
        <p:spPr>
          <a:xfrm>
            <a:off x="22357383" y="569413"/>
            <a:ext cx="4541217" cy="1959894"/>
          </a:xfrm>
          <a:prstGeom prst="rect">
            <a:avLst/>
          </a:prstGeom>
          <a:noFill/>
          <a:ln>
            <a:noFill/>
          </a:ln>
        </p:spPr>
      </p:pic>
      <p:pic>
        <p:nvPicPr>
          <p:cNvPr id="122" name="Google Shape;122;p13"/>
          <p:cNvPicPr preferRelativeResize="0"/>
          <p:nvPr/>
        </p:nvPicPr>
        <p:blipFill rotWithShape="1">
          <a:blip r:embed="rId6">
            <a:alphaModFix/>
          </a:blip>
          <a:srcRect b="0" l="0" r="0" t="0"/>
          <a:stretch/>
        </p:blipFill>
        <p:spPr>
          <a:xfrm>
            <a:off x="-1567141" y="492784"/>
            <a:ext cx="3865337" cy="2113153"/>
          </a:xfrm>
          <a:prstGeom prst="rect">
            <a:avLst/>
          </a:prstGeom>
          <a:noFill/>
          <a:ln>
            <a:noFill/>
          </a:ln>
        </p:spPr>
      </p:pic>
      <p:sp>
        <p:nvSpPr>
          <p:cNvPr id="123" name="Google Shape;123;p13"/>
          <p:cNvSpPr txBox="1"/>
          <p:nvPr/>
        </p:nvSpPr>
        <p:spPr>
          <a:xfrm>
            <a:off x="-3002275" y="0"/>
            <a:ext cx="6735600" cy="62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500">
              <a:solidFill>
                <a:schemeClr val="dk1"/>
              </a:solidFill>
              <a:latin typeface="Calibri"/>
              <a:ea typeface="Calibri"/>
              <a:cs typeface="Calibri"/>
              <a:sym typeface="Calibri"/>
            </a:endParaRPr>
          </a:p>
        </p:txBody>
      </p:sp>
      <p:pic>
        <p:nvPicPr>
          <p:cNvPr id="124" name="Google Shape;124;p13"/>
          <p:cNvPicPr preferRelativeResize="0"/>
          <p:nvPr/>
        </p:nvPicPr>
        <p:blipFill>
          <a:blip r:embed="rId7">
            <a:alphaModFix/>
          </a:blip>
          <a:stretch>
            <a:fillRect/>
          </a:stretch>
        </p:blipFill>
        <p:spPr>
          <a:xfrm>
            <a:off x="18720613" y="11711768"/>
            <a:ext cx="11640000" cy="9898557"/>
          </a:xfrm>
          <a:prstGeom prst="rect">
            <a:avLst/>
          </a:prstGeom>
          <a:noFill/>
          <a:ln>
            <a:noFill/>
          </a:ln>
        </p:spPr>
      </p:pic>
      <p:pic>
        <p:nvPicPr>
          <p:cNvPr id="125" name="Google Shape;125;p13"/>
          <p:cNvPicPr preferRelativeResize="0"/>
          <p:nvPr/>
        </p:nvPicPr>
        <p:blipFill>
          <a:blip r:embed="rId8">
            <a:alphaModFix/>
          </a:blip>
          <a:stretch>
            <a:fillRect/>
          </a:stretch>
        </p:blipFill>
        <p:spPr>
          <a:xfrm>
            <a:off x="6789425" y="18672800"/>
            <a:ext cx="10440201" cy="5219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