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7" r:id="rId10"/>
    <p:sldId id="270" r:id="rId11"/>
    <p:sldId id="269" r:id="rId12"/>
    <p:sldId id="265" r:id="rId13"/>
    <p:sldId id="266" r:id="rId14"/>
  </p:sldIdLst>
  <p:sldSz cx="18288000" cy="10287000"/>
  <p:notesSz cx="6858000" cy="9144000"/>
  <p:embeddedFontLst>
    <p:embeddedFont>
      <p:font typeface="Clear Sans Regular 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 varScale="1">
        <p:scale>
          <a:sx n="60" d="100"/>
          <a:sy n="60" d="100"/>
        </p:scale>
        <p:origin x="114" y="6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85448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13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67178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6502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7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990600" y="802644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104505" y="2114454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Trend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683509" cy="10287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669793" cy="10287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56641" y="1741932"/>
            <a:ext cx="5157216" cy="1858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kern="1200" spc="-8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Insights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39819"/>
            <a:ext cx="192024" cy="9808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3839" y="3665220"/>
            <a:ext cx="5074920" cy="27432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BE3921-84DF-B743-FE38-3A06E58419CE}"/>
              </a:ext>
            </a:extLst>
          </p:cNvPr>
          <p:cNvSpPr txBox="1"/>
          <p:nvPr/>
        </p:nvSpPr>
        <p:spPr>
          <a:xfrm>
            <a:off x="556641" y="4077081"/>
            <a:ext cx="5158359" cy="48108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reactions for most popular category “Animals” is highest compared to other popular categories.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Interestingly, technology is 4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most popular category but is 5th top category in terms of reactions count.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CECE75-99C6-F414-9625-773DE0448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1776" y="2272758"/>
            <a:ext cx="10383012" cy="589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643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2A3BDE-22C5-D7CD-DBFA-2053FC279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8874" y="752476"/>
            <a:ext cx="6652080" cy="2574383"/>
          </a:xfrm>
        </p:spPr>
        <p:txBody>
          <a:bodyPr anchor="b">
            <a:normAutofit/>
          </a:bodyPr>
          <a:lstStyle/>
          <a:p>
            <a:r>
              <a:rPr lang="en-US" sz="8400" dirty="0"/>
              <a:t>Insights: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9866" cy="10287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1C151-16C1-2BA6-2EE6-635D7755A8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69" r="3230" b="-2"/>
          <a:stretch/>
        </p:blipFill>
        <p:spPr>
          <a:xfrm>
            <a:off x="418714" y="449262"/>
            <a:ext cx="7832438" cy="45155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784D12A-88B0-53E1-60DA-B085D335943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9208"/>
          <a:stretch/>
        </p:blipFill>
        <p:spPr>
          <a:xfrm>
            <a:off x="418714" y="5322142"/>
            <a:ext cx="7832438" cy="451559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75938-A89A-89E4-F50A-D0EF46DED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8874" y="3968883"/>
            <a:ext cx="6652082" cy="556564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have found that “photos” are the most common type of media content that was posted with highest number of reactions.</a:t>
            </a:r>
          </a:p>
          <a:p>
            <a:r>
              <a:rPr lang="en-US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Also, there has been an increase in number of postings starting from JUNE 2021 , </a:t>
            </a:r>
            <a:r>
              <a:rPr lang="en-US" b="1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892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posts and has been reached a maximum in “MAY 2021” with a count of </a:t>
            </a:r>
            <a:r>
              <a:rPr lang="en-US" b="1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2138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posts and suddenly declined to a count of </a:t>
            </a:r>
            <a:r>
              <a:rPr lang="en-US" b="1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1129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posts in JUNE 2021.</a:t>
            </a:r>
          </a:p>
          <a:p>
            <a:endParaRPr lang="en-US" sz="30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379243" y="5420839"/>
            <a:ext cx="0" cy="485809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881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 l="4069" t="1617" r="4069" b="1617"/>
          <a:stretch>
            <a:fillRect/>
          </a:stretch>
        </p:blipFill>
        <p:spPr>
          <a:xfrm>
            <a:off x="3802730" y="804230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11E9592-EE9D-9681-FC53-8BF63C5C90D7}"/>
              </a:ext>
            </a:extLst>
          </p:cNvPr>
          <p:cNvSpPr txBox="1"/>
          <p:nvPr/>
        </p:nvSpPr>
        <p:spPr>
          <a:xfrm>
            <a:off x="9296400" y="172908"/>
            <a:ext cx="8915400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Analysis: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engaging content on social media revolves around animals, science, and healthy eating, with food emerging as a particularly popular category.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this case study to create a social media campaign that highlights the popular themes of animals, science, and healthy eating. Collaborate with science &amp; technology companies and healthy eating brands to promote content that drives user engagement. This approach will leverage the universal appeal of these categories to build a strong, interactive community.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Steps: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ad-hoc analysis provides valuable insights, but it's time to scale it for real-time business understanding. We can guide you in every step in taking this analysis into large-scale production for actionable, data-driven decision-making.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207372" y="1687157"/>
            <a:ext cx="8673443" cy="5272260"/>
            <a:chOff x="274443" y="-1380196"/>
            <a:chExt cx="11564591" cy="4209619"/>
          </a:xfrm>
        </p:grpSpPr>
        <p:sp>
          <p:nvSpPr>
            <p:cNvPr id="3" name="TextBox 3"/>
            <p:cNvSpPr txBox="1"/>
            <p:nvPr/>
          </p:nvSpPr>
          <p:spPr>
            <a:xfrm>
              <a:off x="274443" y="-1380196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274443" y="175396"/>
              <a:ext cx="11065886" cy="265402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6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recap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6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Problem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6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Analytics team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6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Process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6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Insights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6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5262408" y="1909667"/>
            <a:ext cx="11196792" cy="6467665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81FAABA-5034-C953-576D-601330CBE99B}"/>
              </a:ext>
            </a:extLst>
          </p:cNvPr>
          <p:cNvSpPr txBox="1"/>
          <p:nvPr/>
        </p:nvSpPr>
        <p:spPr>
          <a:xfrm>
            <a:off x="8499198" y="2857500"/>
            <a:ext cx="765520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Buzz has</a:t>
            </a: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reached a massive scale within recent years and does not have resources internally to handle it.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Accenture team has taken up to support social buzz with following tasks:</a:t>
            </a:r>
          </a:p>
          <a:p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	-Auditing of Big Data</a:t>
            </a:r>
          </a:p>
          <a:p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	-Recommendations for IPO &amp;</a:t>
            </a:r>
          </a:p>
          <a:p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	-Analysis of popular content.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-1" y="0"/>
            <a:ext cx="8856607" cy="10286999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D188D2-5747-E6A0-17EC-D5EA9C4B9610}"/>
              </a:ext>
            </a:extLst>
          </p:cNvPr>
          <p:cNvSpPr txBox="1"/>
          <p:nvPr/>
        </p:nvSpPr>
        <p:spPr>
          <a:xfrm>
            <a:off x="9252463" y="2650420"/>
            <a:ext cx="8458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given data sets and data model?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top 5 categories with the largest popularity?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590800" y="2779244"/>
            <a:ext cx="6728867" cy="4642049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Mae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Muligan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Managing Director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Marcus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Rompton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Senior Principal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Michele Grove- Data Scientist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Surya Teja Nagamalla- Data Analyst</a:t>
            </a:r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174841" y="6863061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236287" y="1759734"/>
            <a:ext cx="5612273" cy="1019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endParaRPr lang="en-US" sz="3200" spc="-8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Picture 32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9D72EB3B-068E-8743-394D-895740073DF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767" y="6867555"/>
            <a:ext cx="2384905" cy="212308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2496800" y="1028700"/>
            <a:ext cx="4813564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57470E-F250-9478-90B4-C38A372BA247}"/>
              </a:ext>
            </a:extLst>
          </p:cNvPr>
          <p:cNvSpPr txBox="1"/>
          <p:nvPr/>
        </p:nvSpPr>
        <p:spPr>
          <a:xfrm>
            <a:off x="4343400" y="1181100"/>
            <a:ext cx="7822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given data sets and data model.</a:t>
            </a:r>
            <a:r>
              <a:rPr lang="en-US" dirty="0"/>
              <a:t>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0E767F-17A3-FB13-E1F3-780268778CE5}"/>
              </a:ext>
            </a:extLst>
          </p:cNvPr>
          <p:cNvSpPr txBox="1"/>
          <p:nvPr/>
        </p:nvSpPr>
        <p:spPr>
          <a:xfrm>
            <a:off x="6000290" y="2984043"/>
            <a:ext cx="7182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Gathering required data sets.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2B82260-9FD6-BCA5-EB85-EA780A749041}"/>
              </a:ext>
            </a:extLst>
          </p:cNvPr>
          <p:cNvSpPr txBox="1"/>
          <p:nvPr/>
        </p:nvSpPr>
        <p:spPr>
          <a:xfrm>
            <a:off x="7626237" y="4605252"/>
            <a:ext cx="54039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Cleaning data and preparing for data analysis.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422818B-3783-8BA5-F29D-E34146F1E74A}"/>
              </a:ext>
            </a:extLst>
          </p:cNvPr>
          <p:cNvSpPr txBox="1"/>
          <p:nvPr/>
        </p:nvSpPr>
        <p:spPr>
          <a:xfrm>
            <a:off x="9531436" y="6204766"/>
            <a:ext cx="60895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Modelling and figuring out top 5 categories.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C3522AE-15DC-E9E4-FB7E-0171256B29BA}"/>
              </a:ext>
            </a:extLst>
          </p:cNvPr>
          <p:cNvSpPr txBox="1"/>
          <p:nvPr/>
        </p:nvSpPr>
        <p:spPr>
          <a:xfrm>
            <a:off x="12496800" y="67895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FB810C-0203-73A3-378F-F5CA8EB63227}"/>
              </a:ext>
            </a:extLst>
          </p:cNvPr>
          <p:cNvSpPr txBox="1"/>
          <p:nvPr/>
        </p:nvSpPr>
        <p:spPr>
          <a:xfrm>
            <a:off x="11337710" y="8115300"/>
            <a:ext cx="59726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Interpreting results through visualization and presentations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924616" y="647700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BE3921-84DF-B743-FE38-3A06E58419CE}"/>
              </a:ext>
            </a:extLst>
          </p:cNvPr>
          <p:cNvSpPr txBox="1"/>
          <p:nvPr/>
        </p:nvSpPr>
        <p:spPr>
          <a:xfrm>
            <a:off x="517112" y="2609649"/>
            <a:ext cx="153059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3 datasets that were finalized for the analysis.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of all the columns in the datasets, I have selected important attributes like ‘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Content_ID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‘Content Type’, Reaction’, ‘Reaction type’, ‘Sentiment’ and its related ‘Sentiment Score’.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Unique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Content_ID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its own sentiment score and ‘content category’.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C465CA-A96A-559B-9EF4-07D2D378EB2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</a:blip>
          <a:srcRect t="3915" b="18499"/>
          <a:stretch/>
        </p:blipFill>
        <p:spPr>
          <a:xfrm>
            <a:off x="20" y="10"/>
            <a:ext cx="18287980" cy="10286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B15225-6F62-8299-F6C2-DA33B08CD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Insights:</a:t>
            </a:r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FFC0F803-4E1B-74A6-0584-44E4A4AB8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There are a total of 16 unique content categories were present in the data set.</a:t>
            </a:r>
          </a:p>
        </p:txBody>
      </p:sp>
    </p:spTree>
    <p:extLst>
      <p:ext uri="{BB962C8B-B14F-4D97-AF65-F5344CB8AC3E}">
        <p14:creationId xmlns:p14="http://schemas.microsoft.com/office/powerpoint/2010/main" val="35310978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924616" y="647700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BE3921-84DF-B743-FE38-3A06E58419CE}"/>
              </a:ext>
            </a:extLst>
          </p:cNvPr>
          <p:cNvSpPr txBox="1"/>
          <p:nvPr/>
        </p:nvSpPr>
        <p:spPr>
          <a:xfrm>
            <a:off x="328604" y="1916906"/>
            <a:ext cx="5933384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Trick: Popularity is quantified by sentiment score given to each type of category and sentiment type.so, I have aggregated the sum of all sentiment scores for each category.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of 16 content categories the top 5 categories that have most sentiment score are: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Animals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Healthy Eating 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and 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7EBF742-0CB7-4618-1D01-4063B268F4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1988" y="1752600"/>
            <a:ext cx="12026012" cy="797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933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70de1992-07c6-480f-a318-a1afcba03983}" enabled="0" method="" siteId="{70de1992-07c6-480f-a318-a1afcba03983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564</Words>
  <Application>Microsoft Office PowerPoint</Application>
  <PresentationFormat>Custom</PresentationFormat>
  <Paragraphs>84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Clear Sans Regular Bold</vt:lpstr>
      <vt:lpstr>Times New Roman</vt:lpstr>
      <vt:lpstr>Wingdings</vt:lpstr>
      <vt:lpstr>Graphik Regular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Insights:</vt:lpstr>
      <vt:lpstr>PowerPoint Presentation</vt:lpstr>
      <vt:lpstr>PowerPoint Presentation</vt:lpstr>
      <vt:lpstr>Insights: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Nagamalla, Surya Teja</cp:lastModifiedBy>
  <cp:revision>16</cp:revision>
  <dcterms:created xsi:type="dcterms:W3CDTF">2006-08-16T00:00:00Z</dcterms:created>
  <dcterms:modified xsi:type="dcterms:W3CDTF">2024-08-08T19:15:31Z</dcterms:modified>
  <dc:identifier>DAEhDyfaYKE</dc:identifier>
</cp:coreProperties>
</file>