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88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Surya Teja </a:t>
            </a:r>
            <a:r>
              <a:rPr lang="en-US" spc="15" dirty="0" err="1"/>
              <a:t>Valavala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376833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r>
              <a:rPr lang="en-US" sz="2800" dirty="0"/>
              <a:t>'g''h''v''h'Key.space'v''n''b''v''g''c''f''d''s''e''r''c''v''h''k'Key.space'b''j''h''h''j''n''l''j''b''h''v''g'</a:t>
            </a:r>
            <a:endParaRPr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00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7413625" cy="3686907"/>
          </a:xfrm>
          <a:prstGeom prst="rect">
            <a:avLst/>
          </a:prstGeom>
        </p:spPr>
        <p:txBody>
          <a:bodyPr vert="horz" wrap="square" lIns="0" tIns="16510" rIns="0" bIns="0" rtlCol="0">
            <a:spAutoFit/>
          </a:bodyPr>
          <a:lstStyle/>
          <a:p>
            <a:pPr marL="12700">
              <a:lnSpc>
                <a:spcPct val="100000"/>
              </a:lnSpc>
              <a:spcBef>
                <a:spcPts val="130"/>
              </a:spcBef>
            </a:pPr>
            <a:r>
              <a:rPr lang="en-US" sz="4250" dirty="0"/>
              <a:t>KEYLOGGER</a:t>
            </a:r>
            <a:br>
              <a:rPr lang="en-US" sz="4250" dirty="0"/>
            </a:br>
            <a:r>
              <a:rPr lang="en-US" sz="2800" dirty="0"/>
              <a:t>Keyloggers are a particularly insidious type of spyware that can record and steal consecutive keystrokes (and much more) that the user enters on a device. The term keylogger, or “keystroke logger,” is self-explanatory: Software that logs what you type on your keyboard.</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566025" cy="376833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br>
              <a:rPr lang="en-US" dirty="0"/>
            </a:br>
            <a:r>
              <a:rPr lang="en-US" sz="2800" dirty="0"/>
              <a:t>A "keylogger agenda" typically refers to the goals and intentions behind the deployment and use of keyloggers. These agendas can vary significantly depending on whether the use is legitimate or malicious. Here’s a breakdown of possible agendas for both categories:</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4104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800" dirty="0"/>
              <a:t>The primary objective of this project is to develop a functional keylogger software to understand its capabilities, limitations, and the potential risks associated with its use. This project aims to explore both the legitimate uses of keyloggers, such as monitoring and security, as well as the ethical and legal implications of their deployment.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85801"/>
            <a:ext cx="7337425" cy="520270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2800" spc="-20" dirty="0"/>
              <a:t>Develop a functional keylogger for educational and research purposes.</a:t>
            </a:r>
            <a:br>
              <a:rPr lang="en-US" sz="2800" spc="-20" dirty="0"/>
            </a:br>
            <a:r>
              <a:rPr lang="en-US" sz="2800" spc="-20" dirty="0"/>
              <a:t>Analyze the performance and capabilities of the keylogger across different operating systems.</a:t>
            </a:r>
            <a:br>
              <a:rPr lang="en-US" sz="2800" spc="-20" dirty="0"/>
            </a:br>
            <a:r>
              <a:rPr lang="en-US" sz="2800" spc="-20" dirty="0"/>
              <a:t>Evaluate the ethical and legal implications of using keyloggers.</a:t>
            </a:r>
            <a:br>
              <a:rPr lang="en-US" sz="2800" spc="-20" dirty="0"/>
            </a:br>
            <a:r>
              <a:rPr lang="en-US" sz="2800" spc="-20" dirty="0"/>
              <a:t>Develop guidelines and tools for detecting and preventing unauthorized keylogging.</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453948" cy="352532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lang="en-US" sz="2800" dirty="0"/>
              <a:t>The end users of a keylogger project, particularly one aimed at understanding and mitigating keylogger threats, can be diverse. They include various groups who would benefit from the knowledge, tools, and strategies developed through the project. Here are the potential end users</a:t>
            </a: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95574" y="857885"/>
            <a:ext cx="7625716" cy="4568558"/>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2800" dirty="0"/>
              <a:t>The solution involves the development of a keylogger software for educational and research purposes, focusing on understanding its functionalities, potential risks, and ethical implications. The project will also create strategies and tools to detect and mitigate keylogger threats, thereby enhancing overall cybersecurity.</a:t>
            </a: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368690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US" sz="4250" spc="20" dirty="0"/>
            </a:br>
            <a:r>
              <a:rPr lang="en-US" sz="2800" b="1" dirty="0"/>
              <a:t>Universal Applicability:</a:t>
            </a:r>
            <a:r>
              <a:rPr lang="en-US" sz="2800" dirty="0"/>
              <a:t> Unlike typical keyloggers that are limited to specific operating systems, our solution works seamlessly across Windows, macOS, and Linux. This broad compatibility ensures comprehensive coverage and testing capabilities.</a:t>
            </a:r>
            <a:endParaRPr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TotalTime>
  <Words>480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Surya Teja Valavala</vt:lpstr>
      <vt:lpstr>KEYLOGGER Keyloggers are a particularly insidious type of spyware that can record and steal consecutive keystrokes (and much more) that the user enters on a device. The term keylogger, or “keystroke logger,” is self-explanatory: Software that logs what you type on your keyboard.</vt:lpstr>
      <vt:lpstr>AGENDA A "keylogger agenda" typically refers to the goals and intentions behind the deployment and use of keyloggers. These agendas can vary significantly depending on whether the use is legitimate or malicious. Here’s a breakdown of possible agendas for both categories:</vt:lpstr>
      <vt:lpstr>PROBLEM STATEMENT The primary objective of this project is to develop a functional keylogger software to understand its capabilities, limitations, and the potential risks associated with its use. This project aims to explore both the legitimate uses of keyloggers, such as monitoring and security, as well as the ethical and legal implications of their deployment.</vt:lpstr>
      <vt:lpstr>PROJECT OVERVIEW Develop a functional keylogger for educational and research purposes. Analyze the performance and capabilities of the keylogger across different operating systems. Evaluate the ethical and legal implications of using keyloggers. Develop guidelines and tools for detecting and preventing unauthorized keylogging. </vt:lpstr>
      <vt:lpstr>WHO ARE THE END USERS? The end users of a keylogger project, particularly one aimed at understanding and mitigating keylogger threats, can be diverse. They include various groups who would benefit from the knowledge, tools, and strategies developed through the project. Here are the potential end users</vt:lpstr>
      <vt:lpstr>YOUR SOLUTION AND ITS VALUE PROPOSITION The solution involves the development of a keylogger software for educational and research purposes, focusing on understanding its functionalities, potential risks, and ethical implications. The project will also create strategies and tools to detect and mitigate keylogger threats, thereby enhancing overall cybersecurity.</vt:lpstr>
      <vt:lpstr>THE WOW IN YOUR SOLUTION Universal Applicability: Unlike typical keyloggers that are limited to specific operating systems, our solution works seamlessly across Windows, macOS, and Linux. This broad compatibility ensures comprehensive coverage and testing capabilities.</vt:lpstr>
      <vt:lpstr>PowerPoint Presentation</vt:lpstr>
      <vt:lpstr>RESULTS 'g''h''v''h'Key.space'v''n''b''v''g''c''f''d''s''e''r''c''v''h''k'Key.space'b''j''h''h''j''n''l''j''b''h''v''g'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SURYA TEJA</cp:lastModifiedBy>
  <cp:revision>2</cp:revision>
  <dcterms:created xsi:type="dcterms:W3CDTF">2024-06-03T05:48:59Z</dcterms:created>
  <dcterms:modified xsi:type="dcterms:W3CDTF">2024-06-09T11:32:04Z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