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 justice greater than mercy?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Medha</a:t>
            </a:r>
            <a:r>
              <a:rPr lang="en-US" dirty="0" smtClean="0"/>
              <a:t> </a:t>
            </a:r>
            <a:r>
              <a:rPr lang="en-US" dirty="0" err="1" smtClean="0"/>
              <a:t>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9718" y="1264724"/>
            <a:ext cx="1789272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merican Typewriter" charset="0"/>
                <a:ea typeface="American Typewriter" charset="0"/>
                <a:cs typeface="American Typewriter" charset="0"/>
              </a:rPr>
              <a:t>Justice</a:t>
            </a:r>
            <a:endParaRPr lang="en-US" sz="3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9717" y="2133802"/>
            <a:ext cx="4852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Just behavior or treatment</a:t>
            </a:r>
            <a:endParaRPr lang="en-US" sz="28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2199" y="3382289"/>
            <a:ext cx="1604927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merican Typewriter" charset="0"/>
                <a:ea typeface="American Typewriter" charset="0"/>
                <a:cs typeface="American Typewriter" charset="0"/>
              </a:rPr>
              <a:t>Mercy</a:t>
            </a:r>
            <a:endParaRPr lang="en-US" sz="3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5919" y="4251369"/>
            <a:ext cx="6331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Compassion or forgiveness shown towards someone whom it is within one’s power to punish or harm</a:t>
            </a:r>
            <a:endParaRPr lang="en-US" sz="28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793976"/>
            <a:ext cx="8770571" cy="15607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The soul includes reason, of course, as well as self awareness and </a:t>
            </a:r>
            <a:r>
              <a:rPr lang="en-US" sz="360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moral sense</a:t>
            </a:r>
            <a:endParaRPr lang="en-US" sz="36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9534" y="2896735"/>
            <a:ext cx="2066307" cy="64633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Plato</a:t>
            </a:r>
            <a:endParaRPr lang="en-US" sz="3600">
              <a:latin typeface="American Typewriter Condensed" charset="0"/>
              <a:ea typeface="American Typewriter Condensed" charset="0"/>
              <a:cs typeface="American Typewriter Condense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7737" y="2896735"/>
            <a:ext cx="2066307" cy="64633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Buddhism</a:t>
            </a:r>
            <a:endParaRPr lang="en-US" sz="3600" dirty="0">
              <a:latin typeface="American Typewriter Condensed" charset="0"/>
              <a:ea typeface="American Typewriter Condensed" charset="0"/>
              <a:cs typeface="American Typewriter Condense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754" y="4310745"/>
            <a:ext cx="7275791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 Typewriter Condensed Light" charset="0"/>
                <a:ea typeface="American Typewriter Condensed Light" charset="0"/>
                <a:cs typeface="American Typewriter Condensed Light" charset="0"/>
              </a:rPr>
              <a:t>“Someone who does something bad requires education, </a:t>
            </a:r>
            <a:r>
              <a:rPr lang="en-US" sz="3600" smtClean="0">
                <a:latin typeface="American Typewriter Condensed Light" charset="0"/>
                <a:ea typeface="American Typewriter Condensed Light" charset="0"/>
                <a:cs typeface="American Typewriter Condensed Light" charset="0"/>
              </a:rPr>
              <a:t>not punishment”</a:t>
            </a:r>
            <a:endParaRPr lang="en-US" sz="3600">
              <a:latin typeface="American Typewriter Condensed Light" charset="0"/>
              <a:ea typeface="American Typewriter Condensed Light" charset="0"/>
              <a:cs typeface="American Typewriter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5475" y="272358"/>
            <a:ext cx="2648198" cy="7694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American Typewriter" charset="0"/>
                <a:ea typeface="American Typewriter" charset="0"/>
                <a:cs typeface="American Typewriter" charset="0"/>
              </a:rPr>
              <a:t>Aristotle</a:t>
            </a:r>
            <a:endParaRPr lang="en-US" sz="440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02798" y="2104745"/>
            <a:ext cx="415637" cy="40376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55132" y="2104745"/>
            <a:ext cx="410400" cy="4032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749895" y="3252484"/>
            <a:ext cx="415637" cy="40376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02229" y="3252484"/>
            <a:ext cx="410400" cy="40320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212629" y="4398103"/>
            <a:ext cx="415637" cy="40376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64963" y="4398103"/>
            <a:ext cx="410400" cy="4032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8620" y="1393700"/>
            <a:ext cx="1596912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Justice</a:t>
            </a:r>
            <a:endParaRPr lang="en-US" sz="32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7371" y="2654865"/>
            <a:ext cx="1584216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Universal</a:t>
            </a:r>
            <a:endParaRPr lang="en-US" sz="24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2606" y="2663837"/>
            <a:ext cx="1662186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Particular</a:t>
            </a:r>
            <a:endParaRPr lang="en-US" sz="24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2870" y="3803356"/>
            <a:ext cx="1913409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Distributive</a:t>
            </a:r>
            <a:endParaRPr lang="en-US" sz="24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24554" y="3808253"/>
            <a:ext cx="3207032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Remedial/Corrective</a:t>
            </a:r>
            <a:endParaRPr lang="en-US" sz="24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1734" y="4918173"/>
            <a:ext cx="2163929" cy="15696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Dealing with </a:t>
            </a:r>
          </a:p>
          <a:p>
            <a:pPr algn="ctr"/>
            <a:r>
              <a:rPr lang="en-US" sz="2400" dirty="0">
                <a:latin typeface="American Typewriter Light" charset="0"/>
                <a:ea typeface="American Typewriter Light" charset="0"/>
                <a:cs typeface="American Typewriter Light" charset="0"/>
              </a:rPr>
              <a:t>v</a:t>
            </a:r>
            <a:r>
              <a:rPr lang="en-US" sz="24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oluntary transactions (civil law)</a:t>
            </a:r>
            <a:endParaRPr lang="en-US" sz="24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05279" y="4918173"/>
            <a:ext cx="2714368" cy="15696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Dealing with </a:t>
            </a:r>
          </a:p>
          <a:p>
            <a:pPr algn="ctr"/>
            <a:r>
              <a:rPr lang="en-US" sz="24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involuntary transactions (criminal law)</a:t>
            </a:r>
            <a:endParaRPr lang="en-US" sz="24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0184" y="591150"/>
            <a:ext cx="5090160" cy="76944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American Typewriter" charset="0"/>
                <a:ea typeface="American Typewriter" charset="0"/>
                <a:cs typeface="American Typewriter" charset="0"/>
              </a:rPr>
              <a:t>Types of Justice</a:t>
            </a:r>
            <a:endParaRPr lang="en-US" sz="440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5427" y="2550659"/>
            <a:ext cx="3279569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Distributive</a:t>
            </a:r>
            <a:endParaRPr lang="en-US" sz="360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5531" y="2548124"/>
            <a:ext cx="3279569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Procedural</a:t>
            </a:r>
            <a:endParaRPr lang="en-US" sz="36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427" y="3509883"/>
            <a:ext cx="3279569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Restorative</a:t>
            </a:r>
            <a:endParaRPr lang="en-US" sz="36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5531" y="3509883"/>
            <a:ext cx="3279569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Retributive</a:t>
            </a:r>
            <a:endParaRPr lang="en-US" sz="36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793976"/>
            <a:ext cx="8770571" cy="15607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Justice deals with objectivity, and that means listening to both sides of a story</a:t>
            </a:r>
            <a:endParaRPr lang="en-US" sz="36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0770" y="2709108"/>
            <a:ext cx="2905671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American Typewriter" charset="0"/>
                <a:ea typeface="American Typewriter" charset="0"/>
                <a:cs typeface="American Typewriter" charset="0"/>
              </a:rPr>
              <a:t>Citizen Journalism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7736" y="2709108"/>
            <a:ext cx="2905671" cy="8309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American Typewriter" charset="0"/>
                <a:ea typeface="American Typewriter" charset="0"/>
                <a:cs typeface="American Typewriter" charset="0"/>
              </a:rPr>
              <a:t>Reverse Discrimination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5128" y="5450776"/>
            <a:ext cx="7275791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American Typewriter Condensed Light" charset="0"/>
                <a:ea typeface="American Typewriter Condensed Light" charset="0"/>
                <a:cs typeface="American Typewriter Condensed Light" charset="0"/>
              </a:rPr>
              <a:t>Mercy versus Revenge</a:t>
            </a:r>
            <a:endParaRPr lang="en-US" sz="3600" dirty="0">
              <a:latin typeface="American Typewriter Condensed Light" charset="0"/>
              <a:ea typeface="American Typewriter Condensed Light" charset="0"/>
              <a:cs typeface="American Typewriter Condensed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0770" y="4097602"/>
            <a:ext cx="2905671" cy="8309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Terrorists killed by army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7736" y="4097602"/>
            <a:ext cx="2905671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Sarabjit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</a:p>
          <a:p>
            <a:pPr algn="ctr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Movie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793976"/>
            <a:ext cx="8770571" cy="15607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Prevent re-offence rather than punishing them</a:t>
            </a:r>
            <a:endParaRPr lang="en-US" sz="36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0770" y="2709108"/>
            <a:ext cx="3107552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Restorative</a:t>
            </a:r>
          </a:p>
          <a:p>
            <a:pPr algn="ctr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Justice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3367" y="2709107"/>
            <a:ext cx="3107552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Social </a:t>
            </a:r>
            <a:r>
              <a:rPr lang="en-US" sz="2400" smtClean="0">
                <a:latin typeface="American Typewriter" charset="0"/>
                <a:ea typeface="American Typewriter" charset="0"/>
                <a:cs typeface="American Typewriter" charset="0"/>
              </a:rPr>
              <a:t>and Relative</a:t>
            </a:r>
            <a:endParaRPr lang="en-US" sz="24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algn="ctr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Justice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0136" y="3942609"/>
            <a:ext cx="7275791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American Typewriter Condensed Light" charset="0"/>
                <a:ea typeface="American Typewriter Condensed Light" charset="0"/>
                <a:cs typeface="American Typewriter Condensed Light" charset="0"/>
              </a:rPr>
              <a:t>Mercy versus Revenge</a:t>
            </a:r>
            <a:endParaRPr lang="en-US" sz="3600" dirty="0">
              <a:latin typeface="American Typewriter Condensed Light" charset="0"/>
              <a:ea typeface="American Typewriter Condensed Light" charset="0"/>
              <a:cs typeface="American Typewriter Condensed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5963" y="4949892"/>
            <a:ext cx="7924135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 Typewriter Condensed Light" charset="0"/>
                <a:ea typeface="American Typewriter Condensed Light" charset="0"/>
                <a:cs typeface="American Typewriter Condensed Light" charset="0"/>
              </a:rPr>
              <a:t>Forgiveness, Humaneness</a:t>
            </a:r>
            <a:r>
              <a:rPr lang="en-US" sz="3600" smtClean="0">
                <a:latin typeface="American Typewriter Condensed Light" charset="0"/>
                <a:ea typeface="American Typewriter Condensed Light" charset="0"/>
                <a:cs typeface="American Typewriter Condensed Light" charset="0"/>
              </a:rPr>
              <a:t>, Humanitarianism </a:t>
            </a:r>
            <a:endParaRPr lang="en-US" sz="3600" dirty="0">
              <a:latin typeface="American Typewriter Condensed Light" charset="0"/>
              <a:ea typeface="American Typewriter Condensed Light" charset="0"/>
              <a:cs typeface="American Typewriter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6438" y="2162843"/>
            <a:ext cx="3107552" cy="156966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merican Typewriter Light" charset="0"/>
                <a:ea typeface="American Typewriter Light" charset="0"/>
                <a:cs typeface="American Typewriter Light" charset="0"/>
              </a:rPr>
              <a:t>Thank You </a:t>
            </a:r>
            <a:r>
              <a:rPr lang="en-US" sz="3200" dirty="0" smtClean="0">
                <a:latin typeface="American Typewriter Light" charset="0"/>
                <a:ea typeface="American Typewriter Light" charset="0"/>
                <a:cs typeface="American Typewriter Light" charset="0"/>
                <a:sym typeface="Wingdings"/>
              </a:rPr>
              <a:t></a:t>
            </a:r>
          </a:p>
          <a:p>
            <a:pPr algn="ctr"/>
            <a:endParaRPr lang="en-US" sz="3200" dirty="0" smtClean="0">
              <a:latin typeface="American Typewriter Light" charset="0"/>
              <a:ea typeface="American Typewriter Light" charset="0"/>
              <a:cs typeface="American Typewriter Light" charset="0"/>
              <a:sym typeface="Wingdings"/>
            </a:endParaRPr>
          </a:p>
          <a:p>
            <a:pPr algn="ctr"/>
            <a:r>
              <a:rPr lang="en-US" sz="3200" dirty="0" smtClean="0">
                <a:latin typeface="American Typewriter Light" charset="0"/>
                <a:ea typeface="American Typewriter Light" charset="0"/>
                <a:cs typeface="American Typewriter Light" charset="0"/>
                <a:sym typeface="Wingdings"/>
              </a:rPr>
              <a:t>Questions?</a:t>
            </a:r>
            <a:endParaRPr lang="en-US" sz="3200" dirty="0">
              <a:latin typeface="American Typewriter Light" charset="0"/>
              <a:ea typeface="American Typewriter Light" charset="0"/>
              <a:cs typeface="American Typewrit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200</TotalTime>
  <Words>142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American Typewriter</vt:lpstr>
      <vt:lpstr>American Typewriter Condensed</vt:lpstr>
      <vt:lpstr>American Typewriter Condensed Light</vt:lpstr>
      <vt:lpstr>American Typewriter Light</vt:lpstr>
      <vt:lpstr>Calibri</vt:lpstr>
      <vt:lpstr>Century Schoolbook</vt:lpstr>
      <vt:lpstr>Corbel</vt:lpstr>
      <vt:lpstr>Wingdings</vt:lpstr>
      <vt:lpstr>Feathered</vt:lpstr>
      <vt:lpstr>Is justice greater than mercy?</vt:lpstr>
      <vt:lpstr>PowerPoint Presentation</vt:lpstr>
      <vt:lpstr>The soul includes reason, of course, as well as self awareness and moral sense</vt:lpstr>
      <vt:lpstr>PowerPoint Presentation</vt:lpstr>
      <vt:lpstr>PowerPoint Presentation</vt:lpstr>
      <vt:lpstr>Justice deals with objectivity, and that means listening to both sides of a story</vt:lpstr>
      <vt:lpstr>Prevent re-offence rather than punishing them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justice greater than mercy?</dc:title>
  <dc:creator>Microsoft Office User</dc:creator>
  <cp:lastModifiedBy>Microsoft Office User</cp:lastModifiedBy>
  <cp:revision>9</cp:revision>
  <dcterms:created xsi:type="dcterms:W3CDTF">2016-10-05T16:25:26Z</dcterms:created>
  <dcterms:modified xsi:type="dcterms:W3CDTF">2016-10-05T19:46:03Z</dcterms:modified>
</cp:coreProperties>
</file>