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5"/>
  </p:normalViewPr>
  <p:slideViewPr>
    <p:cSldViewPr snapToGrid="0" snapToObjects="1">
      <p:cViewPr varScale="1">
        <p:scale>
          <a:sx n="143" d="100"/>
          <a:sy n="143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b08a40a92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b08a40a92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b08a40a92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b08a40a92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b08a40a92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b08a40a92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b08a40a92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b08a40a92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b08a40a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b08a40a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b08a40a9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b08a40a9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b08a40a9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b08a40a9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b08a40a9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b08a40a9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b08a40a9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b08a40a9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b08a40a9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b08a40a9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b08a40a9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b08a40a9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b08a40a92_0_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b08a40a92_0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BC4A6E-DB53-6255-D5B4-9CB7FC4C8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59" y="0"/>
            <a:ext cx="5080000" cy="482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54F739-918E-9D65-DC4C-513381CDD9B5}"/>
              </a:ext>
            </a:extLst>
          </p:cNvPr>
          <p:cNvSpPr txBox="1"/>
          <p:nvPr/>
        </p:nvSpPr>
        <p:spPr>
          <a:xfrm>
            <a:off x="6194610" y="2571750"/>
            <a:ext cx="32183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ighlight>
                  <a:srgbClr val="00FFFF"/>
                </a:highlight>
              </a:rPr>
              <a:t>Animal Classification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4981601" cy="35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with Normalization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50" y="1017800"/>
            <a:ext cx="5076650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check prediction of Picture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00" y="970525"/>
            <a:ext cx="501010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you!!</a:t>
            </a:r>
            <a:endParaRPr dirty="0"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Name: Suryatop Sasmal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Collage: Parul University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What, How, and Why?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3909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 multiple different types of animals using convolution image classifier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Visual Geometry Group- VGG16- model and transfer learning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pre-trained model on ImageNet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identify animal pictures taken by Wildlife Conservatory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potential new species as well as endangered species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082" y="878011"/>
            <a:ext cx="4711218" cy="302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C8A69-AFBE-90AE-7642-47BE0AE2B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800165" cy="48786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150075" y="2388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Final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4AF37A-14D0-5259-E92E-E07D57347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3835"/>
            <a:ext cx="5853953" cy="40859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Best Model’s Summary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00" y="1017800"/>
            <a:ext cx="5837525" cy="36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Validation: Accuracy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50" y="961025"/>
            <a:ext cx="6179525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Validation: Loss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50" y="1017800"/>
            <a:ext cx="6030898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Our Model on the Unseen Testing Set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00" y="1179725"/>
            <a:ext cx="6896100" cy="21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Metrics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r="16957"/>
          <a:stretch/>
        </p:blipFill>
        <p:spPr>
          <a:xfrm>
            <a:off x="152400" y="1017800"/>
            <a:ext cx="6236575" cy="34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636975" y="1521150"/>
            <a:ext cx="1378500" cy="15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Butterflies: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Chickens: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Elephants: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Horses: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Spiders: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Squirrels</a:t>
            </a:r>
            <a:r>
              <a:rPr lang="en" sz="1600" dirty="0"/>
              <a:t>: 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112</Words>
  <Application>Microsoft Macintosh PowerPoint</Application>
  <PresentationFormat>On-screen Show (16:9)</PresentationFormat>
  <Paragraphs>25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Roboto</vt:lpstr>
      <vt:lpstr>Geometric</vt:lpstr>
      <vt:lpstr>PowerPoint Presentation</vt:lpstr>
      <vt:lpstr>What, How, and Why?</vt:lpstr>
      <vt:lpstr>PowerPoint Presentation</vt:lpstr>
      <vt:lpstr>Training the Final Model </vt:lpstr>
      <vt:lpstr>Our Best Model’s Summary</vt:lpstr>
      <vt:lpstr>Training and Validation: Accuracy </vt:lpstr>
      <vt:lpstr>Training and Validation: Loss</vt:lpstr>
      <vt:lpstr>Evaluating Our Model on the Unseen Testing Set</vt:lpstr>
      <vt:lpstr>Classification Metrics</vt:lpstr>
      <vt:lpstr>Confusion Matrix </vt:lpstr>
      <vt:lpstr>Confusion Matrix with Normalization</vt:lpstr>
      <vt:lpstr>Let’s check prediction of Picture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Vicente and Iftekher’s Animal Image Classifier</dc:title>
  <cp:lastModifiedBy>Suryatop Sasmal</cp:lastModifiedBy>
  <cp:revision>3</cp:revision>
  <dcterms:modified xsi:type="dcterms:W3CDTF">2025-03-19T10:02:15Z</dcterms:modified>
</cp:coreProperties>
</file>